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3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16" r:id="rId1"/>
    <p:sldMasterId id="2147483817" r:id="rId2"/>
    <p:sldMasterId id="2147483818" r:id="rId3"/>
    <p:sldMasterId id="2147483819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5143500" type="screen16x9"/>
  <p:notesSz cx="6858000" cy="9144000"/>
  <p:embeddedFontLst>
    <p:embeddedFont>
      <p:font typeface="Glegoo" panose="020B0604020202020204" charset="0"/>
      <p:regular r:id="rId10"/>
      <p:bold r:id="rId11"/>
    </p:embeddedFont>
    <p:embeddedFont>
      <p:font typeface="Montserrat" panose="00000500000000000000" pitchFamily="2" charset="0"/>
      <p:regular r:id="rId12"/>
      <p:bold r:id="rId13"/>
      <p:italic r:id="rId14"/>
      <p:boldItalic r:id="rId15"/>
    </p:embeddedFont>
    <p:embeddedFont>
      <p:font typeface="Montserrat SemiBold" panose="000007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CFA873-1EF7-A9C1-4800-73843C4A168E}" v="1" dt="2026-06-27T02:47:12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358ccc3a21c_0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358ccc3a21c_0_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g358ccc3a21c_1_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3" name="Google Shape;1963;g358ccc3a21c_1_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g358ccc3a21c_1_1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1" name="Google Shape;1971;g358ccc3a21c_1_14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g358ccc3a21c_1_3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9" name="Google Shape;1979;g358ccc3a21c_1_3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8" name="Google Shape;28;p3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29" name="Google Shape;29;p3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3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33" name="Google Shape;33;p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40" name="Google Shape;40;p4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41" name="Google Shape;41;p4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45;p4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Google Shape;46;p4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47" name="Google Shape;47;p4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2" name="Google Shape;62;p5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63" name="Google Shape;63;p5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64" name="Google Shape;64;p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" name="Google Shape;71;p5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6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75" name="Google Shape;75;p6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76" name="Google Shape;76;p6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6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6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6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6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" name="Google Shape;81;p6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" name="Google Shape;82;p6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83" name="Google Shape;83;p6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6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6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7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96" name="Google Shape;96;p7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97" name="Google Shape;97;p7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8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1" name="Google Shape;101;p8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" name="Google Shape;104;p8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5" name="Google Shape;105;p8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0" name="Google Shape;11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" name="Google Shape;114;p9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15" name="Google Shape;115;p9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" name="Google Shape;116;p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17" name="Google Shape;117;p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" name="Google Shape;121;p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22" name="Google Shape;122;p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8" name="Google Shape;128;p10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29" name="Google Shape;129;p10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0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35" name="Google Shape;135;p11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36" name="Google Shape;136;p11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37" name="Google Shape;137;p11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8" name="Google Shape;138;p11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39" name="Google Shape;139;p1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0" name="Google Shape;150;p13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3" name="Google Shape;153;p13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6" name="Google Shape;156;p13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8" name="Google Shape;158;p13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" name="Google Shape;159;p13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3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1" name="Google Shape;161;p13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62" name="Google Shape;162;p13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" name="Google Shape;170;p13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71" name="Google Shape;171;p13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3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3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7" name="Google Shape;177;p14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8" name="Google Shape;178;p14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9" name="Google Shape;179;p14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80" name="Google Shape;180;p14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81;p14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82" name="Google Shape;182;p14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0" name="Google Shape;190;p14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5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94" name="Google Shape;194;p15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5" name="Google Shape;195;p15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96" name="Google Shape;196;p15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97" name="Google Shape;197;p15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198;p15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199;p15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200;p15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" name="Google Shape;201;p15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5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3" name="Google Shape;203;p15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5" name="Google Shape;205;p15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16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08" name="Google Shape;208;p1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16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2" name="Google Shape;212;p16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3" name="Google Shape;213;p16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16" name="Google Shape;216;p17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17" name="Google Shape;217;p17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18" name="Google Shape;218;p17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26" name="Google Shape;226;p19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27" name="Google Shape;227;p19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0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1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45" name="Google Shape;245;p23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46" name="Google Shape;246;p23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53" name="Google Shape;253;p2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5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2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60" name="Google Shape;260;p26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261" name="Google Shape;261;p26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262" name="Google Shape;262;p2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1" name="Google Shape;271;p2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72" name="Google Shape;272;p2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7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7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0" name="Google Shape;280;p2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8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283" name="Google Shape;283;p28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7" name="Google Shape;287;p28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8" name="Google Shape;288;p28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9" name="Google Shape;289;p28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28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2" name="Google Shape;292;p28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29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295" name="Google Shape;295;p2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" name="Google Shape;298;p29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9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29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1" name="Google Shape;301;p2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30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04" name="Google Shape;304;p30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30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7" name="Google Shape;307;p30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3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1" name="Google Shape;311;p31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31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3" name="Google Shape;313;p31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31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5" name="Google Shape;315;p31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31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7" name="Google Shape;317;p31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" name="Google Shape;318;p31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19" name="Google Shape;319;p31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32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32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3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27" name="Google Shape;327;p32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28" name="Google Shape;328;p32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2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2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2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3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7" name="Google Shape;337;p33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33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9" name="Google Shape;339;p33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41" name="Google Shape;341;p33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33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34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45" name="Google Shape;345;p34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4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7" name="Google Shape;347;p34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48" name="Google Shape;348;p34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34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34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4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2" name="Google Shape;352;p34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353" name="Google Shape;353;p3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0" name="Google Shape;360;p34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1" name="Google Shape;361;p34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4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3" name="Google Shape;363;p34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4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5" name="Google Shape;365;p34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34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7" name="Google Shape;367;p34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34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5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1" name="Google Shape;371;p35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5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3" name="Google Shape;373;p35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35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5" name="Google Shape;375;p35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35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7" name="Google Shape;377;p35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35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36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381" name="Google Shape;381;p36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382" name="Google Shape;382;p3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9" name="Google Shape;389;p36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6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1" name="Google Shape;391;p36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2" name="Google Shape;392;p36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36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4" name="Google Shape;394;p36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36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6" name="Google Shape;396;p36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36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8" name="Google Shape;398;p36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36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0" name="Google Shape;400;p36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36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2" name="Google Shape;402;p36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36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37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06" name="Google Shape;406;p37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7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7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7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7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7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7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7" name="Google Shape;417;p37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37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9" name="Google Shape;419;p37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37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21" name="Google Shape;421;p37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38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24" name="Google Shape;424;p38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6" name="Google Shape;426;p38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27" name="Google Shape;427;p3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0" name="Google Shape;430;p38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1" name="Google Shape;431;p38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38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3" name="Google Shape;433;p38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38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5" name="Google Shape;435;p38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3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39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39" name="Google Shape;439;p39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1" name="Google Shape;441;p39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42" name="Google Shape;442;p3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5" name="Google Shape;445;p39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46" name="Google Shape;446;p39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47" name="Google Shape;447;p39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41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51" name="Google Shape;451;p41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1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42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460" name="Google Shape;460;p42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461" name="Google Shape;461;p4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0" name="Google Shape;470;p4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471" name="Google Shape;471;p4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4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4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4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43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477" name="Google Shape;477;p4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478" name="Google Shape;478;p4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4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4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4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2" name="Google Shape;482;p4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483" name="Google Shape;483;p4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4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4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4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5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2" name="Google Shape;492;p45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3" name="Google Shape;493;p45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494" name="Google Shape;494;p45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495" name="Google Shape;495;p45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496" name="Google Shape;496;p4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3" name="Google Shape;503;p45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04" name="Google Shape;504;p4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6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8" name="Google Shape;508;p46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9" name="Google Shape;509;p46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10" name="Google Shape;510;p46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11" name="Google Shape;511;p46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6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6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4" name="Google Shape;514;p46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15" name="Google Shape;515;p4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20" name="Google Shape;520;p4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21" name="Google Shape;521;p47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22" name="Google Shape;522;p47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23" name="Google Shape;523;p4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4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4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4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7" name="Google Shape;527;p47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8" name="Google Shape;528;p47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29" name="Google Shape;529;p47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47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47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47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47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47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47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47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7" name="Google Shape;537;p47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8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0" name="Google Shape;540;p48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1" name="Google Shape;541;p48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48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4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44" name="Google Shape;544;p48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45" name="Google Shape;545;p48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46" name="Google Shape;546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3" name="Google Shape;553;p48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8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49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557" name="Google Shape;557;p49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558" name="Google Shape;558;p49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49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9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9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9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3" name="Google Shape;563;p49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4" name="Google Shape;564;p49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565" name="Google Shape;565;p49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49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49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49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49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49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49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49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49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74" name="Google Shape;574;p4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0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50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78" name="Google Shape;578;p50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579" name="Google Shape;579;p50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0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51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583" name="Google Shape;583;p51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1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51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6" name="Google Shape;586;p51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587" name="Google Shape;587;p51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51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51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51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51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92" name="Google Shape;592;p51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2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5" name="Google Shape;595;p52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96" name="Google Shape;596;p52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597" name="Google Shape;597;p52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8" name="Google Shape;598;p52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99" name="Google Shape;599;p52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3" name="Google Shape;603;p52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04" name="Google Shape;604;p52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52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52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52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3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10" name="Google Shape;610;p53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11" name="Google Shape;611;p53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3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3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53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4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17" name="Google Shape;617;p54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18" name="Google Shape;618;p54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19" name="Google Shape;619;p54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0" name="Google Shape;620;p54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21" name="Google Shape;621;p5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5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5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5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5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5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5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6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1" name="Google Shape;631;p56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2" name="Google Shape;632;p56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56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4" name="Google Shape;634;p56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5" name="Google Shape;635;p56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6" name="Google Shape;636;p56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7" name="Google Shape;637;p56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8" name="Google Shape;638;p56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56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0" name="Google Shape;640;p56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1" name="Google Shape;641;p56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2" name="Google Shape;642;p56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43" name="Google Shape;643;p56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44" name="Google Shape;644;p56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45" name="Google Shape;645;p5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5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5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5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5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5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5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2" name="Google Shape;652;p56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653" name="Google Shape;653;p56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56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56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56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7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9" name="Google Shape;659;p57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0" name="Google Shape;660;p57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61" name="Google Shape;661;p57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662" name="Google Shape;662;p57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3" name="Google Shape;663;p57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664" name="Google Shape;664;p57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57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57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57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57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57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57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57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2" name="Google Shape;672;p57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7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" name="Google Shape;675;p58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676" name="Google Shape;676;p58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7" name="Google Shape;677;p58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678" name="Google Shape;678;p58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679" name="Google Shape;679;p58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58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1" name="Google Shape;681;p58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2" name="Google Shape;682;p58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83" name="Google Shape;683;p58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58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5" name="Google Shape;685;p58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6" name="Google Shape;686;p58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7" name="Google Shape;687;p58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9" name="Google Shape;689;p59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690" name="Google Shape;690;p5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3" name="Google Shape;693;p59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4" name="Google Shape;694;p59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5" name="Google Shape;695;p59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0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8" name="Google Shape;698;p60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699" name="Google Shape;699;p60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700" name="Google Shape;700;p60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60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60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60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08" name="Google Shape;708;p62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09" name="Google Shape;709;p62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62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62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62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3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63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6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4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64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6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5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6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6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6" name="Google Shape;726;p66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27" name="Google Shape;727;p66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28" name="Google Shape;728;p66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6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6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6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67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67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35" name="Google Shape;735;p6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68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68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9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41" name="Google Shape;741;p6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42" name="Google Shape;742;p69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43" name="Google Shape;743;p69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44" name="Google Shape;744;p6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6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6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6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6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6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6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6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6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3" name="Google Shape;753;p6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754" name="Google Shape;754;p6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6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6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6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70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70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62" name="Google Shape;762;p7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4" name="Google Shape;764;p71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765" name="Google Shape;765;p71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71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71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71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9" name="Google Shape;769;p71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770" name="Google Shape;770;p71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771" name="Google Shape;771;p71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71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7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4" name="Google Shape;774;p71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6" name="Google Shape;776;p72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777" name="Google Shape;777;p7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7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7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0" name="Google Shape;780;p72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72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2" name="Google Shape;782;p72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3" name="Google Shape;783;p7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5" name="Google Shape;785;p73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786" name="Google Shape;786;p73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73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8" name="Google Shape;788;p73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9" name="Google Shape;789;p73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790" name="Google Shape;790;p7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4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3" name="Google Shape;793;p74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74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5" name="Google Shape;795;p74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6" name="Google Shape;796;p74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7" name="Google Shape;797;p74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74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99" name="Google Shape;799;p74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0" name="Google Shape;800;p74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01" name="Google Shape;801;p74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74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74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75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75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7" name="Google Shape;807;p75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7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09" name="Google Shape;809;p7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10" name="Google Shape;810;p75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75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75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75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75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75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75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6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19" name="Google Shape;819;p76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76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1" name="Google Shape;821;p76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2" name="Google Shape;822;p76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3" name="Google Shape;823;p76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76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" name="Google Shape;826;p77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27" name="Google Shape;827;p77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77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9" name="Google Shape;829;p77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30" name="Google Shape;830;p77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77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77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77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4" name="Google Shape;834;p77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35" name="Google Shape;835;p7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7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7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7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7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7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7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42" name="Google Shape;842;p77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3" name="Google Shape;843;p77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77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5" name="Google Shape;845;p77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77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7" name="Google Shape;847;p77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8" name="Google Shape;848;p77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9" name="Google Shape;849;p77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77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8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3" name="Google Shape;853;p78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4" name="Google Shape;854;p78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5" name="Google Shape;855;p78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78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7" name="Google Shape;857;p78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78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9" name="Google Shape;859;p78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78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Google Shape;862;p79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863" name="Google Shape;863;p79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864" name="Google Shape;864;p7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7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7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7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7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7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7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1" name="Google Shape;871;p79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79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3" name="Google Shape;873;p79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4" name="Google Shape;874;p79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79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6" name="Google Shape;876;p79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79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8" name="Google Shape;878;p79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9" name="Google Shape;879;p79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0" name="Google Shape;880;p79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1" name="Google Shape;881;p79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2" name="Google Shape;882;p79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79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4" name="Google Shape;884;p79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5" name="Google Shape;885;p79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oogle Shape;887;p80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888" name="Google Shape;888;p80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80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80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80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80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80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80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80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80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80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8" name="Google Shape;898;p80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99" name="Google Shape;899;p80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0" name="Google Shape;900;p80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1" name="Google Shape;901;p80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80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3" name="Google Shape;903;p80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5" name="Google Shape;905;p81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06" name="Google Shape;906;p81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81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08" name="Google Shape;908;p81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09" name="Google Shape;909;p81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81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81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12" name="Google Shape;912;p81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3" name="Google Shape;913;p81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81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5" name="Google Shape;915;p81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6" name="Google Shape;916;p81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7" name="Google Shape;917;p81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8" name="Google Shape;918;p81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0" name="Google Shape;920;p82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21" name="Google Shape;921;p82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82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3" name="Google Shape;923;p82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24" name="Google Shape;924;p8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8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8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27" name="Google Shape;927;p82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28" name="Google Shape;928;p82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29" name="Google Shape;929;p82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Google Shape;932;p84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33" name="Google Shape;933;p84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84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84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84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84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84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84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85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42" name="Google Shape;942;p85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43" name="Google Shape;943;p85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8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85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85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85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85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85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85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8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2" name="Google Shape;952;p85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953" name="Google Shape;953;p85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85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85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85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8" name="Google Shape;958;p86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959" name="Google Shape;959;p8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960" name="Google Shape;960;p8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8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8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8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4" name="Google Shape;964;p8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965" name="Google Shape;965;p8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8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8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8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88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74" name="Google Shape;974;p88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75" name="Google Shape;975;p88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976" name="Google Shape;976;p88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977" name="Google Shape;977;p88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978" name="Google Shape;978;p8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8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8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8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8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8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8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5" name="Google Shape;985;p88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986" name="Google Shape;986;p8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8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89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90" name="Google Shape;990;p89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1" name="Google Shape;991;p89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92" name="Google Shape;992;p89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993" name="Google Shape;993;p89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89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89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6" name="Google Shape;996;p89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997" name="Google Shape;997;p8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8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8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0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02" name="Google Shape;1002;p9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03" name="Google Shape;1003;p90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004" name="Google Shape;1004;p90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005" name="Google Shape;1005;p9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9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9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9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9" name="Google Shape;1009;p90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0" name="Google Shape;1010;p90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011" name="Google Shape;1011;p90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90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90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90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90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90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90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90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9" name="Google Shape;1019;p90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91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22" name="Google Shape;1022;p91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23" name="Google Shape;1023;p91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91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5" name="Google Shape;1025;p9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26" name="Google Shape;1026;p91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027" name="Google Shape;1027;p91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028" name="Google Shape;1028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35" name="Google Shape;1035;p91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91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oogle Shape;1038;p92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039" name="Google Shape;1039;p92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040" name="Google Shape;1040;p92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92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92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92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92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45" name="Google Shape;1045;p92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6" name="Google Shape;1046;p92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047" name="Google Shape;1047;p92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92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92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92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92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92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92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92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92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56" name="Google Shape;1056;p9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93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59" name="Google Shape;1059;p93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60" name="Google Shape;1060;p93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061" name="Google Shape;1061;p93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93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" name="Google Shape;1064;p94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65" name="Google Shape;1065;p94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94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94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8" name="Google Shape;1068;p94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69" name="Google Shape;1069;p94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94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94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94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94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74" name="Google Shape;1074;p94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95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77" name="Google Shape;1077;p95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78" name="Google Shape;1078;p95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079" name="Google Shape;1079;p95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80" name="Google Shape;1080;p95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81" name="Google Shape;1081;p95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85" name="Google Shape;1085;p95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86" name="Google Shape;1086;p95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95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95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95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96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92" name="Google Shape;1092;p96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093" name="Google Shape;1093;p96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96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96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96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97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99" name="Google Shape;1099;p97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100" name="Google Shape;1100;p97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101" name="Google Shape;1101;p97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2" name="Google Shape;1102;p97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103" name="Google Shape;1103;p9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9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9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9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9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9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9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99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3" name="Google Shape;1113;p99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4" name="Google Shape;1114;p99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5" name="Google Shape;1115;p99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6" name="Google Shape;1116;p99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7" name="Google Shape;1117;p99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8" name="Google Shape;1118;p99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9" name="Google Shape;1119;p99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0" name="Google Shape;1120;p99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1" name="Google Shape;1121;p99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22" name="Google Shape;1122;p99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3" name="Google Shape;1123;p99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4" name="Google Shape;1124;p99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25" name="Google Shape;1125;p99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126" name="Google Shape;1126;p99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127" name="Google Shape;1127;p9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9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9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9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9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9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9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4" name="Google Shape;1134;p99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135" name="Google Shape;1135;p99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99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99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99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00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41" name="Google Shape;1141;p100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42" name="Google Shape;1142;p100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3" name="Google Shape;1143;p100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144" name="Google Shape;1144;p100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45" name="Google Shape;1145;p100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146" name="Google Shape;1146;p10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10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10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10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10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10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10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10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4" name="Google Shape;1154;p100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00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" name="Google Shape;1157;p101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158" name="Google Shape;1158;p101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9" name="Google Shape;1159;p101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160" name="Google Shape;1160;p101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161" name="Google Shape;1161;p101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2" name="Google Shape;1162;p101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3" name="Google Shape;1163;p101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4" name="Google Shape;1164;p101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65" name="Google Shape;1165;p101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101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67" name="Google Shape;1167;p101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68" name="Google Shape;1168;p101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69" name="Google Shape;1169;p101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1" name="Google Shape;1171;p102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1172" name="Google Shape;1172;p10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0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0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5" name="Google Shape;1175;p102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76" name="Google Shape;1176;p102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77" name="Google Shape;1177;p102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03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80" name="Google Shape;1180;p103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181" name="Google Shape;1181;p103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1182" name="Google Shape;1182;p103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03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03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03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0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10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90" name="Google Shape;1190;p105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1191" name="Google Shape;1191;p105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05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05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05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06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06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10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07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107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2" name="Google Shape;1202;p10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08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10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09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09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09" name="Google Shape;1209;p109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1210" name="Google Shape;1210;p109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0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0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0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10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110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17" name="Google Shape;1217;p11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111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0" name="Google Shape;1220;p111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112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23" name="Google Shape;1223;p11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224" name="Google Shape;1224;p112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1225" name="Google Shape;1225;p112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1226" name="Google Shape;1226;p11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1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1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1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11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1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1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1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11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5" name="Google Shape;1235;p11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236" name="Google Shape;1236;p11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1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1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11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13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13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113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44" name="Google Shape;1244;p11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6" name="Google Shape;1246;p114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1247" name="Google Shape;1247;p114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14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14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14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1" name="Google Shape;1251;p114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52" name="Google Shape;1252;p114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53" name="Google Shape;1253;p114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4" name="Google Shape;1254;p114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5" name="Google Shape;1255;p11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56" name="Google Shape;1256;p114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8" name="Google Shape;1258;p115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1259" name="Google Shape;1259;p11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1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1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2" name="Google Shape;1262;p115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115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64" name="Google Shape;1264;p115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65" name="Google Shape;1265;p11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7" name="Google Shape;1267;p116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1268" name="Google Shape;1268;p116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16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0" name="Google Shape;1270;p116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71" name="Google Shape;1271;p116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1272" name="Google Shape;1272;p11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17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5" name="Google Shape;1275;p117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6" name="Google Shape;1276;p117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7" name="Google Shape;1277;p117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17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9" name="Google Shape;1279;p117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0" name="Google Shape;1280;p11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81" name="Google Shape;1281;p117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2" name="Google Shape;1282;p117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1283" name="Google Shape;1283;p117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17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117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18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8" name="Google Shape;1288;p118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9" name="Google Shape;1289;p118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0" name="Google Shape;1290;p1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291" name="Google Shape;1291;p11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292" name="Google Shape;1292;p118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18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18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18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18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18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118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119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1" name="Google Shape;1301;p119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2" name="Google Shape;1302;p119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3" name="Google Shape;1303;p119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4" name="Google Shape;1304;p119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5" name="Google Shape;1305;p119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6" name="Google Shape;1306;p119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8" name="Google Shape;1308;p120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1309" name="Google Shape;1309;p120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120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1" name="Google Shape;1311;p120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1312" name="Google Shape;1312;p12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12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12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12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6" name="Google Shape;1316;p120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1317" name="Google Shape;1317;p12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12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12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12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12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12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12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24" name="Google Shape;1324;p120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5" name="Google Shape;1325;p120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6" name="Google Shape;1326;p120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7" name="Google Shape;1327;p120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8" name="Google Shape;1328;p120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9" name="Google Shape;1329;p120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0" name="Google Shape;1330;p120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1" name="Google Shape;1331;p120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2" name="Google Shape;1332;p120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21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5" name="Google Shape;1335;p121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6" name="Google Shape;1336;p121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7" name="Google Shape;1337;p121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8" name="Google Shape;1338;p121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9" name="Google Shape;1339;p121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0" name="Google Shape;1340;p121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41" name="Google Shape;1341;p121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2" name="Google Shape;1342;p121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4" name="Google Shape;1344;p122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1345" name="Google Shape;1345;p122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1346" name="Google Shape;1346;p12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12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12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12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12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12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12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53" name="Google Shape;1353;p122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122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5" name="Google Shape;1355;p122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6" name="Google Shape;1356;p122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7" name="Google Shape;1357;p122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8" name="Google Shape;1358;p122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9" name="Google Shape;1359;p122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0" name="Google Shape;1360;p122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1" name="Google Shape;1361;p122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2" name="Google Shape;1362;p122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3" name="Google Shape;1363;p122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4" name="Google Shape;1364;p122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5" name="Google Shape;1365;p122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6" name="Google Shape;1366;p122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7" name="Google Shape;1367;p122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9" name="Google Shape;1369;p123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1370" name="Google Shape;1370;p123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23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23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23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123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123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23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123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123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123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0" name="Google Shape;1380;p123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1" name="Google Shape;1381;p123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2" name="Google Shape;1382;p123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3" name="Google Shape;1383;p123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4" name="Google Shape;1384;p123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5" name="Google Shape;1385;p123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7" name="Google Shape;1387;p124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1388" name="Google Shape;1388;p124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124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90" name="Google Shape;1390;p124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1391" name="Google Shape;1391;p124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24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124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94" name="Google Shape;1394;p124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5" name="Google Shape;1395;p124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6" name="Google Shape;1396;p124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7" name="Google Shape;1397;p124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8" name="Google Shape;1398;p124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9" name="Google Shape;1399;p124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0" name="Google Shape;1400;p124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" name="Google Shape;1402;p125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1403" name="Google Shape;1403;p125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125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5" name="Google Shape;1405;p125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1406" name="Google Shape;1406;p12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12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12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09" name="Google Shape;1409;p125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10" name="Google Shape;1410;p125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11" name="Google Shape;1411;p125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4" name="Google Shape;1414;p127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415" name="Google Shape;1415;p127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127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127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127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127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127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127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" name="Google Shape;1423;p128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1424" name="Google Shape;1424;p128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1425" name="Google Shape;1425;p128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1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1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1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1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1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1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1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1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4" name="Google Shape;1434;p128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435" name="Google Shape;1435;p12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12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12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12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0" name="Google Shape;1440;p129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441" name="Google Shape;1441;p12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442" name="Google Shape;1442;p12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12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12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12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6" name="Google Shape;1446;p12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447" name="Google Shape;1447;p12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12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12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12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131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56" name="Google Shape;1456;p131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57" name="Google Shape;1457;p131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458" name="Google Shape;1458;p131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459" name="Google Shape;1459;p131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460" name="Google Shape;1460;p13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13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13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13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13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13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13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7" name="Google Shape;1467;p131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1468" name="Google Shape;1468;p13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13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132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72" name="Google Shape;1472;p132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73" name="Google Shape;1473;p132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74" name="Google Shape;1474;p132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1475" name="Google Shape;1475;p132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132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132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78" name="Google Shape;1478;p132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1479" name="Google Shape;1479;p13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13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13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133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84" name="Google Shape;1484;p13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85" name="Google Shape;1485;p133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486" name="Google Shape;1486;p133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487" name="Google Shape;1487;p13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13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13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13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91" name="Google Shape;1491;p133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2" name="Google Shape;1492;p133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493" name="Google Shape;1493;p133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133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133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133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133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133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133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133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01" name="Google Shape;1501;p133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134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04" name="Google Shape;1504;p134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05" name="Google Shape;1505;p134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6" name="Google Shape;1506;p134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7" name="Google Shape;1507;p1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508" name="Google Shape;1508;p134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509" name="Google Shape;1509;p134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510" name="Google Shape;1510;p13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13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13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13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13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13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13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17" name="Google Shape;1517;p134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34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0" name="Google Shape;1520;p135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521" name="Google Shape;1521;p135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522" name="Google Shape;1522;p135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135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135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135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135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7" name="Google Shape;1527;p135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8" name="Google Shape;1528;p135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529" name="Google Shape;1529;p135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135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135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135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135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135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135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135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135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38" name="Google Shape;1538;p13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p136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541" name="Google Shape;1541;p136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542" name="Google Shape;1542;p136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543" name="Google Shape;1543;p136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36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" name="Google Shape;1546;p137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547" name="Google Shape;1547;p137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37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37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0" name="Google Shape;1550;p137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551" name="Google Shape;1551;p137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137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137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137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137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56" name="Google Shape;1556;p137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p138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59" name="Google Shape;1559;p138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60" name="Google Shape;1560;p138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561" name="Google Shape;1561;p138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62" name="Google Shape;1562;p138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563" name="Google Shape;1563;p138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13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13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13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7" name="Google Shape;1567;p138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568" name="Google Shape;1568;p13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3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3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13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139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574" name="Google Shape;1574;p139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575" name="Google Shape;1575;p139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39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39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39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140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81" name="Google Shape;1581;p140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582" name="Google Shape;1582;p140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583" name="Google Shape;1583;p140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84" name="Google Shape;1584;p140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585" name="Google Shape;1585;p14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4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4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4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4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4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14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142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95" name="Google Shape;1595;p142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6" name="Google Shape;1596;p142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7" name="Google Shape;1597;p142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98" name="Google Shape;1598;p142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9" name="Google Shape;1599;p142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0" name="Google Shape;1600;p142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01" name="Google Shape;1601;p142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2" name="Google Shape;1602;p142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3" name="Google Shape;1603;p142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04" name="Google Shape;1604;p142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5" name="Google Shape;1605;p142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6" name="Google Shape;1606;p142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07" name="Google Shape;1607;p142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608" name="Google Shape;1608;p142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609" name="Google Shape;1609;p14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4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4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4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4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4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14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6" name="Google Shape;1616;p142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617" name="Google Shape;1617;p142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42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42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142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143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23" name="Google Shape;1623;p143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24" name="Google Shape;1624;p143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25" name="Google Shape;1625;p143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626" name="Google Shape;1626;p143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27" name="Google Shape;1627;p143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628" name="Google Shape;1628;p143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143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143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143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143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143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143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143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36" name="Google Shape;1636;p143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43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" name="Google Shape;1639;p144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640" name="Google Shape;1640;p144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41" name="Google Shape;1641;p144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642" name="Google Shape;1642;p144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643" name="Google Shape;1643;p144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4" name="Google Shape;1644;p144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5" name="Google Shape;1645;p144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6" name="Google Shape;1646;p144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647" name="Google Shape;1647;p144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144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49" name="Google Shape;1649;p144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50" name="Google Shape;1650;p144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1" name="Google Shape;1651;p144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3" name="Google Shape;1653;p145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1654" name="Google Shape;1654;p14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4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4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7" name="Google Shape;1657;p145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58" name="Google Shape;1658;p145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9" name="Google Shape;1659;p145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146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662" name="Google Shape;1662;p146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663" name="Google Shape;1663;p146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1664" name="Google Shape;1664;p146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46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46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46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p14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14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72" name="Google Shape;1672;p148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1673" name="Google Shape;1673;p148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48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48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48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p149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9" name="Google Shape;1679;p149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0" name="Google Shape;1680;p14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p150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3" name="Google Shape;1683;p150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4" name="Google Shape;1684;p15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151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15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152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0" name="Google Shape;1690;p152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691" name="Google Shape;1691;p152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1692" name="Google Shape;1692;p152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5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5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5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153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8" name="Google Shape;1698;p153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699" name="Google Shape;1699;p15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154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2" name="Google Shape;1702;p154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p155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05" name="Google Shape;1705;p15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706" name="Google Shape;1706;p155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1707" name="Google Shape;1707;p155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1708" name="Google Shape;1708;p155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15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155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155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155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155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155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155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15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7" name="Google Shape;1717;p155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718" name="Google Shape;1718;p155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155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155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155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p156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156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p156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26" name="Google Shape;1726;p15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8" name="Google Shape;1728;p157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1729" name="Google Shape;1729;p157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57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57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57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3" name="Google Shape;1733;p157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734" name="Google Shape;1734;p157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735" name="Google Shape;1735;p157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6" name="Google Shape;1736;p157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7" name="Google Shape;1737;p15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38" name="Google Shape;1738;p157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" name="Google Shape;1740;p158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1741" name="Google Shape;1741;p158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58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58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4" name="Google Shape;1744;p158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5" name="Google Shape;1745;p158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746" name="Google Shape;1746;p158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747" name="Google Shape;1747;p15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9" name="Google Shape;1749;p159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1750" name="Google Shape;1750;p159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59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2" name="Google Shape;1752;p159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753" name="Google Shape;1753;p159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1754" name="Google Shape;1754;p15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p160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57" name="Google Shape;1757;p160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8" name="Google Shape;1758;p160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59" name="Google Shape;1759;p160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0" name="Google Shape;1760;p160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61" name="Google Shape;1761;p160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2" name="Google Shape;1762;p160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3" name="Google Shape;1763;p160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4" name="Google Shape;1764;p160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1765" name="Google Shape;1765;p16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6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6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p161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161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1" name="Google Shape;1771;p161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2" name="Google Shape;1772;p1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773" name="Google Shape;1773;p161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774" name="Google Shape;1774;p161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61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61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61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61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61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61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p162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83" name="Google Shape;1783;p162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4" name="Google Shape;1784;p162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85" name="Google Shape;1785;p162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6" name="Google Shape;1786;p162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87" name="Google Shape;1787;p162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8" name="Google Shape;1788;p162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0" name="Google Shape;1790;p163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1791" name="Google Shape;1791;p163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63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3" name="Google Shape;1793;p163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1794" name="Google Shape;1794;p163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163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163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163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8" name="Google Shape;1798;p163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1799" name="Google Shape;1799;p16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16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16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16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16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16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16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06" name="Google Shape;1806;p163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07" name="Google Shape;1807;p163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8" name="Google Shape;1808;p163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09" name="Google Shape;1809;p163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0" name="Google Shape;1810;p163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1" name="Google Shape;1811;p163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2" name="Google Shape;1812;p163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3" name="Google Shape;1813;p163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4" name="Google Shape;1814;p163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p164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7" name="Google Shape;1817;p164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164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9" name="Google Shape;1819;p164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0" name="Google Shape;1820;p164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21" name="Google Shape;1821;p164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64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23" name="Google Shape;1823;p164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4" name="Google Shape;1824;p164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6" name="Google Shape;1826;p165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1827" name="Google Shape;1827;p165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1828" name="Google Shape;1828;p16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16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16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16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16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16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16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35" name="Google Shape;1835;p165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165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7" name="Google Shape;1837;p165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38" name="Google Shape;1838;p165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9" name="Google Shape;1839;p165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0" name="Google Shape;1840;p165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1" name="Google Shape;1841;p165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2" name="Google Shape;1842;p165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3" name="Google Shape;1843;p165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4" name="Google Shape;1844;p165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5" name="Google Shape;1845;p165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6" name="Google Shape;1846;p165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7" name="Google Shape;1847;p165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8" name="Google Shape;1848;p165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9" name="Google Shape;1849;p165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166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1852" name="Google Shape;1852;p166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66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66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66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66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66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66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66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66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66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2" name="Google Shape;1862;p166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3" name="Google Shape;1863;p166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4" name="Google Shape;1864;p166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5" name="Google Shape;1865;p166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6" name="Google Shape;1866;p166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7" name="Google Shape;1867;p166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9" name="Google Shape;1869;p167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1870" name="Google Shape;1870;p167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167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72" name="Google Shape;1872;p167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1873" name="Google Shape;1873;p16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16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16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76" name="Google Shape;1876;p167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77" name="Google Shape;1877;p167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8" name="Google Shape;1878;p167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79" name="Google Shape;1879;p167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0" name="Google Shape;1880;p167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81" name="Google Shape;1881;p167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16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4" name="Google Shape;1884;p168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1885" name="Google Shape;1885;p168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68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87" name="Google Shape;1887;p168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1888" name="Google Shape;1888;p16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16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0" name="Google Shape;1890;p16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91" name="Google Shape;1891;p168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92" name="Google Shape;1892;p168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93" name="Google Shape;1893;p168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6" name="Google Shape;1896;p170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897" name="Google Shape;1897;p170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70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70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70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70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170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170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5" name="Google Shape;1905;p171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1906" name="Google Shape;1906;p171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1907" name="Google Shape;1907;p171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17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9" name="Google Shape;1909;p17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17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1" name="Google Shape;1911;p17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2" name="Google Shape;1912;p17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3" name="Google Shape;1913;p17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4" name="Google Shape;1914;p17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5" name="Google Shape;1915;p17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16" name="Google Shape;1916;p171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917" name="Google Shape;1917;p17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17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9" name="Google Shape;1919;p17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0" name="Google Shape;1920;p17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2" name="Google Shape;1922;p172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923" name="Google Shape;1923;p172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924" name="Google Shape;1924;p172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5" name="Google Shape;1925;p17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6" name="Google Shape;1926;p17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7" name="Google Shape;1927;p17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8" name="Google Shape;1928;p172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929" name="Google Shape;1929;p172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0" name="Google Shape;1930;p172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1" name="Google Shape;1931;p172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2" name="Google Shape;1932;p172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9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05.xml"/><Relationship Id="rId34" Type="http://schemas.openxmlformats.org/officeDocument/2006/relationships/slideLayout" Target="../slideLayouts/slideLayout118.xml"/><Relationship Id="rId42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29" Type="http://schemas.openxmlformats.org/officeDocument/2006/relationships/slideLayout" Target="../slideLayouts/slideLayout113.xml"/><Relationship Id="rId41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32" Type="http://schemas.openxmlformats.org/officeDocument/2006/relationships/slideLayout" Target="../slideLayouts/slideLayout116.xml"/><Relationship Id="rId37" Type="http://schemas.openxmlformats.org/officeDocument/2006/relationships/slideLayout" Target="../slideLayouts/slideLayout121.xml"/><Relationship Id="rId40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36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Relationship Id="rId35" Type="http://schemas.openxmlformats.org/officeDocument/2006/relationships/slideLayout" Target="../slideLayouts/slideLayout119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33" Type="http://schemas.openxmlformats.org/officeDocument/2006/relationships/slideLayout" Target="../slideLayouts/slideLayout117.xml"/><Relationship Id="rId38" Type="http://schemas.openxmlformats.org/officeDocument/2006/relationships/slideLayout" Target="../slideLayouts/slideLayout12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26" Type="http://schemas.openxmlformats.org/officeDocument/2006/relationships/slideLayout" Target="../slideLayouts/slideLayout152.xml"/><Relationship Id="rId39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47.xml"/><Relationship Id="rId34" Type="http://schemas.openxmlformats.org/officeDocument/2006/relationships/slideLayout" Target="../slideLayouts/slideLayout160.xml"/><Relationship Id="rId42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46.xml"/><Relationship Id="rId29" Type="http://schemas.openxmlformats.org/officeDocument/2006/relationships/slideLayout" Target="../slideLayouts/slideLayout155.xml"/><Relationship Id="rId41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24" Type="http://schemas.openxmlformats.org/officeDocument/2006/relationships/slideLayout" Target="../slideLayouts/slideLayout150.xml"/><Relationship Id="rId32" Type="http://schemas.openxmlformats.org/officeDocument/2006/relationships/slideLayout" Target="../slideLayouts/slideLayout158.xml"/><Relationship Id="rId37" Type="http://schemas.openxmlformats.org/officeDocument/2006/relationships/slideLayout" Target="../slideLayouts/slideLayout163.xml"/><Relationship Id="rId40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slideLayout" Target="../slideLayouts/slideLayout149.xml"/><Relationship Id="rId28" Type="http://schemas.openxmlformats.org/officeDocument/2006/relationships/slideLayout" Target="../slideLayouts/slideLayout154.xml"/><Relationship Id="rId36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31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Relationship Id="rId27" Type="http://schemas.openxmlformats.org/officeDocument/2006/relationships/slideLayout" Target="../slideLayouts/slideLayout153.xml"/><Relationship Id="rId30" Type="http://schemas.openxmlformats.org/officeDocument/2006/relationships/slideLayout" Target="../slideLayouts/slideLayout156.xml"/><Relationship Id="rId35" Type="http://schemas.openxmlformats.org/officeDocument/2006/relationships/slideLayout" Target="../slideLayouts/slideLayout161.xml"/><Relationship Id="rId43" Type="http://schemas.openxmlformats.org/officeDocument/2006/relationships/theme" Target="../theme/theme4.xml"/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5" Type="http://schemas.openxmlformats.org/officeDocument/2006/relationships/slideLayout" Target="../slideLayouts/slideLayout151.xml"/><Relationship Id="rId33" Type="http://schemas.openxmlformats.org/officeDocument/2006/relationships/slideLayout" Target="../slideLayouts/slideLayout159.xml"/><Relationship Id="rId38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9" name="Google Shape;489;p44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0" r:id="rId31"/>
    <p:sldLayoutId id="2147483721" r:id="rId32"/>
    <p:sldLayoutId id="2147483722" r:id="rId33"/>
    <p:sldLayoutId id="2147483723" r:id="rId34"/>
    <p:sldLayoutId id="2147483724" r:id="rId35"/>
    <p:sldLayoutId id="2147483725" r:id="rId36"/>
    <p:sldLayoutId id="2147483726" r:id="rId37"/>
    <p:sldLayoutId id="2147483727" r:id="rId38"/>
    <p:sldLayoutId id="2147483728" r:id="rId39"/>
    <p:sldLayoutId id="2147483729" r:id="rId40"/>
    <p:sldLayoutId id="2147483730" r:id="rId41"/>
    <p:sldLayoutId id="2147483731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8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1" name="Google Shape;971;p87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  <p:sldLayoutId id="2147483764" r:id="rId33"/>
    <p:sldLayoutId id="2147483765" r:id="rId34"/>
    <p:sldLayoutId id="2147483766" r:id="rId35"/>
    <p:sldLayoutId id="2147483767" r:id="rId36"/>
    <p:sldLayoutId id="2147483768" r:id="rId37"/>
    <p:sldLayoutId id="2147483769" r:id="rId38"/>
    <p:sldLayoutId id="2147483770" r:id="rId39"/>
    <p:sldLayoutId id="2147483771" r:id="rId40"/>
    <p:sldLayoutId id="2147483772" r:id="rId41"/>
    <p:sldLayoutId id="2147483773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13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53" name="Google Shape;1453;p130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801" r:id="rId28"/>
    <p:sldLayoutId id="2147483802" r:id="rId29"/>
    <p:sldLayoutId id="2147483803" r:id="rId30"/>
    <p:sldLayoutId id="2147483804" r:id="rId31"/>
    <p:sldLayoutId id="2147483805" r:id="rId32"/>
    <p:sldLayoutId id="2147483806" r:id="rId33"/>
    <p:sldLayoutId id="2147483807" r:id="rId34"/>
    <p:sldLayoutId id="2147483808" r:id="rId35"/>
    <p:sldLayoutId id="2147483809" r:id="rId36"/>
    <p:sldLayoutId id="2147483810" r:id="rId37"/>
    <p:sldLayoutId id="2147483811" r:id="rId38"/>
    <p:sldLayoutId id="2147483812" r:id="rId39"/>
    <p:sldLayoutId id="2147483813" r:id="rId40"/>
    <p:sldLayoutId id="2147483814" r:id="rId41"/>
    <p:sldLayoutId id="2147483815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173"/>
          <p:cNvSpPr txBox="1">
            <a:spLocks noGrp="1"/>
          </p:cNvSpPr>
          <p:nvPr>
            <p:ph type="ctrTitle"/>
          </p:nvPr>
        </p:nvSpPr>
        <p:spPr>
          <a:xfrm>
            <a:off x="2181050" y="13435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Synthetic Biology!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8" name="Google Shape;1938;p173"/>
          <p:cNvSpPr txBox="1">
            <a:spLocks noGrp="1"/>
          </p:cNvSpPr>
          <p:nvPr>
            <p:ph type="ctrTitle" idx="2"/>
          </p:nvPr>
        </p:nvSpPr>
        <p:spPr>
          <a:xfrm>
            <a:off x="870150" y="3220650"/>
            <a:ext cx="7403700" cy="57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UChicago Genehackers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9" name="Google Shape;1939;p173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0" name="Google Shape;1940;p173"/>
          <p:cNvGrpSpPr/>
          <p:nvPr/>
        </p:nvGrpSpPr>
        <p:grpSpPr>
          <a:xfrm>
            <a:off x="320541" y="3809866"/>
            <a:ext cx="1138075" cy="1174798"/>
            <a:chOff x="1220300" y="465175"/>
            <a:chExt cx="1445725" cy="1492375"/>
          </a:xfrm>
        </p:grpSpPr>
        <p:sp>
          <p:nvSpPr>
            <p:cNvPr id="1941" name="Google Shape;1941;p173"/>
            <p:cNvSpPr/>
            <p:nvPr/>
          </p:nvSpPr>
          <p:spPr>
            <a:xfrm>
              <a:off x="1220300" y="465175"/>
              <a:ext cx="1445725" cy="1492375"/>
            </a:xfrm>
            <a:custGeom>
              <a:avLst/>
              <a:gdLst/>
              <a:ahLst/>
              <a:cxnLst/>
              <a:rect l="l" t="t" r="r" b="b"/>
              <a:pathLst>
                <a:path w="57829" h="59695" extrusionOk="0">
                  <a:moveTo>
                    <a:pt x="33702" y="1"/>
                  </a:moveTo>
                  <a:cubicBezTo>
                    <a:pt x="32916" y="1"/>
                    <a:pt x="32056" y="670"/>
                    <a:pt x="32255" y="1697"/>
                  </a:cubicBezTo>
                  <a:cubicBezTo>
                    <a:pt x="32442" y="2717"/>
                    <a:pt x="31766" y="3795"/>
                    <a:pt x="31407" y="4729"/>
                  </a:cubicBezTo>
                  <a:cubicBezTo>
                    <a:pt x="31278" y="5074"/>
                    <a:pt x="31163" y="5433"/>
                    <a:pt x="31091" y="5792"/>
                  </a:cubicBezTo>
                  <a:cubicBezTo>
                    <a:pt x="30886" y="5787"/>
                    <a:pt x="30681" y="5783"/>
                    <a:pt x="30476" y="5783"/>
                  </a:cubicBezTo>
                  <a:cubicBezTo>
                    <a:pt x="30121" y="5783"/>
                    <a:pt x="29765" y="5793"/>
                    <a:pt x="29410" y="5821"/>
                  </a:cubicBezTo>
                  <a:cubicBezTo>
                    <a:pt x="29238" y="5835"/>
                    <a:pt x="29037" y="5849"/>
                    <a:pt x="28850" y="5878"/>
                  </a:cubicBezTo>
                  <a:cubicBezTo>
                    <a:pt x="29108" y="4168"/>
                    <a:pt x="29166" y="2488"/>
                    <a:pt x="28131" y="850"/>
                  </a:cubicBezTo>
                  <a:cubicBezTo>
                    <a:pt x="27856" y="404"/>
                    <a:pt x="27447" y="218"/>
                    <a:pt x="27038" y="218"/>
                  </a:cubicBezTo>
                  <a:cubicBezTo>
                    <a:pt x="26103" y="218"/>
                    <a:pt x="25164" y="1185"/>
                    <a:pt x="25804" y="2215"/>
                  </a:cubicBezTo>
                  <a:cubicBezTo>
                    <a:pt x="26551" y="3393"/>
                    <a:pt x="26450" y="4815"/>
                    <a:pt x="26192" y="6237"/>
                  </a:cubicBezTo>
                  <a:cubicBezTo>
                    <a:pt x="25129" y="6424"/>
                    <a:pt x="24066" y="6683"/>
                    <a:pt x="23031" y="6999"/>
                  </a:cubicBezTo>
                  <a:cubicBezTo>
                    <a:pt x="23132" y="6769"/>
                    <a:pt x="23232" y="6539"/>
                    <a:pt x="23333" y="6295"/>
                  </a:cubicBezTo>
                  <a:cubicBezTo>
                    <a:pt x="23907" y="4815"/>
                    <a:pt x="23577" y="3479"/>
                    <a:pt x="22686" y="2186"/>
                  </a:cubicBezTo>
                  <a:cubicBezTo>
                    <a:pt x="22390" y="1765"/>
                    <a:pt x="21974" y="1591"/>
                    <a:pt x="21561" y="1591"/>
                  </a:cubicBezTo>
                  <a:cubicBezTo>
                    <a:pt x="20593" y="1591"/>
                    <a:pt x="19649" y="2553"/>
                    <a:pt x="20344" y="3551"/>
                  </a:cubicBezTo>
                  <a:cubicBezTo>
                    <a:pt x="20761" y="4140"/>
                    <a:pt x="21077" y="4600"/>
                    <a:pt x="20833" y="5318"/>
                  </a:cubicBezTo>
                  <a:cubicBezTo>
                    <a:pt x="20603" y="5979"/>
                    <a:pt x="20258" y="6553"/>
                    <a:pt x="20158" y="7257"/>
                  </a:cubicBezTo>
                  <a:cubicBezTo>
                    <a:pt x="20115" y="7516"/>
                    <a:pt x="20100" y="7789"/>
                    <a:pt x="20100" y="8048"/>
                  </a:cubicBezTo>
                  <a:cubicBezTo>
                    <a:pt x="19798" y="8191"/>
                    <a:pt x="19482" y="8321"/>
                    <a:pt x="19166" y="8464"/>
                  </a:cubicBezTo>
                  <a:lnTo>
                    <a:pt x="18922" y="8565"/>
                  </a:lnTo>
                  <a:cubicBezTo>
                    <a:pt x="18807" y="8392"/>
                    <a:pt x="18707" y="8206"/>
                    <a:pt x="18635" y="8005"/>
                  </a:cubicBezTo>
                  <a:cubicBezTo>
                    <a:pt x="18448" y="7415"/>
                    <a:pt x="18649" y="6783"/>
                    <a:pt x="18678" y="6194"/>
                  </a:cubicBezTo>
                  <a:cubicBezTo>
                    <a:pt x="18735" y="4930"/>
                    <a:pt x="18491" y="3378"/>
                    <a:pt x="17097" y="2990"/>
                  </a:cubicBezTo>
                  <a:cubicBezTo>
                    <a:pt x="16961" y="2953"/>
                    <a:pt x="16831" y="2935"/>
                    <a:pt x="16707" y="2935"/>
                  </a:cubicBezTo>
                  <a:cubicBezTo>
                    <a:pt x="15471" y="2935"/>
                    <a:pt x="14955" y="4697"/>
                    <a:pt x="15948" y="5390"/>
                  </a:cubicBezTo>
                  <a:cubicBezTo>
                    <a:pt x="15948" y="5418"/>
                    <a:pt x="15962" y="5433"/>
                    <a:pt x="15962" y="5462"/>
                  </a:cubicBezTo>
                  <a:lnTo>
                    <a:pt x="15991" y="5749"/>
                  </a:lnTo>
                  <a:cubicBezTo>
                    <a:pt x="15991" y="6051"/>
                    <a:pt x="15977" y="6338"/>
                    <a:pt x="15948" y="6640"/>
                  </a:cubicBezTo>
                  <a:cubicBezTo>
                    <a:pt x="15891" y="7257"/>
                    <a:pt x="15833" y="7847"/>
                    <a:pt x="15977" y="8464"/>
                  </a:cubicBezTo>
                  <a:cubicBezTo>
                    <a:pt x="16077" y="8910"/>
                    <a:pt x="16250" y="9326"/>
                    <a:pt x="16494" y="9714"/>
                  </a:cubicBezTo>
                  <a:cubicBezTo>
                    <a:pt x="16178" y="9901"/>
                    <a:pt x="15862" y="10088"/>
                    <a:pt x="15560" y="10289"/>
                  </a:cubicBezTo>
                  <a:cubicBezTo>
                    <a:pt x="14928" y="10749"/>
                    <a:pt x="14353" y="11180"/>
                    <a:pt x="13822" y="11596"/>
                  </a:cubicBezTo>
                  <a:cubicBezTo>
                    <a:pt x="13621" y="11453"/>
                    <a:pt x="13462" y="11266"/>
                    <a:pt x="13362" y="11050"/>
                  </a:cubicBezTo>
                  <a:cubicBezTo>
                    <a:pt x="13247" y="10734"/>
                    <a:pt x="13391" y="10260"/>
                    <a:pt x="13362" y="9915"/>
                  </a:cubicBezTo>
                  <a:cubicBezTo>
                    <a:pt x="13333" y="8565"/>
                    <a:pt x="12572" y="7329"/>
                    <a:pt x="11379" y="6668"/>
                  </a:cubicBezTo>
                  <a:cubicBezTo>
                    <a:pt x="11153" y="6545"/>
                    <a:pt x="10931" y="6490"/>
                    <a:pt x="10721" y="6490"/>
                  </a:cubicBezTo>
                  <a:cubicBezTo>
                    <a:pt x="9518" y="6490"/>
                    <a:pt x="8730" y="8276"/>
                    <a:pt x="10014" y="9010"/>
                  </a:cubicBezTo>
                  <a:cubicBezTo>
                    <a:pt x="11078" y="9599"/>
                    <a:pt x="10503" y="10921"/>
                    <a:pt x="10805" y="11898"/>
                  </a:cubicBezTo>
                  <a:cubicBezTo>
                    <a:pt x="11020" y="12545"/>
                    <a:pt x="11437" y="12976"/>
                    <a:pt x="11882" y="13392"/>
                  </a:cubicBezTo>
                  <a:cubicBezTo>
                    <a:pt x="11092" y="14240"/>
                    <a:pt x="10345" y="15159"/>
                    <a:pt x="9684" y="16108"/>
                  </a:cubicBezTo>
                  <a:cubicBezTo>
                    <a:pt x="9497" y="15662"/>
                    <a:pt x="9239" y="15246"/>
                    <a:pt x="8922" y="14886"/>
                  </a:cubicBezTo>
                  <a:cubicBezTo>
                    <a:pt x="8180" y="14067"/>
                    <a:pt x="7140" y="13601"/>
                    <a:pt x="6058" y="13601"/>
                  </a:cubicBezTo>
                  <a:cubicBezTo>
                    <a:pt x="5926" y="13601"/>
                    <a:pt x="5794" y="13608"/>
                    <a:pt x="5661" y="13622"/>
                  </a:cubicBezTo>
                  <a:cubicBezTo>
                    <a:pt x="4943" y="13694"/>
                    <a:pt x="4311" y="14182"/>
                    <a:pt x="4311" y="14973"/>
                  </a:cubicBezTo>
                  <a:cubicBezTo>
                    <a:pt x="4311" y="15618"/>
                    <a:pt x="4874" y="16328"/>
                    <a:pt x="5563" y="16328"/>
                  </a:cubicBezTo>
                  <a:cubicBezTo>
                    <a:pt x="5595" y="16328"/>
                    <a:pt x="5628" y="16326"/>
                    <a:pt x="5661" y="16323"/>
                  </a:cubicBezTo>
                  <a:cubicBezTo>
                    <a:pt x="5759" y="16311"/>
                    <a:pt x="5855" y="16305"/>
                    <a:pt x="5947" y="16305"/>
                  </a:cubicBezTo>
                  <a:cubicBezTo>
                    <a:pt x="6531" y="16305"/>
                    <a:pt x="6989" y="16551"/>
                    <a:pt x="7213" y="17171"/>
                  </a:cubicBezTo>
                  <a:cubicBezTo>
                    <a:pt x="7356" y="17616"/>
                    <a:pt x="7428" y="18062"/>
                    <a:pt x="7644" y="18478"/>
                  </a:cubicBezTo>
                  <a:cubicBezTo>
                    <a:pt x="7744" y="18694"/>
                    <a:pt x="7874" y="18881"/>
                    <a:pt x="8017" y="19067"/>
                  </a:cubicBezTo>
                  <a:cubicBezTo>
                    <a:pt x="7615" y="19972"/>
                    <a:pt x="7299" y="20906"/>
                    <a:pt x="7040" y="21855"/>
                  </a:cubicBezTo>
                  <a:cubicBezTo>
                    <a:pt x="6566" y="21768"/>
                    <a:pt x="6092" y="21740"/>
                    <a:pt x="5604" y="21740"/>
                  </a:cubicBezTo>
                  <a:cubicBezTo>
                    <a:pt x="4445" y="21727"/>
                    <a:pt x="3607" y="20970"/>
                    <a:pt x="2492" y="20970"/>
                  </a:cubicBezTo>
                  <a:cubicBezTo>
                    <a:pt x="2294" y="20970"/>
                    <a:pt x="2087" y="20994"/>
                    <a:pt x="1868" y="21050"/>
                  </a:cubicBezTo>
                  <a:cubicBezTo>
                    <a:pt x="311" y="21436"/>
                    <a:pt x="800" y="23695"/>
                    <a:pt x="2228" y="23695"/>
                  </a:cubicBezTo>
                  <a:cubicBezTo>
                    <a:pt x="2342" y="23695"/>
                    <a:pt x="2461" y="23681"/>
                    <a:pt x="2586" y="23650"/>
                  </a:cubicBezTo>
                  <a:cubicBezTo>
                    <a:pt x="2616" y="23642"/>
                    <a:pt x="2647" y="23638"/>
                    <a:pt x="2679" y="23638"/>
                  </a:cubicBezTo>
                  <a:cubicBezTo>
                    <a:pt x="2974" y="23638"/>
                    <a:pt x="3360" y="23965"/>
                    <a:pt x="3607" y="24081"/>
                  </a:cubicBezTo>
                  <a:cubicBezTo>
                    <a:pt x="4052" y="24268"/>
                    <a:pt x="4512" y="24383"/>
                    <a:pt x="5000" y="24412"/>
                  </a:cubicBezTo>
                  <a:cubicBezTo>
                    <a:pt x="5067" y="24419"/>
                    <a:pt x="5138" y="24421"/>
                    <a:pt x="5211" y="24421"/>
                  </a:cubicBezTo>
                  <a:cubicBezTo>
                    <a:pt x="5443" y="24421"/>
                    <a:pt x="5701" y="24396"/>
                    <a:pt x="5950" y="24396"/>
                  </a:cubicBezTo>
                  <a:cubicBezTo>
                    <a:pt x="6131" y="24396"/>
                    <a:pt x="6308" y="24409"/>
                    <a:pt x="6466" y="24455"/>
                  </a:cubicBezTo>
                  <a:cubicBezTo>
                    <a:pt x="6308" y="25446"/>
                    <a:pt x="6178" y="26452"/>
                    <a:pt x="6078" y="27443"/>
                  </a:cubicBezTo>
                  <a:cubicBezTo>
                    <a:pt x="6063" y="27558"/>
                    <a:pt x="6049" y="27673"/>
                    <a:pt x="6049" y="27788"/>
                  </a:cubicBezTo>
                  <a:cubicBezTo>
                    <a:pt x="5790" y="27774"/>
                    <a:pt x="5546" y="27745"/>
                    <a:pt x="5288" y="27745"/>
                  </a:cubicBezTo>
                  <a:cubicBezTo>
                    <a:pt x="4411" y="27702"/>
                    <a:pt x="3219" y="27817"/>
                    <a:pt x="2472" y="27242"/>
                  </a:cubicBezTo>
                  <a:cubicBezTo>
                    <a:pt x="2168" y="27007"/>
                    <a:pt x="1812" y="26864"/>
                    <a:pt x="1462" y="26864"/>
                  </a:cubicBezTo>
                  <a:cubicBezTo>
                    <a:pt x="1148" y="26864"/>
                    <a:pt x="839" y="26978"/>
                    <a:pt x="575" y="27242"/>
                  </a:cubicBezTo>
                  <a:cubicBezTo>
                    <a:pt x="101" y="27702"/>
                    <a:pt x="0" y="28693"/>
                    <a:pt x="575" y="29139"/>
                  </a:cubicBezTo>
                  <a:cubicBezTo>
                    <a:pt x="1566" y="29915"/>
                    <a:pt x="2586" y="30245"/>
                    <a:pt x="3836" y="30374"/>
                  </a:cubicBezTo>
                  <a:cubicBezTo>
                    <a:pt x="4555" y="30446"/>
                    <a:pt x="5331" y="30374"/>
                    <a:pt x="6063" y="30475"/>
                  </a:cubicBezTo>
                  <a:cubicBezTo>
                    <a:pt x="6078" y="30604"/>
                    <a:pt x="6092" y="30733"/>
                    <a:pt x="6106" y="30863"/>
                  </a:cubicBezTo>
                  <a:cubicBezTo>
                    <a:pt x="6193" y="31639"/>
                    <a:pt x="6279" y="32414"/>
                    <a:pt x="6379" y="33190"/>
                  </a:cubicBezTo>
                  <a:cubicBezTo>
                    <a:pt x="6020" y="33305"/>
                    <a:pt x="5661" y="33435"/>
                    <a:pt x="5302" y="33578"/>
                  </a:cubicBezTo>
                  <a:cubicBezTo>
                    <a:pt x="4584" y="33870"/>
                    <a:pt x="3886" y="33969"/>
                    <a:pt x="3167" y="33969"/>
                  </a:cubicBezTo>
                  <a:cubicBezTo>
                    <a:pt x="2649" y="33969"/>
                    <a:pt x="2120" y="33917"/>
                    <a:pt x="1566" y="33851"/>
                  </a:cubicBezTo>
                  <a:cubicBezTo>
                    <a:pt x="1535" y="33848"/>
                    <a:pt x="1503" y="33846"/>
                    <a:pt x="1472" y="33846"/>
                  </a:cubicBezTo>
                  <a:cubicBezTo>
                    <a:pt x="795" y="33846"/>
                    <a:pt x="230" y="34570"/>
                    <a:pt x="230" y="35202"/>
                  </a:cubicBezTo>
                  <a:cubicBezTo>
                    <a:pt x="230" y="36006"/>
                    <a:pt x="848" y="36466"/>
                    <a:pt x="1566" y="36552"/>
                  </a:cubicBezTo>
                  <a:cubicBezTo>
                    <a:pt x="2190" y="36619"/>
                    <a:pt x="2809" y="36678"/>
                    <a:pt x="3425" y="36678"/>
                  </a:cubicBezTo>
                  <a:cubicBezTo>
                    <a:pt x="4001" y="36678"/>
                    <a:pt x="4574" y="36626"/>
                    <a:pt x="5144" y="36480"/>
                  </a:cubicBezTo>
                  <a:cubicBezTo>
                    <a:pt x="5704" y="36337"/>
                    <a:pt x="6293" y="35992"/>
                    <a:pt x="6868" y="35819"/>
                  </a:cubicBezTo>
                  <a:cubicBezTo>
                    <a:pt x="6997" y="36337"/>
                    <a:pt x="7155" y="36854"/>
                    <a:pt x="7342" y="37357"/>
                  </a:cubicBezTo>
                  <a:cubicBezTo>
                    <a:pt x="7572" y="37975"/>
                    <a:pt x="7816" y="38592"/>
                    <a:pt x="8060" y="39196"/>
                  </a:cubicBezTo>
                  <a:lnTo>
                    <a:pt x="7802" y="39196"/>
                  </a:lnTo>
                  <a:cubicBezTo>
                    <a:pt x="6049" y="39196"/>
                    <a:pt x="4411" y="39253"/>
                    <a:pt x="3032" y="40474"/>
                  </a:cubicBezTo>
                  <a:cubicBezTo>
                    <a:pt x="2010" y="41373"/>
                    <a:pt x="2954" y="42728"/>
                    <a:pt x="4040" y="42728"/>
                  </a:cubicBezTo>
                  <a:cubicBezTo>
                    <a:pt x="4343" y="42728"/>
                    <a:pt x="4657" y="42622"/>
                    <a:pt x="4943" y="42371"/>
                  </a:cubicBezTo>
                  <a:cubicBezTo>
                    <a:pt x="5473" y="41905"/>
                    <a:pt x="6236" y="41882"/>
                    <a:pt x="6928" y="41882"/>
                  </a:cubicBezTo>
                  <a:cubicBezTo>
                    <a:pt x="7005" y="41882"/>
                    <a:pt x="7081" y="41882"/>
                    <a:pt x="7155" y="41882"/>
                  </a:cubicBezTo>
                  <a:cubicBezTo>
                    <a:pt x="7309" y="41889"/>
                    <a:pt x="7462" y="41891"/>
                    <a:pt x="7616" y="41891"/>
                  </a:cubicBezTo>
                  <a:cubicBezTo>
                    <a:pt x="8180" y="41891"/>
                    <a:pt x="8742" y="41853"/>
                    <a:pt x="9296" y="41796"/>
                  </a:cubicBezTo>
                  <a:cubicBezTo>
                    <a:pt x="9598" y="42342"/>
                    <a:pt x="9899" y="42874"/>
                    <a:pt x="10244" y="43391"/>
                  </a:cubicBezTo>
                  <a:cubicBezTo>
                    <a:pt x="9871" y="43448"/>
                    <a:pt x="9468" y="43477"/>
                    <a:pt x="9052" y="43535"/>
                  </a:cubicBezTo>
                  <a:cubicBezTo>
                    <a:pt x="7615" y="43693"/>
                    <a:pt x="6308" y="44382"/>
                    <a:pt x="5374" y="45460"/>
                  </a:cubicBezTo>
                  <a:cubicBezTo>
                    <a:pt x="4507" y="46458"/>
                    <a:pt x="5408" y="47809"/>
                    <a:pt x="6388" y="47809"/>
                  </a:cubicBezTo>
                  <a:cubicBezTo>
                    <a:pt x="6691" y="47809"/>
                    <a:pt x="7002" y="47680"/>
                    <a:pt x="7270" y="47371"/>
                  </a:cubicBezTo>
                  <a:cubicBezTo>
                    <a:pt x="8405" y="46049"/>
                    <a:pt x="9756" y="46322"/>
                    <a:pt x="11307" y="45991"/>
                  </a:cubicBezTo>
                  <a:cubicBezTo>
                    <a:pt x="11537" y="45934"/>
                    <a:pt x="11767" y="45862"/>
                    <a:pt x="11983" y="45790"/>
                  </a:cubicBezTo>
                  <a:cubicBezTo>
                    <a:pt x="12313" y="46178"/>
                    <a:pt x="12658" y="46552"/>
                    <a:pt x="13017" y="46925"/>
                  </a:cubicBezTo>
                  <a:cubicBezTo>
                    <a:pt x="12830" y="47141"/>
                    <a:pt x="12672" y="47356"/>
                    <a:pt x="12543" y="47601"/>
                  </a:cubicBezTo>
                  <a:cubicBezTo>
                    <a:pt x="12227" y="48175"/>
                    <a:pt x="12141" y="48750"/>
                    <a:pt x="11523" y="49095"/>
                  </a:cubicBezTo>
                  <a:cubicBezTo>
                    <a:pt x="10905" y="49454"/>
                    <a:pt x="10129" y="49540"/>
                    <a:pt x="9440" y="49641"/>
                  </a:cubicBezTo>
                  <a:cubicBezTo>
                    <a:pt x="8721" y="49756"/>
                    <a:pt x="8319" y="50646"/>
                    <a:pt x="8506" y="51293"/>
                  </a:cubicBezTo>
                  <a:cubicBezTo>
                    <a:pt x="8692" y="51950"/>
                    <a:pt x="9252" y="52265"/>
                    <a:pt x="9864" y="52265"/>
                  </a:cubicBezTo>
                  <a:cubicBezTo>
                    <a:pt x="9961" y="52265"/>
                    <a:pt x="10060" y="52257"/>
                    <a:pt x="10158" y="52241"/>
                  </a:cubicBezTo>
                  <a:cubicBezTo>
                    <a:pt x="11480" y="52026"/>
                    <a:pt x="12859" y="51695"/>
                    <a:pt x="13822" y="50704"/>
                  </a:cubicBezTo>
                  <a:cubicBezTo>
                    <a:pt x="14253" y="50273"/>
                    <a:pt x="14497" y="49756"/>
                    <a:pt x="14756" y="49224"/>
                  </a:cubicBezTo>
                  <a:cubicBezTo>
                    <a:pt x="14827" y="49052"/>
                    <a:pt x="14914" y="48894"/>
                    <a:pt x="15014" y="48750"/>
                  </a:cubicBezTo>
                  <a:cubicBezTo>
                    <a:pt x="16207" y="49713"/>
                    <a:pt x="17500" y="50546"/>
                    <a:pt x="18865" y="51221"/>
                  </a:cubicBezTo>
                  <a:cubicBezTo>
                    <a:pt x="18620" y="51264"/>
                    <a:pt x="18376" y="51307"/>
                    <a:pt x="18132" y="51322"/>
                  </a:cubicBezTo>
                  <a:cubicBezTo>
                    <a:pt x="16250" y="51537"/>
                    <a:pt x="15661" y="53261"/>
                    <a:pt x="15675" y="54914"/>
                  </a:cubicBezTo>
                  <a:cubicBezTo>
                    <a:pt x="15682" y="55783"/>
                    <a:pt x="16357" y="56217"/>
                    <a:pt x="17029" y="56217"/>
                  </a:cubicBezTo>
                  <a:cubicBezTo>
                    <a:pt x="17701" y="56217"/>
                    <a:pt x="18369" y="55783"/>
                    <a:pt x="18362" y="54914"/>
                  </a:cubicBezTo>
                  <a:cubicBezTo>
                    <a:pt x="18362" y="54712"/>
                    <a:pt x="18290" y="54181"/>
                    <a:pt x="18434" y="53994"/>
                  </a:cubicBezTo>
                  <a:lnTo>
                    <a:pt x="18620" y="53980"/>
                  </a:lnTo>
                  <a:cubicBezTo>
                    <a:pt x="18821" y="53965"/>
                    <a:pt x="19023" y="53951"/>
                    <a:pt x="19224" y="53908"/>
                  </a:cubicBezTo>
                  <a:cubicBezTo>
                    <a:pt x="19942" y="53822"/>
                    <a:pt x="20603" y="53506"/>
                    <a:pt x="21135" y="53017"/>
                  </a:cubicBezTo>
                  <a:cubicBezTo>
                    <a:pt x="21364" y="52802"/>
                    <a:pt x="21566" y="52572"/>
                    <a:pt x="21738" y="52313"/>
                  </a:cubicBezTo>
                  <a:cubicBezTo>
                    <a:pt x="22169" y="52428"/>
                    <a:pt x="22614" y="52543"/>
                    <a:pt x="23060" y="52629"/>
                  </a:cubicBezTo>
                  <a:cubicBezTo>
                    <a:pt x="22974" y="52802"/>
                    <a:pt x="22887" y="53003"/>
                    <a:pt x="22801" y="53189"/>
                  </a:cubicBezTo>
                  <a:cubicBezTo>
                    <a:pt x="22054" y="54712"/>
                    <a:pt x="21508" y="56221"/>
                    <a:pt x="21882" y="57945"/>
                  </a:cubicBezTo>
                  <a:cubicBezTo>
                    <a:pt x="22031" y="58616"/>
                    <a:pt x="22534" y="58907"/>
                    <a:pt x="23062" y="58907"/>
                  </a:cubicBezTo>
                  <a:cubicBezTo>
                    <a:pt x="23857" y="58907"/>
                    <a:pt x="24707" y="58246"/>
                    <a:pt x="24482" y="57227"/>
                  </a:cubicBezTo>
                  <a:cubicBezTo>
                    <a:pt x="24180" y="55862"/>
                    <a:pt x="25172" y="54554"/>
                    <a:pt x="25689" y="53376"/>
                  </a:cubicBezTo>
                  <a:cubicBezTo>
                    <a:pt x="25732" y="53261"/>
                    <a:pt x="25775" y="53146"/>
                    <a:pt x="25833" y="53031"/>
                  </a:cubicBezTo>
                  <a:cubicBezTo>
                    <a:pt x="26528" y="53117"/>
                    <a:pt x="27231" y="53163"/>
                    <a:pt x="27937" y="53163"/>
                  </a:cubicBezTo>
                  <a:cubicBezTo>
                    <a:pt x="28179" y="53163"/>
                    <a:pt x="28421" y="53157"/>
                    <a:pt x="28663" y="53146"/>
                  </a:cubicBezTo>
                  <a:cubicBezTo>
                    <a:pt x="28692" y="53276"/>
                    <a:pt x="28692" y="53405"/>
                    <a:pt x="28677" y="53534"/>
                  </a:cubicBezTo>
                  <a:cubicBezTo>
                    <a:pt x="28606" y="54052"/>
                    <a:pt x="28160" y="54526"/>
                    <a:pt x="28002" y="55043"/>
                  </a:cubicBezTo>
                  <a:cubicBezTo>
                    <a:pt x="27844" y="55646"/>
                    <a:pt x="27873" y="56278"/>
                    <a:pt x="28117" y="56853"/>
                  </a:cubicBezTo>
                  <a:cubicBezTo>
                    <a:pt x="28289" y="57327"/>
                    <a:pt x="28850" y="57888"/>
                    <a:pt x="28835" y="58390"/>
                  </a:cubicBezTo>
                  <a:cubicBezTo>
                    <a:pt x="28800" y="59260"/>
                    <a:pt x="29457" y="59694"/>
                    <a:pt x="30130" y="59694"/>
                  </a:cubicBezTo>
                  <a:cubicBezTo>
                    <a:pt x="30804" y="59694"/>
                    <a:pt x="31493" y="59260"/>
                    <a:pt x="31522" y="58390"/>
                  </a:cubicBezTo>
                  <a:cubicBezTo>
                    <a:pt x="31551" y="57643"/>
                    <a:pt x="31292" y="57040"/>
                    <a:pt x="30933" y="56408"/>
                  </a:cubicBezTo>
                  <a:cubicBezTo>
                    <a:pt x="30804" y="56163"/>
                    <a:pt x="30603" y="55977"/>
                    <a:pt x="30631" y="55718"/>
                  </a:cubicBezTo>
                  <a:cubicBezTo>
                    <a:pt x="30646" y="55459"/>
                    <a:pt x="30976" y="55072"/>
                    <a:pt x="31077" y="54827"/>
                  </a:cubicBezTo>
                  <a:cubicBezTo>
                    <a:pt x="31335" y="54224"/>
                    <a:pt x="31422" y="53549"/>
                    <a:pt x="31321" y="52888"/>
                  </a:cubicBezTo>
                  <a:cubicBezTo>
                    <a:pt x="32269" y="52758"/>
                    <a:pt x="33232" y="52615"/>
                    <a:pt x="34194" y="52457"/>
                  </a:cubicBezTo>
                  <a:cubicBezTo>
                    <a:pt x="34352" y="53075"/>
                    <a:pt x="34309" y="53707"/>
                    <a:pt x="34209" y="54425"/>
                  </a:cubicBezTo>
                  <a:cubicBezTo>
                    <a:pt x="34065" y="55517"/>
                    <a:pt x="34238" y="56465"/>
                    <a:pt x="34985" y="57298"/>
                  </a:cubicBezTo>
                  <a:cubicBezTo>
                    <a:pt x="35258" y="57602"/>
                    <a:pt x="35571" y="57729"/>
                    <a:pt x="35877" y="57729"/>
                  </a:cubicBezTo>
                  <a:cubicBezTo>
                    <a:pt x="36871" y="57729"/>
                    <a:pt x="37775" y="56380"/>
                    <a:pt x="36895" y="55402"/>
                  </a:cubicBezTo>
                  <a:cubicBezTo>
                    <a:pt x="36680" y="55158"/>
                    <a:pt x="36895" y="54569"/>
                    <a:pt x="36939" y="54296"/>
                  </a:cubicBezTo>
                  <a:cubicBezTo>
                    <a:pt x="37082" y="53520"/>
                    <a:pt x="37053" y="52701"/>
                    <a:pt x="36852" y="51925"/>
                  </a:cubicBezTo>
                  <a:cubicBezTo>
                    <a:pt x="37671" y="51753"/>
                    <a:pt x="38476" y="51523"/>
                    <a:pt x="39266" y="51236"/>
                  </a:cubicBezTo>
                  <a:lnTo>
                    <a:pt x="39611" y="51106"/>
                  </a:lnTo>
                  <a:cubicBezTo>
                    <a:pt x="39826" y="51336"/>
                    <a:pt x="39956" y="51638"/>
                    <a:pt x="39984" y="51954"/>
                  </a:cubicBezTo>
                  <a:cubicBezTo>
                    <a:pt x="40085" y="53218"/>
                    <a:pt x="40243" y="54224"/>
                    <a:pt x="41091" y="55215"/>
                  </a:cubicBezTo>
                  <a:cubicBezTo>
                    <a:pt x="41361" y="55530"/>
                    <a:pt x="41674" y="55661"/>
                    <a:pt x="41980" y="55661"/>
                  </a:cubicBezTo>
                  <a:cubicBezTo>
                    <a:pt x="42958" y="55661"/>
                    <a:pt x="43855" y="54315"/>
                    <a:pt x="43002" y="53319"/>
                  </a:cubicBezTo>
                  <a:cubicBezTo>
                    <a:pt x="42441" y="52658"/>
                    <a:pt x="42757" y="51523"/>
                    <a:pt x="42542" y="50747"/>
                  </a:cubicBezTo>
                  <a:cubicBezTo>
                    <a:pt x="42456" y="50488"/>
                    <a:pt x="42341" y="50230"/>
                    <a:pt x="42183" y="50000"/>
                  </a:cubicBezTo>
                  <a:cubicBezTo>
                    <a:pt x="43418" y="49397"/>
                    <a:pt x="44582" y="48664"/>
                    <a:pt x="45674" y="47845"/>
                  </a:cubicBezTo>
                  <a:cubicBezTo>
                    <a:pt x="45760" y="48003"/>
                    <a:pt x="45875" y="48147"/>
                    <a:pt x="46004" y="48290"/>
                  </a:cubicBezTo>
                  <a:cubicBezTo>
                    <a:pt x="46220" y="48520"/>
                    <a:pt x="46723" y="48649"/>
                    <a:pt x="46895" y="48865"/>
                  </a:cubicBezTo>
                  <a:cubicBezTo>
                    <a:pt x="46924" y="48908"/>
                    <a:pt x="47010" y="49511"/>
                    <a:pt x="47024" y="49655"/>
                  </a:cubicBezTo>
                  <a:cubicBezTo>
                    <a:pt x="47121" y="50262"/>
                    <a:pt x="47782" y="50643"/>
                    <a:pt x="48375" y="50643"/>
                  </a:cubicBezTo>
                  <a:cubicBezTo>
                    <a:pt x="48484" y="50643"/>
                    <a:pt x="48590" y="50630"/>
                    <a:pt x="48691" y="50603"/>
                  </a:cubicBezTo>
                  <a:cubicBezTo>
                    <a:pt x="49452" y="50388"/>
                    <a:pt x="49740" y="49655"/>
                    <a:pt x="49625" y="48937"/>
                  </a:cubicBezTo>
                  <a:cubicBezTo>
                    <a:pt x="49553" y="48362"/>
                    <a:pt x="49366" y="47816"/>
                    <a:pt x="49065" y="47328"/>
                  </a:cubicBezTo>
                  <a:cubicBezTo>
                    <a:pt x="48849" y="47012"/>
                    <a:pt x="48576" y="46739"/>
                    <a:pt x="48260" y="46552"/>
                  </a:cubicBezTo>
                  <a:cubicBezTo>
                    <a:pt x="48174" y="46509"/>
                    <a:pt x="48102" y="46466"/>
                    <a:pt x="48016" y="46437"/>
                  </a:cubicBezTo>
                  <a:cubicBezTo>
                    <a:pt x="48001" y="46408"/>
                    <a:pt x="48001" y="46379"/>
                    <a:pt x="47987" y="46351"/>
                  </a:cubicBezTo>
                  <a:cubicBezTo>
                    <a:pt x="47958" y="46207"/>
                    <a:pt x="47929" y="46063"/>
                    <a:pt x="47886" y="45920"/>
                  </a:cubicBezTo>
                  <a:cubicBezTo>
                    <a:pt x="48648" y="45129"/>
                    <a:pt x="49337" y="44267"/>
                    <a:pt x="49927" y="43348"/>
                  </a:cubicBezTo>
                  <a:cubicBezTo>
                    <a:pt x="50200" y="43492"/>
                    <a:pt x="50472" y="43678"/>
                    <a:pt x="50717" y="43865"/>
                  </a:cubicBezTo>
                  <a:cubicBezTo>
                    <a:pt x="51593" y="44540"/>
                    <a:pt x="52613" y="44670"/>
                    <a:pt x="53691" y="44684"/>
                  </a:cubicBezTo>
                  <a:cubicBezTo>
                    <a:pt x="53695" y="44684"/>
                    <a:pt x="53700" y="44684"/>
                    <a:pt x="53704" y="44684"/>
                  </a:cubicBezTo>
                  <a:cubicBezTo>
                    <a:pt x="55415" y="44684"/>
                    <a:pt x="55410" y="41997"/>
                    <a:pt x="53691" y="41983"/>
                  </a:cubicBezTo>
                  <a:cubicBezTo>
                    <a:pt x="53598" y="41983"/>
                    <a:pt x="53503" y="41984"/>
                    <a:pt x="53408" y="41984"/>
                  </a:cubicBezTo>
                  <a:cubicBezTo>
                    <a:pt x="53073" y="41984"/>
                    <a:pt x="52728" y="41967"/>
                    <a:pt x="52426" y="41811"/>
                  </a:cubicBezTo>
                  <a:cubicBezTo>
                    <a:pt x="52010" y="41581"/>
                    <a:pt x="51694" y="41178"/>
                    <a:pt x="51291" y="40934"/>
                  </a:cubicBezTo>
                  <a:cubicBezTo>
                    <a:pt x="51751" y="39986"/>
                    <a:pt x="52139" y="38995"/>
                    <a:pt x="52470" y="37989"/>
                  </a:cubicBezTo>
                  <a:cubicBezTo>
                    <a:pt x="52714" y="38104"/>
                    <a:pt x="52958" y="38219"/>
                    <a:pt x="53188" y="38319"/>
                  </a:cubicBezTo>
                  <a:cubicBezTo>
                    <a:pt x="53830" y="38584"/>
                    <a:pt x="54473" y="38737"/>
                    <a:pt x="55132" y="38737"/>
                  </a:cubicBezTo>
                  <a:cubicBezTo>
                    <a:pt x="55475" y="38737"/>
                    <a:pt x="55822" y="38695"/>
                    <a:pt x="56176" y="38607"/>
                  </a:cubicBezTo>
                  <a:cubicBezTo>
                    <a:pt x="57733" y="38208"/>
                    <a:pt x="57232" y="35961"/>
                    <a:pt x="55815" y="35961"/>
                  </a:cubicBezTo>
                  <a:cubicBezTo>
                    <a:pt x="55702" y="35961"/>
                    <a:pt x="55582" y="35975"/>
                    <a:pt x="55458" y="36006"/>
                  </a:cubicBezTo>
                  <a:cubicBezTo>
                    <a:pt x="55335" y="36038"/>
                    <a:pt x="55211" y="36052"/>
                    <a:pt x="55085" y="36052"/>
                  </a:cubicBezTo>
                  <a:cubicBezTo>
                    <a:pt x="54420" y="36052"/>
                    <a:pt x="53733" y="35652"/>
                    <a:pt x="53116" y="35374"/>
                  </a:cubicBezTo>
                  <a:cubicBezTo>
                    <a:pt x="53303" y="34383"/>
                    <a:pt x="53403" y="33391"/>
                    <a:pt x="53447" y="32386"/>
                  </a:cubicBezTo>
                  <a:cubicBezTo>
                    <a:pt x="54052" y="32122"/>
                    <a:pt x="54716" y="31773"/>
                    <a:pt x="55356" y="31773"/>
                  </a:cubicBezTo>
                  <a:cubicBezTo>
                    <a:pt x="55551" y="31773"/>
                    <a:pt x="55744" y="31806"/>
                    <a:pt x="55932" y="31883"/>
                  </a:cubicBezTo>
                  <a:cubicBezTo>
                    <a:pt x="56050" y="31931"/>
                    <a:pt x="56173" y="31953"/>
                    <a:pt x="56295" y="31953"/>
                  </a:cubicBezTo>
                  <a:cubicBezTo>
                    <a:pt x="56870" y="31953"/>
                    <a:pt x="57442" y="31470"/>
                    <a:pt x="57584" y="30949"/>
                  </a:cubicBezTo>
                  <a:cubicBezTo>
                    <a:pt x="57829" y="30173"/>
                    <a:pt x="57340" y="29555"/>
                    <a:pt x="56665" y="29282"/>
                  </a:cubicBezTo>
                  <a:cubicBezTo>
                    <a:pt x="56276" y="29126"/>
                    <a:pt x="55889" y="29062"/>
                    <a:pt x="55504" y="29062"/>
                  </a:cubicBezTo>
                  <a:cubicBezTo>
                    <a:pt x="54794" y="29062"/>
                    <a:pt x="54093" y="29280"/>
                    <a:pt x="53403" y="29541"/>
                  </a:cubicBezTo>
                  <a:cubicBezTo>
                    <a:pt x="53332" y="28607"/>
                    <a:pt x="53202" y="27688"/>
                    <a:pt x="53030" y="26768"/>
                  </a:cubicBezTo>
                  <a:lnTo>
                    <a:pt x="53030" y="26768"/>
                  </a:lnTo>
                  <a:cubicBezTo>
                    <a:pt x="53116" y="26772"/>
                    <a:pt x="53203" y="26774"/>
                    <a:pt x="53291" y="26774"/>
                  </a:cubicBezTo>
                  <a:cubicBezTo>
                    <a:pt x="53553" y="26774"/>
                    <a:pt x="53820" y="26757"/>
                    <a:pt x="54079" y="26725"/>
                  </a:cubicBezTo>
                  <a:cubicBezTo>
                    <a:pt x="55041" y="26581"/>
                    <a:pt x="55932" y="26165"/>
                    <a:pt x="56665" y="25533"/>
                  </a:cubicBezTo>
                  <a:cubicBezTo>
                    <a:pt x="57705" y="24650"/>
                    <a:pt x="56742" y="23287"/>
                    <a:pt x="55647" y="23287"/>
                  </a:cubicBezTo>
                  <a:cubicBezTo>
                    <a:pt x="55352" y="23287"/>
                    <a:pt x="55046" y="23386"/>
                    <a:pt x="54768" y="23622"/>
                  </a:cubicBezTo>
                  <a:cubicBezTo>
                    <a:pt x="54203" y="24110"/>
                    <a:pt x="53453" y="24185"/>
                    <a:pt x="52674" y="24185"/>
                  </a:cubicBezTo>
                  <a:cubicBezTo>
                    <a:pt x="52582" y="24185"/>
                    <a:pt x="52490" y="24184"/>
                    <a:pt x="52398" y="24182"/>
                  </a:cubicBezTo>
                  <a:cubicBezTo>
                    <a:pt x="52096" y="23248"/>
                    <a:pt x="51737" y="22343"/>
                    <a:pt x="51349" y="21452"/>
                  </a:cubicBezTo>
                  <a:lnTo>
                    <a:pt x="51421" y="21409"/>
                  </a:lnTo>
                  <a:cubicBezTo>
                    <a:pt x="52053" y="21041"/>
                    <a:pt x="52890" y="20165"/>
                    <a:pt x="53711" y="20165"/>
                  </a:cubicBezTo>
                  <a:cubicBezTo>
                    <a:pt x="53786" y="20165"/>
                    <a:pt x="53861" y="20172"/>
                    <a:pt x="53935" y="20188"/>
                  </a:cubicBezTo>
                  <a:cubicBezTo>
                    <a:pt x="54048" y="20213"/>
                    <a:pt x="54156" y="20225"/>
                    <a:pt x="54260" y="20225"/>
                  </a:cubicBezTo>
                  <a:cubicBezTo>
                    <a:pt x="55701" y="20225"/>
                    <a:pt x="56222" y="17949"/>
                    <a:pt x="54653" y="17587"/>
                  </a:cubicBezTo>
                  <a:cubicBezTo>
                    <a:pt x="54358" y="17525"/>
                    <a:pt x="54068" y="17495"/>
                    <a:pt x="53784" y="17495"/>
                  </a:cubicBezTo>
                  <a:cubicBezTo>
                    <a:pt x="52895" y="17495"/>
                    <a:pt x="52061" y="17787"/>
                    <a:pt x="51277" y="18277"/>
                  </a:cubicBezTo>
                  <a:cubicBezTo>
                    <a:pt x="50918" y="18521"/>
                    <a:pt x="50559" y="18751"/>
                    <a:pt x="50200" y="18952"/>
                  </a:cubicBezTo>
                  <a:cubicBezTo>
                    <a:pt x="49840" y="18263"/>
                    <a:pt x="49438" y="17573"/>
                    <a:pt x="49007" y="16927"/>
                  </a:cubicBezTo>
                  <a:cubicBezTo>
                    <a:pt x="49280" y="16797"/>
                    <a:pt x="49553" y="16625"/>
                    <a:pt x="49826" y="16452"/>
                  </a:cubicBezTo>
                  <a:cubicBezTo>
                    <a:pt x="50171" y="16194"/>
                    <a:pt x="50501" y="15907"/>
                    <a:pt x="50789" y="15576"/>
                  </a:cubicBezTo>
                  <a:cubicBezTo>
                    <a:pt x="51035" y="15302"/>
                    <a:pt x="51268" y="14898"/>
                    <a:pt x="51638" y="14898"/>
                  </a:cubicBezTo>
                  <a:cubicBezTo>
                    <a:pt x="51656" y="14898"/>
                    <a:pt x="51675" y="14899"/>
                    <a:pt x="51694" y="14901"/>
                  </a:cubicBezTo>
                  <a:cubicBezTo>
                    <a:pt x="51726" y="14904"/>
                    <a:pt x="51758" y="14906"/>
                    <a:pt x="51790" y="14906"/>
                  </a:cubicBezTo>
                  <a:cubicBezTo>
                    <a:pt x="52468" y="14906"/>
                    <a:pt x="53044" y="14195"/>
                    <a:pt x="53044" y="13550"/>
                  </a:cubicBezTo>
                  <a:cubicBezTo>
                    <a:pt x="53044" y="12760"/>
                    <a:pt x="52412" y="12286"/>
                    <a:pt x="51694" y="12200"/>
                  </a:cubicBezTo>
                  <a:cubicBezTo>
                    <a:pt x="51610" y="12191"/>
                    <a:pt x="51528" y="12187"/>
                    <a:pt x="51447" y="12187"/>
                  </a:cubicBezTo>
                  <a:cubicBezTo>
                    <a:pt x="50430" y="12187"/>
                    <a:pt x="49630" y="12834"/>
                    <a:pt x="48978" y="13579"/>
                  </a:cubicBezTo>
                  <a:cubicBezTo>
                    <a:pt x="48533" y="14068"/>
                    <a:pt x="47987" y="14455"/>
                    <a:pt x="47369" y="14700"/>
                  </a:cubicBezTo>
                  <a:cubicBezTo>
                    <a:pt x="46924" y="14154"/>
                    <a:pt x="46464" y="13608"/>
                    <a:pt x="46004" y="13091"/>
                  </a:cubicBezTo>
                  <a:cubicBezTo>
                    <a:pt x="46435" y="12746"/>
                    <a:pt x="46967" y="12516"/>
                    <a:pt x="47527" y="12185"/>
                  </a:cubicBezTo>
                  <a:cubicBezTo>
                    <a:pt x="48648" y="11496"/>
                    <a:pt x="49496" y="10418"/>
                    <a:pt x="49898" y="9154"/>
                  </a:cubicBezTo>
                  <a:cubicBezTo>
                    <a:pt x="50236" y="8164"/>
                    <a:pt x="49421" y="7515"/>
                    <a:pt x="48598" y="7515"/>
                  </a:cubicBezTo>
                  <a:cubicBezTo>
                    <a:pt x="48060" y="7515"/>
                    <a:pt x="47519" y="7793"/>
                    <a:pt x="47297" y="8436"/>
                  </a:cubicBezTo>
                  <a:cubicBezTo>
                    <a:pt x="46852" y="9729"/>
                    <a:pt x="45746" y="9973"/>
                    <a:pt x="44711" y="10648"/>
                  </a:cubicBezTo>
                  <a:cubicBezTo>
                    <a:pt x="44481" y="10792"/>
                    <a:pt x="44266" y="10964"/>
                    <a:pt x="44065" y="11151"/>
                  </a:cubicBezTo>
                  <a:cubicBezTo>
                    <a:pt x="43634" y="10777"/>
                    <a:pt x="43188" y="10404"/>
                    <a:pt x="42729" y="10045"/>
                  </a:cubicBezTo>
                  <a:cubicBezTo>
                    <a:pt x="43073" y="9556"/>
                    <a:pt x="43476" y="9111"/>
                    <a:pt x="43935" y="8709"/>
                  </a:cubicBezTo>
                  <a:cubicBezTo>
                    <a:pt x="44898" y="7832"/>
                    <a:pt x="45559" y="6855"/>
                    <a:pt x="45659" y="5533"/>
                  </a:cubicBezTo>
                  <a:cubicBezTo>
                    <a:pt x="45731" y="4671"/>
                    <a:pt x="45092" y="4240"/>
                    <a:pt x="44417" y="4240"/>
                  </a:cubicBezTo>
                  <a:cubicBezTo>
                    <a:pt x="43741" y="4240"/>
                    <a:pt x="43030" y="4671"/>
                    <a:pt x="42958" y="5533"/>
                  </a:cubicBezTo>
                  <a:cubicBezTo>
                    <a:pt x="42887" y="6424"/>
                    <a:pt x="41565" y="7143"/>
                    <a:pt x="41033" y="7789"/>
                  </a:cubicBezTo>
                  <a:cubicBezTo>
                    <a:pt x="40818" y="8019"/>
                    <a:pt x="40631" y="8278"/>
                    <a:pt x="40459" y="8536"/>
                  </a:cubicBezTo>
                  <a:cubicBezTo>
                    <a:pt x="39826" y="8177"/>
                    <a:pt x="39180" y="7847"/>
                    <a:pt x="38519" y="7545"/>
                  </a:cubicBezTo>
                  <a:cubicBezTo>
                    <a:pt x="38907" y="7157"/>
                    <a:pt x="39352" y="6798"/>
                    <a:pt x="39654" y="6439"/>
                  </a:cubicBezTo>
                  <a:cubicBezTo>
                    <a:pt x="40502" y="5418"/>
                    <a:pt x="40933" y="4226"/>
                    <a:pt x="40617" y="2904"/>
                  </a:cubicBezTo>
                  <a:cubicBezTo>
                    <a:pt x="40451" y="2236"/>
                    <a:pt x="39940" y="1947"/>
                    <a:pt x="39411" y="1947"/>
                  </a:cubicBezTo>
                  <a:cubicBezTo>
                    <a:pt x="38609" y="1947"/>
                    <a:pt x="37765" y="2610"/>
                    <a:pt x="38016" y="3623"/>
                  </a:cubicBezTo>
                  <a:cubicBezTo>
                    <a:pt x="38232" y="4528"/>
                    <a:pt x="36895" y="5390"/>
                    <a:pt x="36378" y="5964"/>
                  </a:cubicBezTo>
                  <a:cubicBezTo>
                    <a:pt x="36191" y="6151"/>
                    <a:pt x="36019" y="6367"/>
                    <a:pt x="35875" y="6582"/>
                  </a:cubicBezTo>
                  <a:cubicBezTo>
                    <a:pt x="35186" y="6381"/>
                    <a:pt x="34482" y="6209"/>
                    <a:pt x="33763" y="6065"/>
                  </a:cubicBezTo>
                  <a:cubicBezTo>
                    <a:pt x="33950" y="5433"/>
                    <a:pt x="34309" y="4801"/>
                    <a:pt x="34525" y="4226"/>
                  </a:cubicBezTo>
                  <a:cubicBezTo>
                    <a:pt x="34942" y="3192"/>
                    <a:pt x="35056" y="2071"/>
                    <a:pt x="34841" y="979"/>
                  </a:cubicBezTo>
                  <a:cubicBezTo>
                    <a:pt x="34715" y="296"/>
                    <a:pt x="34224" y="1"/>
                    <a:pt x="337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173"/>
            <p:cNvSpPr/>
            <p:nvPr/>
          </p:nvSpPr>
          <p:spPr>
            <a:xfrm>
              <a:off x="1661725" y="991775"/>
              <a:ext cx="206550" cy="160225"/>
            </a:xfrm>
            <a:custGeom>
              <a:avLst/>
              <a:gdLst/>
              <a:ahLst/>
              <a:cxnLst/>
              <a:rect l="l" t="t" r="r" b="b"/>
              <a:pathLst>
                <a:path w="8262" h="6409" extrusionOk="0">
                  <a:moveTo>
                    <a:pt x="4124" y="0"/>
                  </a:moveTo>
                  <a:cubicBezTo>
                    <a:pt x="1" y="0"/>
                    <a:pt x="1" y="6408"/>
                    <a:pt x="4124" y="6408"/>
                  </a:cubicBezTo>
                  <a:cubicBezTo>
                    <a:pt x="8262" y="6408"/>
                    <a:pt x="8262" y="0"/>
                    <a:pt x="41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173"/>
            <p:cNvSpPr/>
            <p:nvPr/>
          </p:nvSpPr>
          <p:spPr>
            <a:xfrm>
              <a:off x="1695850" y="1025175"/>
              <a:ext cx="119625" cy="92700"/>
            </a:xfrm>
            <a:custGeom>
              <a:avLst/>
              <a:gdLst/>
              <a:ahLst/>
              <a:cxnLst/>
              <a:rect l="l" t="t" r="r" b="b"/>
              <a:pathLst>
                <a:path w="4785" h="3708" extrusionOk="0">
                  <a:moveTo>
                    <a:pt x="2386" y="1"/>
                  </a:moveTo>
                  <a:cubicBezTo>
                    <a:pt x="15" y="1"/>
                    <a:pt x="1" y="3707"/>
                    <a:pt x="2386" y="3707"/>
                  </a:cubicBezTo>
                  <a:cubicBezTo>
                    <a:pt x="4785" y="3707"/>
                    <a:pt x="4785" y="1"/>
                    <a:pt x="2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173"/>
            <p:cNvSpPr/>
            <p:nvPr/>
          </p:nvSpPr>
          <p:spPr>
            <a:xfrm>
              <a:off x="2002950" y="951900"/>
              <a:ext cx="195775" cy="151950"/>
            </a:xfrm>
            <a:custGeom>
              <a:avLst/>
              <a:gdLst/>
              <a:ahLst/>
              <a:cxnLst/>
              <a:rect l="l" t="t" r="r" b="b"/>
              <a:pathLst>
                <a:path w="7831" h="6078" extrusionOk="0">
                  <a:moveTo>
                    <a:pt x="3908" y="1"/>
                  </a:moveTo>
                  <a:cubicBezTo>
                    <a:pt x="1" y="1"/>
                    <a:pt x="1" y="6078"/>
                    <a:pt x="3908" y="6078"/>
                  </a:cubicBezTo>
                  <a:cubicBezTo>
                    <a:pt x="7831" y="6078"/>
                    <a:pt x="7831" y="1"/>
                    <a:pt x="39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173"/>
            <p:cNvSpPr/>
            <p:nvPr/>
          </p:nvSpPr>
          <p:spPr>
            <a:xfrm>
              <a:off x="2044250" y="983875"/>
              <a:ext cx="113175" cy="87650"/>
            </a:xfrm>
            <a:custGeom>
              <a:avLst/>
              <a:gdLst/>
              <a:ahLst/>
              <a:cxnLst/>
              <a:rect l="l" t="t" r="r" b="b"/>
              <a:pathLst>
                <a:path w="4527" h="3506" extrusionOk="0">
                  <a:moveTo>
                    <a:pt x="2256" y="0"/>
                  </a:moveTo>
                  <a:cubicBezTo>
                    <a:pt x="1" y="0"/>
                    <a:pt x="1" y="3506"/>
                    <a:pt x="2256" y="3506"/>
                  </a:cubicBezTo>
                  <a:cubicBezTo>
                    <a:pt x="4512" y="3506"/>
                    <a:pt x="4527" y="0"/>
                    <a:pt x="2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173"/>
            <p:cNvSpPr/>
            <p:nvPr/>
          </p:nvSpPr>
          <p:spPr>
            <a:xfrm>
              <a:off x="1845125" y="1384125"/>
              <a:ext cx="233225" cy="113075"/>
            </a:xfrm>
            <a:custGeom>
              <a:avLst/>
              <a:gdLst/>
              <a:ahLst/>
              <a:cxnLst/>
              <a:rect l="l" t="t" r="r" b="b"/>
              <a:pathLst>
                <a:path w="9329" h="4523" extrusionOk="0">
                  <a:moveTo>
                    <a:pt x="4829" y="1"/>
                  </a:moveTo>
                  <a:cubicBezTo>
                    <a:pt x="2958" y="1"/>
                    <a:pt x="1059" y="992"/>
                    <a:pt x="308" y="2912"/>
                  </a:cubicBezTo>
                  <a:cubicBezTo>
                    <a:pt x="0" y="3702"/>
                    <a:pt x="719" y="4522"/>
                    <a:pt x="1422" y="4522"/>
                  </a:cubicBezTo>
                  <a:cubicBezTo>
                    <a:pt x="1703" y="4522"/>
                    <a:pt x="1981" y="4391"/>
                    <a:pt x="2190" y="4076"/>
                  </a:cubicBezTo>
                  <a:cubicBezTo>
                    <a:pt x="3013" y="2817"/>
                    <a:pt x="4093" y="2155"/>
                    <a:pt x="5208" y="2155"/>
                  </a:cubicBezTo>
                  <a:cubicBezTo>
                    <a:pt x="6156" y="2155"/>
                    <a:pt x="7130" y="2634"/>
                    <a:pt x="7995" y="3630"/>
                  </a:cubicBezTo>
                  <a:cubicBezTo>
                    <a:pt x="8139" y="3809"/>
                    <a:pt x="8325" y="3886"/>
                    <a:pt x="8509" y="3886"/>
                  </a:cubicBezTo>
                  <a:cubicBezTo>
                    <a:pt x="8928" y="3886"/>
                    <a:pt x="9328" y="3484"/>
                    <a:pt x="9158" y="2984"/>
                  </a:cubicBezTo>
                  <a:cubicBezTo>
                    <a:pt x="8508" y="974"/>
                    <a:pt x="6682" y="1"/>
                    <a:pt x="4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7" name="Google Shape;1947;p173"/>
          <p:cNvGrpSpPr/>
          <p:nvPr/>
        </p:nvGrpSpPr>
        <p:grpSpPr>
          <a:xfrm rot="1023448" flipH="1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948" name="Google Shape;1948;p173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173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173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173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173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173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4" name="Google Shape;1954;p173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955" name="Google Shape;1955;p173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173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173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173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173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173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17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us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66" name="Google Shape;1966;p17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</a:pPr>
            <a:r>
              <a:rPr lang="en" sz="1900">
                <a:solidFill>
                  <a:schemeClr val="dk1"/>
                </a:solidFill>
              </a:rPr>
              <a:t>We are UChicago Genehackers!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-"/>
            </a:pPr>
            <a:r>
              <a:rPr lang="en" sz="1900">
                <a:solidFill>
                  <a:schemeClr val="dk1"/>
                </a:solidFill>
              </a:rPr>
              <a:t>We are college students who compete in a synthetic biology research competition every fall with research projects that we do over the summer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1967" name="Google Shape;1967;p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8925" y="2571752"/>
            <a:ext cx="2760075" cy="18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8" name="Google Shape;1968;p174" title="Maroon GeneHackers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4575" y="2077850"/>
            <a:ext cx="4001476" cy="400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p175"/>
          <p:cNvSpPr txBox="1">
            <a:spLocks noGrp="1"/>
          </p:cNvSpPr>
          <p:nvPr>
            <p:ph type="title" idx="6"/>
          </p:nvPr>
        </p:nvSpPr>
        <p:spPr>
          <a:xfrm>
            <a:off x="361075" y="4896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synthetic biology?</a:t>
            </a:r>
            <a:endParaRPr/>
          </a:p>
        </p:txBody>
      </p:sp>
      <p:sp>
        <p:nvSpPr>
          <p:cNvPr id="1974" name="Google Shape;1974;p175"/>
          <p:cNvSpPr txBox="1">
            <a:spLocks noGrp="1"/>
          </p:cNvSpPr>
          <p:nvPr>
            <p:ph type="body" idx="4294967295"/>
          </p:nvPr>
        </p:nvSpPr>
        <p:spPr>
          <a:xfrm>
            <a:off x="365875" y="1062300"/>
            <a:ext cx="7704000" cy="24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Synthetic Biology is essentially genetic engineering!</a:t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We take different parts of DNA and proteins from different organisms and make something new</a:t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What are some examples of synthetic biology?</a:t>
            </a:r>
            <a:endParaRPr sz="1900"/>
          </a:p>
        </p:txBody>
      </p:sp>
      <p:pic>
        <p:nvPicPr>
          <p:cNvPr id="1975" name="Google Shape;1975;p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9975" y="2313500"/>
            <a:ext cx="2074200" cy="15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175"/>
          <p:cNvSpPr txBox="1">
            <a:spLocks noGrp="1"/>
          </p:cNvSpPr>
          <p:nvPr>
            <p:ph type="body" idx="4294967295"/>
          </p:nvPr>
        </p:nvSpPr>
        <p:spPr>
          <a:xfrm>
            <a:off x="757575" y="3289000"/>
            <a:ext cx="6152400" cy="24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Lab-grown meat, bacteria that eat plastic, medicine (like vaccines) made inside yeast, sustainable perfume (rare ingredients made inside yeast)</a:t>
            </a:r>
            <a:endParaRPr sz="19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176"/>
          <p:cNvSpPr txBox="1">
            <a:spLocks noGrp="1"/>
          </p:cNvSpPr>
          <p:nvPr>
            <p:ph type="title"/>
          </p:nvPr>
        </p:nvSpPr>
        <p:spPr>
          <a:xfrm>
            <a:off x="494325" y="330050"/>
            <a:ext cx="4762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DNA?</a:t>
            </a:r>
            <a:endParaRPr/>
          </a:p>
        </p:txBody>
      </p:sp>
      <p:pic>
        <p:nvPicPr>
          <p:cNvPr id="1982" name="Google Shape;1982;p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075" y="1163989"/>
            <a:ext cx="5738125" cy="3541486"/>
          </a:xfrm>
          <a:prstGeom prst="rect">
            <a:avLst/>
          </a:prstGeom>
          <a:noFill/>
          <a:ln>
            <a:noFill/>
          </a:ln>
        </p:spPr>
      </p:pic>
      <p:sp>
        <p:nvSpPr>
          <p:cNvPr id="1983" name="Google Shape;1983;p176"/>
          <p:cNvSpPr txBox="1">
            <a:spLocks noGrp="1"/>
          </p:cNvSpPr>
          <p:nvPr>
            <p:ph type="subTitle" idx="1"/>
          </p:nvPr>
        </p:nvSpPr>
        <p:spPr>
          <a:xfrm>
            <a:off x="5968200" y="752434"/>
            <a:ext cx="3011100" cy="40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DNA = “deoxyribonucleic acid”</a:t>
            </a:r>
            <a:endParaRPr b="1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molecule that stores genetic information – the blueprint of life!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Genes </a:t>
            </a:r>
            <a:r>
              <a:rPr lang="en"/>
              <a:t>- a segment of DNA that codes for a protein, which in turn codes for a trait (skin tone, eye color..etc)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It’s made of a code using four letters: A, T, C, and G.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b="1"/>
              <a:t>How can we edit this code to change how organisms function?</a:t>
            </a:r>
            <a:br>
              <a:rPr lang="en"/>
            </a:br>
            <a:endParaRPr/>
          </a:p>
          <a:p>
            <a:pPr marL="0" lvl="0" indent="0" algn="l" rtl="0">
              <a:spcBef>
                <a:spcPts val="10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4</Slides>
  <Notes>4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Science Subject for High School - 9th Grade: The Building Blocks of Life by Slidesgo</vt:lpstr>
      <vt:lpstr>Science Subject for High School - 9th Grade: The Building Blocks of Life by Slidesgo</vt:lpstr>
      <vt:lpstr>Science Subject for High School - 9th Grade: The Building Blocks of Life by Slidesgo</vt:lpstr>
      <vt:lpstr>Science Subject for High School - 9th Grade: The Building Blocks of Life by Slidesgo</vt:lpstr>
      <vt:lpstr>Synthetic Biology!</vt:lpstr>
      <vt:lpstr>About us</vt:lpstr>
      <vt:lpstr>What is synthetic biology?</vt:lpstr>
      <vt:lpstr>What is DNA?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2</cp:revision>
  <dcterms:modified xsi:type="dcterms:W3CDTF">2026-06-27T02:47:33Z</dcterms:modified>
</cp:coreProperties>
</file>