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44" r:id="rId4"/>
    <p:sldMasterId id="2147483745" r:id="rId5"/>
    <p:sldMasterId id="2147483746" r:id="rId6"/>
    <p:sldMasterId id="2147483747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</p:sldIdLst>
  <p:sldSz cy="5143500" cx="9144000"/>
  <p:notesSz cx="6858000" cy="9144000"/>
  <p:embeddedFontLst>
    <p:embeddedFont>
      <p:font typeface="Montserrat SemiBold"/>
      <p:regular r:id="rId18"/>
      <p:bold r:id="rId19"/>
      <p:italic r:id="rId20"/>
      <p:boldItalic r:id="rId21"/>
    </p:embeddedFont>
    <p:embeddedFont>
      <p:font typeface="Patrick Hand"/>
      <p:regular r:id="rId22"/>
    </p:embeddedFont>
    <p:embeddedFont>
      <p:font typeface="Nunito"/>
      <p:regular r:id="rId23"/>
      <p:bold r:id="rId24"/>
      <p:italic r:id="rId25"/>
      <p:boldItalic r:id="rId26"/>
    </p:embeddedFont>
    <p:embeddedFont>
      <p:font typeface="Montserrat"/>
      <p:regular r:id="rId27"/>
      <p:bold r:id="rId28"/>
      <p:italic r:id="rId29"/>
      <p:boldItalic r:id="rId30"/>
    </p:embeddedFont>
    <p:embeddedFont>
      <p:font typeface="Bebas Neue"/>
      <p:regular r:id="rId31"/>
    </p:embeddedFont>
    <p:embeddedFont>
      <p:font typeface="Quicksand"/>
      <p:regular r:id="rId32"/>
      <p:bold r:id="rId33"/>
    </p:embeddedFont>
    <p:embeddedFont>
      <p:font typeface="Glegoo"/>
      <p:regular r:id="rId34"/>
      <p:bold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SemiBold-italic.fntdata"/><Relationship Id="rId22" Type="http://schemas.openxmlformats.org/officeDocument/2006/relationships/font" Target="fonts/PatrickHand-regular.fntdata"/><Relationship Id="rId21" Type="http://schemas.openxmlformats.org/officeDocument/2006/relationships/font" Target="fonts/MontserratSemiBold-boldItalic.fntdata"/><Relationship Id="rId24" Type="http://schemas.openxmlformats.org/officeDocument/2006/relationships/font" Target="fonts/Nunito-bold.fntdata"/><Relationship Id="rId23" Type="http://schemas.openxmlformats.org/officeDocument/2006/relationships/font" Target="fonts/Nunito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26" Type="http://schemas.openxmlformats.org/officeDocument/2006/relationships/font" Target="fonts/Nunito-boldItalic.fntdata"/><Relationship Id="rId25" Type="http://schemas.openxmlformats.org/officeDocument/2006/relationships/font" Target="fonts/Nunito-italic.fntdata"/><Relationship Id="rId28" Type="http://schemas.openxmlformats.org/officeDocument/2006/relationships/font" Target="fonts/Montserrat-bold.fntdata"/><Relationship Id="rId27" Type="http://schemas.openxmlformats.org/officeDocument/2006/relationships/font" Target="fonts/Montserrat-regular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Montserrat-italic.fntdata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31" Type="http://schemas.openxmlformats.org/officeDocument/2006/relationships/font" Target="fonts/BebasNeue-regular.fntdata"/><Relationship Id="rId30" Type="http://schemas.openxmlformats.org/officeDocument/2006/relationships/font" Target="fonts/Montserrat-boldItalic.fntdata"/><Relationship Id="rId11" Type="http://schemas.openxmlformats.org/officeDocument/2006/relationships/slide" Target="slides/slide3.xml"/><Relationship Id="rId33" Type="http://schemas.openxmlformats.org/officeDocument/2006/relationships/font" Target="fonts/Quicksand-bold.fntdata"/><Relationship Id="rId10" Type="http://schemas.openxmlformats.org/officeDocument/2006/relationships/slide" Target="slides/slide2.xml"/><Relationship Id="rId32" Type="http://schemas.openxmlformats.org/officeDocument/2006/relationships/font" Target="fonts/Quicksand-regular.fntdata"/><Relationship Id="rId13" Type="http://schemas.openxmlformats.org/officeDocument/2006/relationships/slide" Target="slides/slide5.xml"/><Relationship Id="rId35" Type="http://schemas.openxmlformats.org/officeDocument/2006/relationships/font" Target="fonts/Glegoo-bold.fntdata"/><Relationship Id="rId12" Type="http://schemas.openxmlformats.org/officeDocument/2006/relationships/slide" Target="slides/slide4.xml"/><Relationship Id="rId34" Type="http://schemas.openxmlformats.org/officeDocument/2006/relationships/font" Target="fonts/Glegoo-regular.fntdata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font" Target="fonts/MontserratSemiBold-bold.fntdata"/><Relationship Id="rId18" Type="http://schemas.openxmlformats.org/officeDocument/2006/relationships/font" Target="fonts/Montserrat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f2a7743470_0_10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3f2a7743470_0_10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g3f2a7743470_2_1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7" name="Google Shape;1047;g3f2a7743470_2_10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8" name="Google Shape;1048;g3f2a7743470_2_10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g3f2a7743470_2_49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6" name="Google Shape;1086;g3f2a7743470_2_49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g3f2a7743470_2_49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g3f2a7743470_2_69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6" name="Google Shape;1106;g3f2a7743470_2_69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7" name="Google Shape;1107;g3f2a7743470_2_69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3f2a7743470_2_9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3" name="Google Shape;1123;g3f2a7743470_2_90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4" name="Google Shape;1124;g3f2a7743470_2_90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g3f2a7743470_2_10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1" name="Google Shape;1141;g3f2a7743470_2_107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2" name="Google Shape;1142;g3f2a7743470_2_107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3f2a7743470_2_12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1" name="Google Shape;1161;g3f2a7743470_2_127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2" name="Google Shape;1162;g3f2a7743470_2_127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g3f2a7743470_2_16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6" name="Google Shape;1196;g3f2a7743470_2_162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7" name="Google Shape;1197;g3f2a7743470_2_162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3f2a7743470_0_20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3f2a7743470_0_20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/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7" name="Google Shape;57;p16"/>
          <p:cNvSpPr txBox="1"/>
          <p:nvPr>
            <p:ph idx="1" type="subTitle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8" name="Google Shape;58;p16"/>
          <p:cNvSpPr txBox="1"/>
          <p:nvPr>
            <p:ph idx="2" type="ctrTitle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grpSp>
        <p:nvGrpSpPr>
          <p:cNvPr id="59" name="Google Shape;59;p16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60" name="Google Shape;60;p16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61" name="Google Shape;61;p16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16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16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16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6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6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16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8" name="Google Shape;68;p16"/>
            <p:cNvGrpSpPr/>
            <p:nvPr/>
          </p:nvGrpSpPr>
          <p:grpSpPr>
            <a:xfrm flipH="1" rot="-323156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69" name="Google Shape;69;p16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16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/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3" name="Google Shape;73;p17"/>
          <p:cNvSpPr txBox="1"/>
          <p:nvPr>
            <p:ph hasCustomPrompt="1" idx="2" type="title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" name="Google Shape;74;p17"/>
          <p:cNvSpPr txBox="1"/>
          <p:nvPr>
            <p:ph idx="1" type="subTitle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75" name="Google Shape;75;p17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76" name="Google Shape;76;p17"/>
            <p:cNvSpPr/>
            <p:nvPr/>
          </p:nvSpPr>
          <p:spPr>
            <a:xfrm flipH="1" rot="10800000">
              <a:off x="3690988" y="848215"/>
              <a:ext cx="1762097" cy="1627335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7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7"/>
            <p:cNvSpPr/>
            <p:nvPr/>
          </p:nvSpPr>
          <p:spPr>
            <a:xfrm flipH="1" rot="4849591">
              <a:off x="6045269" y="1183504"/>
              <a:ext cx="464554" cy="1155669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9" name="Google Shape;79;p17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80" name="Google Shape;80;p17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7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17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85" name="Google Shape;85;p18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b="0" sz="3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86" name="Google Shape;86;p18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87" name="Google Shape;87;p18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88" name="Google Shape;88;p18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18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18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18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2" name="Google Shape;92;p18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3" name="Google Shape;93;p18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94" name="Google Shape;94;p18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18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8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18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" name="Google Shape;98;p18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18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8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18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2" name="Google Shape;102;p18"/>
            <p:cNvSpPr/>
            <p:nvPr/>
          </p:nvSpPr>
          <p:spPr>
            <a:xfrm>
              <a:off x="8653163" y="4399500"/>
              <a:ext cx="210250" cy="180450"/>
            </a:xfrm>
            <a:custGeom>
              <a:rect b="b" l="l" r="r" t="t"/>
              <a:pathLst>
                <a:path extrusionOk="0" h="7218" w="841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idx="1" type="subTitle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5" name="Google Shape;105;p19"/>
          <p:cNvSpPr txBox="1"/>
          <p:nvPr>
            <p:ph idx="2" type="subTitle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6" name="Google Shape;106;p19"/>
          <p:cNvSpPr txBox="1"/>
          <p:nvPr>
            <p:ph idx="3" type="subTitle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9"/>
          <p:cNvSpPr txBox="1"/>
          <p:nvPr>
            <p:ph idx="4" type="subTitle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9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09" name="Google Shape;109;p19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110" name="Google Shape;110;p19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111" name="Google Shape;111;p1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1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1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1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1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1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8" name="Google Shape;118;p19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9"/>
            <p:cNvSpPr/>
            <p:nvPr/>
          </p:nvSpPr>
          <p:spPr>
            <a:xfrm flipH="1" rot="899887">
              <a:off x="7964803" y="4526770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20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122" name="Google Shape;122;p20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123" name="Google Shape;123;p20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rect b="b" l="l" r="r" t="t"/>
                <a:pathLst>
                  <a:path extrusionOk="0" h="32626" w="3318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20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rect b="b" l="l" r="r" t="t"/>
                <a:pathLst>
                  <a:path extrusionOk="0" h="11357" w="1410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20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rect b="b" l="l" r="r" t="t"/>
                <a:pathLst>
                  <a:path extrusionOk="0" h="8153" w="9331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20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rect b="b" l="l" r="r" t="t"/>
                <a:pathLst>
                  <a:path extrusionOk="0" h="6178" w="7232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20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rect b="b" l="l" r="r" t="t"/>
                <a:pathLst>
                  <a:path extrusionOk="0" h="5509" w="5663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8" name="Google Shape;128;p20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rect b="b" l="l" r="r" t="t"/>
              <a:pathLst>
                <a:path extrusionOk="0" h="25605" w="1496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9" name="Google Shape;129;p20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130" name="Google Shape;130;p20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rect b="b" l="l" r="r" t="t"/>
                <a:pathLst>
                  <a:path extrusionOk="0" h="6212" w="5625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20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rect b="b" l="l" r="r" t="t"/>
                <a:pathLst>
                  <a:path extrusionOk="0" h="7669" w="7086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20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rect b="b" l="l" r="r" t="t"/>
                <a:pathLst>
                  <a:path extrusionOk="0" h="6259" w="8011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20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rect b="b" l="l" r="r" t="t"/>
                <a:pathLst>
                  <a:path extrusionOk="0" h="5794" w="8319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20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rect b="b" l="l" r="r" t="t"/>
                <a:pathLst>
                  <a:path extrusionOk="0" h="3429" w="746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20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rect b="b" l="l" r="r" t="t"/>
                <a:pathLst>
                  <a:path extrusionOk="0" h="7302" w="5298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20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rect b="b" l="l" r="r" t="t"/>
                <a:pathLst>
                  <a:path extrusionOk="0" h="5327" w="956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20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rect b="b" l="l" r="r" t="t"/>
                <a:pathLst>
                  <a:path extrusionOk="0" h="4485" w="8311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20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rect b="b" l="l" r="r" t="t"/>
                <a:pathLst>
                  <a:path extrusionOk="0" h="4783" w="7864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9" name="Google Shape;139;p20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/>
          <p:nvPr>
            <p:ph idx="1" type="body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42" name="Google Shape;142;p21"/>
          <p:cNvSpPr txBox="1"/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43" name="Google Shape;143;p21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144" name="Google Shape;144;p21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1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22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148" name="Google Shape;148;p22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rect b="b" l="l" r="r" t="t"/>
              <a:pathLst>
                <a:path extrusionOk="0" h="11211" w="20204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2"/>
            <p:cNvSpPr/>
            <p:nvPr/>
          </p:nvSpPr>
          <p:spPr>
            <a:xfrm>
              <a:off x="859744" y="3247549"/>
              <a:ext cx="1848461" cy="1495244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22"/>
            <p:cNvSpPr/>
            <p:nvPr/>
          </p:nvSpPr>
          <p:spPr>
            <a:xfrm>
              <a:off x="458401" y="3863148"/>
              <a:ext cx="1134006" cy="802175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1" name="Google Shape;151;p22"/>
            <p:cNvGrpSpPr/>
            <p:nvPr/>
          </p:nvGrpSpPr>
          <p:grpSpPr>
            <a:xfrm flipH="1" rot="375732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152" name="Google Shape;152;p22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rect b="b" l="l" r="r" t="t"/>
                <a:pathLst>
                  <a:path extrusionOk="0" h="30160" w="33766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22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rect b="b" l="l" r="r" t="t"/>
                <a:pathLst>
                  <a:path extrusionOk="0" h="4213" w="5929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22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rect b="b" l="l" r="r" t="t"/>
                <a:pathLst>
                  <a:path extrusionOk="0" h="4190" w="5354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22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rect b="b" l="l" r="r" t="t"/>
                <a:pathLst>
                  <a:path extrusionOk="0" h="2771" w="304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22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rect b="b" l="l" r="r" t="t"/>
                <a:pathLst>
                  <a:path extrusionOk="0" h="5044" w="6869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7" name="Google Shape;157;p22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/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0" name="Google Shape;160;p23"/>
          <p:cNvSpPr txBox="1"/>
          <p:nvPr>
            <p:ph idx="1" type="subTitle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1" name="Google Shape;161;p23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162" name="Google Shape;162;p23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rect b="b" l="l" r="r" t="t"/>
              <a:pathLst>
                <a:path extrusionOk="0" h="11211" w="20204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3" name="Google Shape;163;p23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64" name="Google Shape;164;p23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rect b="b" l="l" r="r" t="t"/>
                <a:pathLst>
                  <a:path extrusionOk="0" h="28898" w="29136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2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2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2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8" name="Google Shape;168;p23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69" name="Google Shape;169;p23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23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23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23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/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9144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75" name="Google Shape;175;p24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176" name="Google Shape;176;p24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4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4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4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/>
          <p:nvPr>
            <p:ph hasCustomPrompt="1" type="title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82" name="Google Shape;182;p25"/>
          <p:cNvSpPr txBox="1"/>
          <p:nvPr>
            <p:ph idx="1" type="subTitle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83" name="Google Shape;183;p25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184" name="Google Shape;184;p25"/>
            <p:cNvSpPr/>
            <p:nvPr/>
          </p:nvSpPr>
          <p:spPr>
            <a:xfrm>
              <a:off x="203147" y="279995"/>
              <a:ext cx="1339397" cy="904184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5" name="Google Shape;185;p25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186" name="Google Shape;186;p25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25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25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25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25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25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25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6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/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96" name="Google Shape;196;p27"/>
          <p:cNvSpPr txBox="1"/>
          <p:nvPr>
            <p:ph hasCustomPrompt="1" idx="2" type="title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97" name="Google Shape;197;p27"/>
          <p:cNvSpPr txBox="1"/>
          <p:nvPr>
            <p:ph idx="1" type="subTitle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27"/>
          <p:cNvSpPr txBox="1"/>
          <p:nvPr>
            <p:ph idx="3" type="title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99" name="Google Shape;199;p27"/>
          <p:cNvSpPr txBox="1"/>
          <p:nvPr>
            <p:ph hasCustomPrompt="1" idx="4" type="title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0" name="Google Shape;200;p27"/>
          <p:cNvSpPr txBox="1"/>
          <p:nvPr>
            <p:ph idx="5" type="subTitle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27"/>
          <p:cNvSpPr txBox="1"/>
          <p:nvPr>
            <p:ph idx="6" type="title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2" name="Google Shape;202;p27"/>
          <p:cNvSpPr txBox="1"/>
          <p:nvPr>
            <p:ph hasCustomPrompt="1" idx="7" type="title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3" name="Google Shape;203;p27"/>
          <p:cNvSpPr txBox="1"/>
          <p:nvPr>
            <p:ph idx="8" type="subTitle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27"/>
          <p:cNvSpPr txBox="1"/>
          <p:nvPr>
            <p:ph idx="9" type="title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5" name="Google Shape;205;p27"/>
          <p:cNvSpPr txBox="1"/>
          <p:nvPr>
            <p:ph hasCustomPrompt="1" idx="13" type="title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6" name="Google Shape;206;p27"/>
          <p:cNvSpPr txBox="1"/>
          <p:nvPr>
            <p:ph idx="14" type="subTitle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27"/>
          <p:cNvSpPr txBox="1"/>
          <p:nvPr>
            <p:ph idx="15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08" name="Google Shape;208;p27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209" name="Google Shape;209;p27"/>
            <p:cNvGrpSpPr/>
            <p:nvPr/>
          </p:nvGrpSpPr>
          <p:grpSpPr>
            <a:xfrm flipH="1" rot="10800000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210" name="Google Shape;210;p27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27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27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27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27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27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27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7" name="Google Shape;217;p27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218" name="Google Shape;218;p27"/>
              <p:cNvSpPr/>
              <p:nvPr/>
            </p:nvSpPr>
            <p:spPr>
              <a:xfrm flipH="1" rot="1147657">
                <a:off x="371721" y="698980"/>
                <a:ext cx="117858" cy="106018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27"/>
              <p:cNvSpPr/>
              <p:nvPr/>
            </p:nvSpPr>
            <p:spPr>
              <a:xfrm flipH="1" rot="1147657">
                <a:off x="664641" y="835397"/>
                <a:ext cx="100907" cy="9092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27"/>
              <p:cNvSpPr/>
              <p:nvPr/>
            </p:nvSpPr>
            <p:spPr>
              <a:xfrm flipH="1" rot="1147812">
                <a:off x="583934" y="54780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27"/>
              <p:cNvSpPr/>
              <p:nvPr/>
            </p:nvSpPr>
            <p:spPr>
              <a:xfrm flipH="1" rot="1147657">
                <a:off x="332742" y="335855"/>
                <a:ext cx="195822" cy="167975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1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8"/>
          <p:cNvSpPr txBox="1"/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24" name="Google Shape;224;p28"/>
          <p:cNvSpPr txBox="1"/>
          <p:nvPr>
            <p:ph hasCustomPrompt="1" idx="2" type="title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25" name="Google Shape;225;p28"/>
          <p:cNvSpPr txBox="1"/>
          <p:nvPr>
            <p:ph idx="1" type="subTitle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26" name="Google Shape;226;p28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227" name="Google Shape;227;p28"/>
            <p:cNvSpPr/>
            <p:nvPr/>
          </p:nvSpPr>
          <p:spPr>
            <a:xfrm flipH="1" rot="10800000">
              <a:off x="861925" y="1774656"/>
              <a:ext cx="1769861" cy="1634556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8" name="Google Shape;228;p28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229" name="Google Shape;229;p28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28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28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28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28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28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" name="Google Shape;235;p28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28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37" name="Google Shape;237;p28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28"/>
            <p:cNvSpPr/>
            <p:nvPr/>
          </p:nvSpPr>
          <p:spPr>
            <a:xfrm flipH="1" rot="899946">
              <a:off x="4723941" y="4428333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1_1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29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241" name="Google Shape;241;p29"/>
            <p:cNvSpPr/>
            <p:nvPr/>
          </p:nvSpPr>
          <p:spPr>
            <a:xfrm flipH="1" rot="10800000">
              <a:off x="6709650" y="1564461"/>
              <a:ext cx="1759341" cy="1624789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2" name="Google Shape;242;p29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243" name="Google Shape;243;p29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244" name="Google Shape;244;p29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rect b="b" l="l" r="r" t="t"/>
                  <a:pathLst>
                    <a:path extrusionOk="0" h="7302" w="5298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5" name="Google Shape;245;p29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rect b="b" l="l" r="r" t="t"/>
                  <a:pathLst>
                    <a:path extrusionOk="0" h="5327" w="956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6" name="Google Shape;246;p29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rect b="b" l="l" r="r" t="t"/>
                  <a:pathLst>
                    <a:path extrusionOk="0" h="4485" w="8311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7" name="Google Shape;247;p29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rect b="b" l="l" r="r" t="t"/>
                  <a:pathLst>
                    <a:path extrusionOk="0" h="4783" w="7864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48" name="Google Shape;248;p29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rect b="b" l="l" r="r" t="t"/>
                <a:pathLst>
                  <a:path extrusionOk="0" h="5327" w="956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p29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rect b="b" l="l" r="r" t="t"/>
                <a:pathLst>
                  <a:path extrusionOk="0" h="4783" w="7864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50" name="Google Shape;250;p29"/>
          <p:cNvSpPr txBox="1"/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1" name="Google Shape;251;p29"/>
          <p:cNvSpPr txBox="1"/>
          <p:nvPr>
            <p:ph hasCustomPrompt="1" idx="2" type="title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52" name="Google Shape;252;p29"/>
          <p:cNvSpPr txBox="1"/>
          <p:nvPr>
            <p:ph idx="1" type="subTitle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10001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1_1_1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30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255" name="Google Shape;255;p30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30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30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8" name="Google Shape;258;p30"/>
          <p:cNvSpPr txBox="1"/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9" name="Google Shape;259;p30"/>
          <p:cNvSpPr txBox="1"/>
          <p:nvPr>
            <p:ph hasCustomPrompt="1" idx="2" type="title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60" name="Google Shape;260;p30"/>
          <p:cNvSpPr txBox="1"/>
          <p:nvPr>
            <p:ph idx="1" type="subTitle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1"/>
          <p:cNvSpPr txBox="1"/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63" name="Google Shape;263;p31"/>
          <p:cNvSpPr txBox="1"/>
          <p:nvPr>
            <p:ph idx="1" type="subTitle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264" name="Google Shape;264;p31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265" name="Google Shape;265;p31"/>
            <p:cNvSpPr/>
            <p:nvPr/>
          </p:nvSpPr>
          <p:spPr>
            <a:xfrm flipH="1">
              <a:off x="405093" y="500084"/>
              <a:ext cx="506235" cy="434247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31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31"/>
            <p:cNvSpPr/>
            <p:nvPr/>
          </p:nvSpPr>
          <p:spPr>
            <a:xfrm flipH="1">
              <a:off x="911329" y="881679"/>
              <a:ext cx="260863" cy="23505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31"/>
            <p:cNvSpPr/>
            <p:nvPr/>
          </p:nvSpPr>
          <p:spPr>
            <a:xfrm flipH="1">
              <a:off x="791351" y="226883"/>
              <a:ext cx="190751" cy="171867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3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2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3_1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3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73" name="Google Shape;273;p33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274" name="Google Shape;274;p33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33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33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33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3_1_1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4"/>
          <p:cNvSpPr/>
          <p:nvPr/>
        </p:nvSpPr>
        <p:spPr>
          <a:xfrm rot="-1505648">
            <a:off x="7800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4"/>
          <p:cNvSpPr/>
          <p:nvPr/>
        </p:nvSpPr>
        <p:spPr>
          <a:xfrm rot="-1505648">
            <a:off x="74424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4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4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5"/>
          <p:cNvSpPr/>
          <p:nvPr/>
        </p:nvSpPr>
        <p:spPr>
          <a:xfrm rot="-453958">
            <a:off x="736588" y="596040"/>
            <a:ext cx="952905" cy="389494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5"/>
          <p:cNvSpPr/>
          <p:nvPr/>
        </p:nvSpPr>
        <p:spPr>
          <a:xfrm flipH="1" rot="453958">
            <a:off x="7454513" y="596040"/>
            <a:ext cx="952905" cy="389494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5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4_1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/>
          <p:nvPr/>
        </p:nvSpPr>
        <p:spPr>
          <a:xfrm flipH="1">
            <a:off x="394395" y="463000"/>
            <a:ext cx="1161831" cy="644689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6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7"/>
          <p:cNvSpPr txBox="1"/>
          <p:nvPr>
            <p:ph idx="1" type="subTitle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37"/>
          <p:cNvSpPr txBox="1"/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292" name="Google Shape;292;p37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293" name="Google Shape;293;p37"/>
            <p:cNvSpPr/>
            <p:nvPr/>
          </p:nvSpPr>
          <p:spPr>
            <a:xfrm>
              <a:off x="6501025" y="2106525"/>
              <a:ext cx="728400" cy="722450"/>
            </a:xfrm>
            <a:custGeom>
              <a:rect b="b" l="l" r="r" t="t"/>
              <a:pathLst>
                <a:path extrusionOk="0" h="28898" w="29136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37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37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37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8"/>
          <p:cNvSpPr/>
          <p:nvPr/>
        </p:nvSpPr>
        <p:spPr>
          <a:xfrm rot="5400000">
            <a:off x="4360837" y="600191"/>
            <a:ext cx="4388254" cy="4052698"/>
          </a:xfrm>
          <a:custGeom>
            <a:rect b="b" l="l" r="r" t="t"/>
            <a:pathLst>
              <a:path extrusionOk="0" h="20782" w="22503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8"/>
          <p:cNvSpPr txBox="1"/>
          <p:nvPr>
            <p:ph idx="1" type="subTitle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300" name="Google Shape;300;p38"/>
          <p:cNvSpPr txBox="1"/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9"/>
          <p:cNvSpPr txBox="1"/>
          <p:nvPr>
            <p:ph idx="1" type="subTitle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39"/>
          <p:cNvSpPr txBox="1"/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0"/>
          <p:cNvSpPr txBox="1"/>
          <p:nvPr>
            <p:ph idx="1" type="body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306" name="Google Shape;306;p40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307" name="Google Shape;307;p40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308" name="Google Shape;308;p40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309" name="Google Shape;309;p40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rect b="b" l="l" r="r" t="t"/>
                <a:pathLst>
                  <a:path extrusionOk="0" h="36287" w="41706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" name="Google Shape;310;p40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40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40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40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40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" name="Google Shape;315;p40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" name="Google Shape;316;p40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40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8" name="Google Shape;318;p40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319" name="Google Shape;319;p40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" name="Google Shape;320;p40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" name="Google Shape;321;p40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" name="Google Shape;322;p40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2_1_1_1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1"/>
          <p:cNvSpPr/>
          <p:nvPr/>
        </p:nvSpPr>
        <p:spPr>
          <a:xfrm rot="-1505648">
            <a:off x="7800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1"/>
          <p:cNvSpPr/>
          <p:nvPr/>
        </p:nvSpPr>
        <p:spPr>
          <a:xfrm rot="-1505648">
            <a:off x="74424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41"/>
          <p:cNvSpPr txBox="1"/>
          <p:nvPr>
            <p:ph idx="1" type="body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327" name="Google Shape;327;p41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329;p42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330" name="Google Shape;330;p42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42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42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42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4" name="Google Shape;334;p42"/>
          <p:cNvSpPr txBox="1"/>
          <p:nvPr>
            <p:ph idx="1" type="subTitle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335" name="Google Shape;335;p42"/>
          <p:cNvSpPr txBox="1"/>
          <p:nvPr>
            <p:ph idx="2" type="subTitle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336" name="Google Shape;336;p42"/>
          <p:cNvSpPr txBox="1"/>
          <p:nvPr>
            <p:ph idx="3" type="subTitle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42"/>
          <p:cNvSpPr txBox="1"/>
          <p:nvPr>
            <p:ph idx="4" type="subTitle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p42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9" name="Google Shape;339;p42"/>
          <p:cNvSpPr txBox="1"/>
          <p:nvPr>
            <p:ph idx="5" type="subTitle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oogle Shape;341;p43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342" name="Google Shape;342;p43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43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43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5" name="Google Shape;345;p43"/>
          <p:cNvSpPr/>
          <p:nvPr/>
        </p:nvSpPr>
        <p:spPr>
          <a:xfrm rot="-698491">
            <a:off x="777440" y="619604"/>
            <a:ext cx="728576" cy="305163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43"/>
          <p:cNvSpPr txBox="1"/>
          <p:nvPr>
            <p:ph idx="1" type="subTitle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347" name="Google Shape;347;p43"/>
          <p:cNvSpPr txBox="1"/>
          <p:nvPr>
            <p:ph idx="2" type="subTitle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348" name="Google Shape;348;p43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TITLE_AND_TWO_COLUMNS_1_1_1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44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351" name="Google Shape;351;p44"/>
            <p:cNvSpPr/>
            <p:nvPr/>
          </p:nvSpPr>
          <p:spPr>
            <a:xfrm>
              <a:off x="6699969" y="3452474"/>
              <a:ext cx="1848461" cy="1495244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44"/>
            <p:cNvSpPr/>
            <p:nvPr/>
          </p:nvSpPr>
          <p:spPr>
            <a:xfrm>
              <a:off x="6298626" y="4068073"/>
              <a:ext cx="1134006" cy="802175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3" name="Google Shape;353;p44"/>
          <p:cNvSpPr txBox="1"/>
          <p:nvPr>
            <p:ph idx="1" type="subTitle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354" name="Google Shape;354;p44"/>
          <p:cNvSpPr txBox="1"/>
          <p:nvPr>
            <p:ph idx="2" type="subTitle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/>
        </p:txBody>
      </p:sp>
      <p:sp>
        <p:nvSpPr>
          <p:cNvPr id="355" name="Google Shape;355;p44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5"/>
          <p:cNvSpPr txBox="1"/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8" name="Google Shape;358;p45"/>
          <p:cNvSpPr txBox="1"/>
          <p:nvPr>
            <p:ph idx="1" type="subTitle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9" name="Google Shape;359;p45"/>
          <p:cNvSpPr txBox="1"/>
          <p:nvPr>
            <p:ph idx="2" type="title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60" name="Google Shape;360;p45"/>
          <p:cNvSpPr txBox="1"/>
          <p:nvPr>
            <p:ph idx="3" type="subTitle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1" name="Google Shape;361;p45"/>
          <p:cNvSpPr txBox="1"/>
          <p:nvPr>
            <p:ph idx="4" type="title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62" name="Google Shape;362;p45"/>
          <p:cNvSpPr txBox="1"/>
          <p:nvPr>
            <p:ph idx="5" type="subTitle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3" name="Google Shape;363;p45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64" name="Google Shape;364;p45"/>
          <p:cNvSpPr/>
          <p:nvPr/>
        </p:nvSpPr>
        <p:spPr>
          <a:xfrm rot="-1505648">
            <a:off x="4111228" y="4272930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5" name="Google Shape;365;p45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366" name="Google Shape;366;p45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45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45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"/>
          <p:cNvSpPr txBox="1"/>
          <p:nvPr>
            <p:ph idx="1" type="subTitle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1" name="Google Shape;371;p46"/>
          <p:cNvSpPr txBox="1"/>
          <p:nvPr>
            <p:ph idx="2" type="subTitle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2" name="Google Shape;372;p46"/>
          <p:cNvSpPr txBox="1"/>
          <p:nvPr>
            <p:ph idx="3" type="subTitle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46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374" name="Google Shape;374;p46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375" name="Google Shape;375;p46"/>
            <p:cNvSpPr/>
            <p:nvPr/>
          </p:nvSpPr>
          <p:spPr>
            <a:xfrm>
              <a:off x="4302200" y="1018850"/>
              <a:ext cx="562575" cy="519550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46"/>
            <p:cNvSpPr/>
            <p:nvPr/>
          </p:nvSpPr>
          <p:spPr>
            <a:xfrm>
              <a:off x="4650075" y="1539425"/>
              <a:ext cx="264800" cy="236925"/>
            </a:xfrm>
            <a:custGeom>
              <a:rect b="b" l="l" r="r" t="t"/>
              <a:pathLst>
                <a:path extrusionOk="0" h="9477" w="10592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46"/>
            <p:cNvSpPr/>
            <p:nvPr/>
          </p:nvSpPr>
          <p:spPr>
            <a:xfrm>
              <a:off x="4860150" y="1437525"/>
              <a:ext cx="44450" cy="40400"/>
            </a:xfrm>
            <a:custGeom>
              <a:rect b="b" l="l" r="r" t="t"/>
              <a:pathLst>
                <a:path extrusionOk="0" h="1616" w="1778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46"/>
            <p:cNvSpPr/>
            <p:nvPr/>
          </p:nvSpPr>
          <p:spPr>
            <a:xfrm>
              <a:off x="4513775" y="1594125"/>
              <a:ext cx="95850" cy="88225"/>
            </a:xfrm>
            <a:custGeom>
              <a:rect b="b" l="l" r="r" t="t"/>
              <a:pathLst>
                <a:path extrusionOk="0" h="3529" w="3834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46"/>
            <p:cNvSpPr/>
            <p:nvPr/>
          </p:nvSpPr>
          <p:spPr>
            <a:xfrm>
              <a:off x="4421525" y="1549850"/>
              <a:ext cx="46700" cy="40775"/>
            </a:xfrm>
            <a:custGeom>
              <a:rect b="b" l="l" r="r" t="t"/>
              <a:pathLst>
                <a:path extrusionOk="0" h="1631" w="1868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46"/>
            <p:cNvSpPr/>
            <p:nvPr/>
          </p:nvSpPr>
          <p:spPr>
            <a:xfrm>
              <a:off x="4446900" y="1740500"/>
              <a:ext cx="45450" cy="35175"/>
            </a:xfrm>
            <a:custGeom>
              <a:rect b="b" l="l" r="r" t="t"/>
              <a:pathLst>
                <a:path extrusionOk="0" h="1407" w="1818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46"/>
            <p:cNvSpPr/>
            <p:nvPr/>
          </p:nvSpPr>
          <p:spPr>
            <a:xfrm>
              <a:off x="4888625" y="1264275"/>
              <a:ext cx="97800" cy="98300"/>
            </a:xfrm>
            <a:custGeom>
              <a:rect b="b" l="l" r="r" t="t"/>
              <a:pathLst>
                <a:path extrusionOk="0" h="3932" w="3912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BLANK_1_1_1_2_1_1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7"/>
          <p:cNvSpPr txBox="1"/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84" name="Google Shape;384;p47"/>
          <p:cNvSpPr txBox="1"/>
          <p:nvPr>
            <p:ph idx="1" type="subTitle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5" name="Google Shape;385;p47"/>
          <p:cNvSpPr txBox="1"/>
          <p:nvPr>
            <p:ph idx="2" type="title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86" name="Google Shape;386;p47"/>
          <p:cNvSpPr txBox="1"/>
          <p:nvPr>
            <p:ph idx="3" type="subTitle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7" name="Google Shape;387;p47"/>
          <p:cNvSpPr txBox="1"/>
          <p:nvPr>
            <p:ph idx="4" type="title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88" name="Google Shape;388;p47"/>
          <p:cNvSpPr txBox="1"/>
          <p:nvPr>
            <p:ph idx="5" type="subTitle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" name="Google Shape;389;p47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Google Shape;391;p48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392" name="Google Shape;392;p48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48"/>
            <p:cNvSpPr/>
            <p:nvPr/>
          </p:nvSpPr>
          <p:spPr>
            <a:xfrm flipH="1" rot="453958">
              <a:off x="7454513" y="596040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4" name="Google Shape;394;p48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395" name="Google Shape;395;p48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" name="Google Shape;396;p48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" name="Google Shape;397;p48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p48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99" name="Google Shape;399;p48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400" name="Google Shape;400;p4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4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4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4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4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4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4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07" name="Google Shape;407;p48"/>
          <p:cNvSpPr txBox="1"/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8" name="Google Shape;408;p48"/>
          <p:cNvSpPr txBox="1"/>
          <p:nvPr>
            <p:ph idx="1" type="subTitle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9" name="Google Shape;409;p48"/>
          <p:cNvSpPr txBox="1"/>
          <p:nvPr>
            <p:ph idx="2" type="title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0" name="Google Shape;410;p48"/>
          <p:cNvSpPr txBox="1"/>
          <p:nvPr>
            <p:ph idx="3" type="subTitle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1" name="Google Shape;411;p48"/>
          <p:cNvSpPr txBox="1"/>
          <p:nvPr>
            <p:ph idx="4" type="title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2" name="Google Shape;412;p48"/>
          <p:cNvSpPr txBox="1"/>
          <p:nvPr>
            <p:ph idx="5" type="subTitle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48"/>
          <p:cNvSpPr txBox="1"/>
          <p:nvPr>
            <p:ph idx="6" type="title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4" name="Google Shape;414;p48"/>
          <p:cNvSpPr txBox="1"/>
          <p:nvPr>
            <p:ph idx="7" type="subTitle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5" name="Google Shape;415;p48"/>
          <p:cNvSpPr txBox="1"/>
          <p:nvPr>
            <p:ph idx="8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BLANK_1_1_1_1_2"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9"/>
          <p:cNvSpPr txBox="1"/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8" name="Google Shape;418;p49"/>
          <p:cNvSpPr txBox="1"/>
          <p:nvPr>
            <p:ph idx="1" type="subTitle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9" name="Google Shape;419;p49"/>
          <p:cNvSpPr txBox="1"/>
          <p:nvPr>
            <p:ph idx="2" type="title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20" name="Google Shape;420;p49"/>
          <p:cNvSpPr txBox="1"/>
          <p:nvPr>
            <p:ph idx="3" type="subTitle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1" name="Google Shape;421;p49"/>
          <p:cNvSpPr txBox="1"/>
          <p:nvPr>
            <p:ph idx="4" type="title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22" name="Google Shape;422;p49"/>
          <p:cNvSpPr txBox="1"/>
          <p:nvPr>
            <p:ph idx="5" type="subTitle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3" name="Google Shape;423;p49"/>
          <p:cNvSpPr txBox="1"/>
          <p:nvPr>
            <p:ph idx="6" type="title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24" name="Google Shape;424;p49"/>
          <p:cNvSpPr txBox="1"/>
          <p:nvPr>
            <p:ph idx="7" type="subTitle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5" name="Google Shape;425;p49"/>
          <p:cNvSpPr txBox="1"/>
          <p:nvPr>
            <p:ph idx="8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50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428" name="Google Shape;428;p50"/>
            <p:cNvGrpSpPr/>
            <p:nvPr/>
          </p:nvGrpSpPr>
          <p:grpSpPr>
            <a:xfrm flipH="1" rot="5557456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429" name="Google Shape;429;p50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p50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50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" name="Google Shape;432;p50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p50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" name="Google Shape;434;p50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" name="Google Shape;435;p50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36" name="Google Shape;436;p50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50"/>
            <p:cNvSpPr/>
            <p:nvPr/>
          </p:nvSpPr>
          <p:spPr>
            <a:xfrm flipH="1" rot="899887">
              <a:off x="10753" y="-129930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8" name="Google Shape;438;p50"/>
          <p:cNvSpPr txBox="1"/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9" name="Google Shape;439;p50"/>
          <p:cNvSpPr txBox="1"/>
          <p:nvPr>
            <p:ph idx="1" type="subTitle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0" name="Google Shape;440;p50"/>
          <p:cNvSpPr txBox="1"/>
          <p:nvPr>
            <p:ph idx="2" type="title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41" name="Google Shape;441;p50"/>
          <p:cNvSpPr txBox="1"/>
          <p:nvPr>
            <p:ph idx="3" type="subTitle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2" name="Google Shape;442;p50"/>
          <p:cNvSpPr txBox="1"/>
          <p:nvPr>
            <p:ph idx="4" type="title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43" name="Google Shape;443;p50"/>
          <p:cNvSpPr txBox="1"/>
          <p:nvPr>
            <p:ph idx="5" type="subTitle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4" name="Google Shape;444;p50"/>
          <p:cNvSpPr txBox="1"/>
          <p:nvPr>
            <p:ph idx="6" type="title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45" name="Google Shape;445;p50"/>
          <p:cNvSpPr txBox="1"/>
          <p:nvPr>
            <p:ph idx="7" type="subTitle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6" name="Google Shape;446;p50"/>
          <p:cNvSpPr txBox="1"/>
          <p:nvPr>
            <p:ph idx="8" type="title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47" name="Google Shape;447;p50"/>
          <p:cNvSpPr txBox="1"/>
          <p:nvPr>
            <p:ph idx="9" type="subTitle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8" name="Google Shape;448;p50"/>
          <p:cNvSpPr txBox="1"/>
          <p:nvPr>
            <p:ph idx="13" type="title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49" name="Google Shape;449;p50"/>
          <p:cNvSpPr txBox="1"/>
          <p:nvPr>
            <p:ph idx="14" type="subTitle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0" name="Google Shape;450;p50"/>
          <p:cNvSpPr txBox="1"/>
          <p:nvPr>
            <p:ph idx="15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oogle Shape;452;p51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453" name="Google Shape;453;p51"/>
            <p:cNvSpPr/>
            <p:nvPr/>
          </p:nvSpPr>
          <p:spPr>
            <a:xfrm>
              <a:off x="5655000" y="2294500"/>
              <a:ext cx="698125" cy="721450"/>
            </a:xfrm>
            <a:custGeom>
              <a:rect b="b" l="l" r="r" t="t"/>
              <a:pathLst>
                <a:path extrusionOk="0" h="28858" w="27925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51"/>
            <p:cNvSpPr/>
            <p:nvPr/>
          </p:nvSpPr>
          <p:spPr>
            <a:xfrm>
              <a:off x="6220725" y="2815575"/>
              <a:ext cx="140625" cy="155300"/>
            </a:xfrm>
            <a:custGeom>
              <a:rect b="b" l="l" r="r" t="t"/>
              <a:pathLst>
                <a:path extrusionOk="0" h="6212" w="5625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51"/>
            <p:cNvSpPr/>
            <p:nvPr/>
          </p:nvSpPr>
          <p:spPr>
            <a:xfrm>
              <a:off x="6227475" y="2892450"/>
              <a:ext cx="177150" cy="191725"/>
            </a:xfrm>
            <a:custGeom>
              <a:rect b="b" l="l" r="r" t="t"/>
              <a:pathLst>
                <a:path extrusionOk="0" h="7669" w="7086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51"/>
            <p:cNvSpPr/>
            <p:nvPr/>
          </p:nvSpPr>
          <p:spPr>
            <a:xfrm>
              <a:off x="5979725" y="3001125"/>
              <a:ext cx="200275" cy="156475"/>
            </a:xfrm>
            <a:custGeom>
              <a:rect b="b" l="l" r="r" t="t"/>
              <a:pathLst>
                <a:path extrusionOk="0" h="6259" w="8011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51"/>
            <p:cNvSpPr/>
            <p:nvPr/>
          </p:nvSpPr>
          <p:spPr>
            <a:xfrm>
              <a:off x="5998575" y="2897775"/>
              <a:ext cx="207975" cy="144850"/>
            </a:xfrm>
            <a:custGeom>
              <a:rect b="b" l="l" r="r" t="t"/>
              <a:pathLst>
                <a:path extrusionOk="0" h="5794" w="8319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51"/>
            <p:cNvSpPr/>
            <p:nvPr/>
          </p:nvSpPr>
          <p:spPr>
            <a:xfrm>
              <a:off x="6029300" y="2796125"/>
              <a:ext cx="186500" cy="85725"/>
            </a:xfrm>
            <a:custGeom>
              <a:rect b="b" l="l" r="r" t="t"/>
              <a:pathLst>
                <a:path extrusionOk="0" h="3429" w="746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51"/>
            <p:cNvSpPr/>
            <p:nvPr/>
          </p:nvSpPr>
          <p:spPr>
            <a:xfrm>
              <a:off x="5866025" y="2863275"/>
              <a:ext cx="132450" cy="182550"/>
            </a:xfrm>
            <a:custGeom>
              <a:rect b="b" l="l" r="r" t="t"/>
              <a:pathLst>
                <a:path extrusionOk="0" h="7302" w="5298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51"/>
            <p:cNvSpPr/>
            <p:nvPr/>
          </p:nvSpPr>
          <p:spPr>
            <a:xfrm>
              <a:off x="5851725" y="2689525"/>
              <a:ext cx="239000" cy="133175"/>
            </a:xfrm>
            <a:custGeom>
              <a:rect b="b" l="l" r="r" t="t"/>
              <a:pathLst>
                <a:path extrusionOk="0" h="5327" w="956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51"/>
            <p:cNvSpPr/>
            <p:nvPr/>
          </p:nvSpPr>
          <p:spPr>
            <a:xfrm>
              <a:off x="6106050" y="2649400"/>
              <a:ext cx="207775" cy="112125"/>
            </a:xfrm>
            <a:custGeom>
              <a:rect b="b" l="l" r="r" t="t"/>
              <a:pathLst>
                <a:path extrusionOk="0" h="4485" w="8311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51"/>
            <p:cNvSpPr/>
            <p:nvPr/>
          </p:nvSpPr>
          <p:spPr>
            <a:xfrm>
              <a:off x="5985875" y="2547500"/>
              <a:ext cx="196600" cy="119575"/>
            </a:xfrm>
            <a:custGeom>
              <a:rect b="b" l="l" r="r" t="t"/>
              <a:pathLst>
                <a:path extrusionOk="0" h="4783" w="7864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3" name="Google Shape;463;p51"/>
          <p:cNvSpPr txBox="1"/>
          <p:nvPr>
            <p:ph hasCustomPrompt="1" type="title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4" name="Google Shape;464;p51"/>
          <p:cNvSpPr txBox="1"/>
          <p:nvPr>
            <p:ph idx="1" type="subTitle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5" name="Google Shape;465;p51"/>
          <p:cNvSpPr txBox="1"/>
          <p:nvPr>
            <p:ph hasCustomPrompt="1" idx="2" type="title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6" name="Google Shape;466;p51"/>
          <p:cNvSpPr txBox="1"/>
          <p:nvPr>
            <p:ph idx="3" type="subTitle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7" name="Google Shape;467;p51"/>
          <p:cNvSpPr txBox="1"/>
          <p:nvPr>
            <p:ph hasCustomPrompt="1" idx="4" type="title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8" name="Google Shape;468;p51"/>
          <p:cNvSpPr txBox="1"/>
          <p:nvPr>
            <p:ph idx="5" type="subTitle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52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471" name="Google Shape;471;p52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52"/>
            <p:cNvSpPr/>
            <p:nvPr/>
          </p:nvSpPr>
          <p:spPr>
            <a:xfrm flipH="1" rot="899946">
              <a:off x="90366" y="-448792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73" name="Google Shape;473;p52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474" name="Google Shape;474;p5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" name="Google Shape;475;p5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" name="Google Shape;476;p5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77" name="Google Shape;477;p52"/>
          <p:cNvSpPr txBox="1"/>
          <p:nvPr>
            <p:ph hasCustomPrompt="1" type="title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78" name="Google Shape;478;p52"/>
          <p:cNvSpPr txBox="1"/>
          <p:nvPr>
            <p:ph idx="1" type="subTitle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9" name="Google Shape;479;p52"/>
          <p:cNvSpPr txBox="1"/>
          <p:nvPr>
            <p:ph hasCustomPrompt="1" idx="2" type="title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0" name="Google Shape;480;p52"/>
          <p:cNvSpPr txBox="1"/>
          <p:nvPr>
            <p:ph idx="3" type="subTitle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1" name="Google Shape;481;p52"/>
          <p:cNvSpPr txBox="1"/>
          <p:nvPr>
            <p:ph hasCustomPrompt="1" idx="4" type="title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2" name="Google Shape;482;p52"/>
          <p:cNvSpPr txBox="1"/>
          <p:nvPr>
            <p:ph idx="5" type="subTitle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3" name="Google Shape;483;p52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53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486" name="Google Shape;486;p53"/>
            <p:cNvSpPr/>
            <p:nvPr/>
          </p:nvSpPr>
          <p:spPr>
            <a:xfrm>
              <a:off x="7529293" y="3837673"/>
              <a:ext cx="1233469" cy="997769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53"/>
            <p:cNvSpPr/>
            <p:nvPr/>
          </p:nvSpPr>
          <p:spPr>
            <a:xfrm>
              <a:off x="7261468" y="4248480"/>
              <a:ext cx="756717" cy="535287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88" name="Google Shape;488;p53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489" name="Google Shape;489;p5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5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" name="Google Shape;491;p5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92" name="Google Shape;492;p53"/>
          <p:cNvSpPr txBox="1"/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93" name="Google Shape;493;p53"/>
          <p:cNvSpPr txBox="1"/>
          <p:nvPr>
            <p:ph idx="1" type="subTitle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94" name="Google Shape;494;p53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55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498" name="Google Shape;498;p55"/>
            <p:cNvSpPr/>
            <p:nvPr/>
          </p:nvSpPr>
          <p:spPr>
            <a:xfrm>
              <a:off x="4302200" y="1018850"/>
              <a:ext cx="562575" cy="519550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55"/>
            <p:cNvSpPr/>
            <p:nvPr/>
          </p:nvSpPr>
          <p:spPr>
            <a:xfrm>
              <a:off x="4650075" y="1539425"/>
              <a:ext cx="264800" cy="236925"/>
            </a:xfrm>
            <a:custGeom>
              <a:rect b="b" l="l" r="r" t="t"/>
              <a:pathLst>
                <a:path extrusionOk="0" h="9477" w="10592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55"/>
            <p:cNvSpPr/>
            <p:nvPr/>
          </p:nvSpPr>
          <p:spPr>
            <a:xfrm>
              <a:off x="4860150" y="1437525"/>
              <a:ext cx="44450" cy="40400"/>
            </a:xfrm>
            <a:custGeom>
              <a:rect b="b" l="l" r="r" t="t"/>
              <a:pathLst>
                <a:path extrusionOk="0" h="1616" w="1778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55"/>
            <p:cNvSpPr/>
            <p:nvPr/>
          </p:nvSpPr>
          <p:spPr>
            <a:xfrm>
              <a:off x="4513775" y="1594125"/>
              <a:ext cx="95850" cy="88225"/>
            </a:xfrm>
            <a:custGeom>
              <a:rect b="b" l="l" r="r" t="t"/>
              <a:pathLst>
                <a:path extrusionOk="0" h="3529" w="3834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55"/>
            <p:cNvSpPr/>
            <p:nvPr/>
          </p:nvSpPr>
          <p:spPr>
            <a:xfrm>
              <a:off x="4421525" y="1549850"/>
              <a:ext cx="46700" cy="40775"/>
            </a:xfrm>
            <a:custGeom>
              <a:rect b="b" l="l" r="r" t="t"/>
              <a:pathLst>
                <a:path extrusionOk="0" h="1631" w="1868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55"/>
            <p:cNvSpPr/>
            <p:nvPr/>
          </p:nvSpPr>
          <p:spPr>
            <a:xfrm>
              <a:off x="4446900" y="1740500"/>
              <a:ext cx="45450" cy="35175"/>
            </a:xfrm>
            <a:custGeom>
              <a:rect b="b" l="l" r="r" t="t"/>
              <a:pathLst>
                <a:path extrusionOk="0" h="1407" w="1818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55"/>
            <p:cNvSpPr/>
            <p:nvPr/>
          </p:nvSpPr>
          <p:spPr>
            <a:xfrm>
              <a:off x="4888625" y="1264275"/>
              <a:ext cx="97800" cy="98300"/>
            </a:xfrm>
            <a:custGeom>
              <a:rect b="b" l="l" r="r" t="t"/>
              <a:pathLst>
                <a:path extrusionOk="0" h="3932" w="3912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BLANK_1_1_1_1_1_1_1_1_1"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6" name="Google Shape;506;p56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507" name="Google Shape;507;p56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508" name="Google Shape;508;p56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rect b="b" l="l" r="r" t="t"/>
                <a:pathLst>
                  <a:path extrusionOk="0" h="36287" w="41706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9" name="Google Shape;509;p56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0" name="Google Shape;510;p56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56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2" name="Google Shape;512;p56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" name="Google Shape;513;p56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" name="Google Shape;514;p56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" name="Google Shape;515;p56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" name="Google Shape;516;p56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17" name="Google Shape;517;p56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518" name="Google Shape;518;p56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" name="Google Shape;519;p56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" name="Google Shape;520;p56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56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BLANK_1_1_1_1_1_1_1_1_1_1"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3" name="Google Shape;523;p57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524" name="Google Shape;524;p57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525" name="Google Shape;525;p57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rect b="b" l="l" r="r" t="t"/>
                <a:pathLst>
                  <a:path extrusionOk="0" h="28898" w="29136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57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57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" name="Google Shape;528;p57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9" name="Google Shape;529;p57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530" name="Google Shape;530;p57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" name="Google Shape;531;p57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" name="Google Shape;532;p57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" name="Google Shape;533;p57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59"/>
          <p:cNvSpPr txBox="1"/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9" name="Google Shape;539;p59"/>
          <p:cNvSpPr txBox="1"/>
          <p:nvPr>
            <p:ph idx="1" type="subTitle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40" name="Google Shape;540;p59"/>
          <p:cNvSpPr txBox="1"/>
          <p:nvPr>
            <p:ph idx="2" type="ctrTitle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grpSp>
        <p:nvGrpSpPr>
          <p:cNvPr id="541" name="Google Shape;541;p59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542" name="Google Shape;542;p59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543" name="Google Shape;543;p5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" name="Google Shape;544;p5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" name="Google Shape;545;p5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" name="Google Shape;546;p5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5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5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9" name="Google Shape;549;p5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50" name="Google Shape;550;p59"/>
            <p:cNvGrpSpPr/>
            <p:nvPr/>
          </p:nvGrpSpPr>
          <p:grpSpPr>
            <a:xfrm flipH="1" rot="-323156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551" name="Google Shape;551;p59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59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60"/>
          <p:cNvSpPr txBox="1"/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55" name="Google Shape;555;p60"/>
          <p:cNvSpPr txBox="1"/>
          <p:nvPr>
            <p:ph hasCustomPrompt="1" idx="2" type="title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56" name="Google Shape;556;p60"/>
          <p:cNvSpPr txBox="1"/>
          <p:nvPr>
            <p:ph idx="1" type="subTitle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57" name="Google Shape;557;p60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558" name="Google Shape;558;p60"/>
            <p:cNvSpPr/>
            <p:nvPr/>
          </p:nvSpPr>
          <p:spPr>
            <a:xfrm flipH="1" rot="10800000">
              <a:off x="3690988" y="848215"/>
              <a:ext cx="1762097" cy="1627335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60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60"/>
            <p:cNvSpPr/>
            <p:nvPr/>
          </p:nvSpPr>
          <p:spPr>
            <a:xfrm flipH="1" rot="4849591">
              <a:off x="6045269" y="1183504"/>
              <a:ext cx="464554" cy="1155669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1" name="Google Shape;561;p60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562" name="Google Shape;562;p60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3" name="Google Shape;563;p60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" name="Google Shape;564;p60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61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67" name="Google Shape;567;p61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b="0" sz="3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568" name="Google Shape;568;p61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569" name="Google Shape;569;p61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570" name="Google Shape;570;p61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" name="Google Shape;571;p61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" name="Google Shape;572;p61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61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74" name="Google Shape;574;p61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75" name="Google Shape;575;p61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576" name="Google Shape;576;p61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7" name="Google Shape;577;p61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8" name="Google Shape;578;p61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9" name="Google Shape;579;p61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0" name="Google Shape;580;p61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1" name="Google Shape;581;p61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2" name="Google Shape;582;p61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" name="Google Shape;583;p61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84" name="Google Shape;584;p61"/>
            <p:cNvSpPr/>
            <p:nvPr/>
          </p:nvSpPr>
          <p:spPr>
            <a:xfrm>
              <a:off x="8653163" y="4399500"/>
              <a:ext cx="210250" cy="180450"/>
            </a:xfrm>
            <a:custGeom>
              <a:rect b="b" l="l" r="r" t="t"/>
              <a:pathLst>
                <a:path extrusionOk="0" h="7218" w="841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62"/>
          <p:cNvSpPr txBox="1"/>
          <p:nvPr>
            <p:ph idx="1" type="subTitle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87" name="Google Shape;587;p62"/>
          <p:cNvSpPr txBox="1"/>
          <p:nvPr>
            <p:ph idx="2" type="subTitle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88" name="Google Shape;588;p62"/>
          <p:cNvSpPr txBox="1"/>
          <p:nvPr>
            <p:ph idx="3" type="subTitle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9" name="Google Shape;589;p62"/>
          <p:cNvSpPr txBox="1"/>
          <p:nvPr>
            <p:ph idx="4" type="subTitle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0" name="Google Shape;590;p62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591" name="Google Shape;591;p62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592" name="Google Shape;592;p62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593" name="Google Shape;593;p62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" name="Google Shape;594;p62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" name="Google Shape;595;p62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" name="Google Shape;596;p62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7" name="Google Shape;597;p62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" name="Google Shape;598;p62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" name="Google Shape;599;p62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00" name="Google Shape;600;p62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62"/>
            <p:cNvSpPr/>
            <p:nvPr/>
          </p:nvSpPr>
          <p:spPr>
            <a:xfrm flipH="1" rot="899887">
              <a:off x="7964803" y="4526770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63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604" name="Google Shape;604;p63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605" name="Google Shape;605;p63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rect b="b" l="l" r="r" t="t"/>
                <a:pathLst>
                  <a:path extrusionOk="0" h="32626" w="3318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6" name="Google Shape;606;p63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rect b="b" l="l" r="r" t="t"/>
                <a:pathLst>
                  <a:path extrusionOk="0" h="11357" w="1410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7" name="Google Shape;607;p63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rect b="b" l="l" r="r" t="t"/>
                <a:pathLst>
                  <a:path extrusionOk="0" h="8153" w="9331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8" name="Google Shape;608;p63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rect b="b" l="l" r="r" t="t"/>
                <a:pathLst>
                  <a:path extrusionOk="0" h="6178" w="7232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9" name="Google Shape;609;p63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rect b="b" l="l" r="r" t="t"/>
                <a:pathLst>
                  <a:path extrusionOk="0" h="5509" w="5663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10" name="Google Shape;610;p63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rect b="b" l="l" r="r" t="t"/>
              <a:pathLst>
                <a:path extrusionOk="0" h="25605" w="1496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11" name="Google Shape;611;p63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612" name="Google Shape;612;p63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rect b="b" l="l" r="r" t="t"/>
                <a:pathLst>
                  <a:path extrusionOk="0" h="6212" w="5625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3" name="Google Shape;613;p63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rect b="b" l="l" r="r" t="t"/>
                <a:pathLst>
                  <a:path extrusionOk="0" h="7669" w="7086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4" name="Google Shape;614;p63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rect b="b" l="l" r="r" t="t"/>
                <a:pathLst>
                  <a:path extrusionOk="0" h="6259" w="8011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5" name="Google Shape;615;p63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rect b="b" l="l" r="r" t="t"/>
                <a:pathLst>
                  <a:path extrusionOk="0" h="5794" w="8319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6" name="Google Shape;616;p63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rect b="b" l="l" r="r" t="t"/>
                <a:pathLst>
                  <a:path extrusionOk="0" h="3429" w="746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7" name="Google Shape;617;p63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rect b="b" l="l" r="r" t="t"/>
                <a:pathLst>
                  <a:path extrusionOk="0" h="7302" w="5298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8" name="Google Shape;618;p63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rect b="b" l="l" r="r" t="t"/>
                <a:pathLst>
                  <a:path extrusionOk="0" h="5327" w="956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9" name="Google Shape;619;p63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rect b="b" l="l" r="r" t="t"/>
                <a:pathLst>
                  <a:path extrusionOk="0" h="4485" w="8311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0" name="Google Shape;620;p63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rect b="b" l="l" r="r" t="t"/>
                <a:pathLst>
                  <a:path extrusionOk="0" h="4783" w="7864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21" name="Google Shape;621;p63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4"/>
          <p:cNvSpPr txBox="1"/>
          <p:nvPr>
            <p:ph idx="1" type="body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624" name="Google Shape;624;p64"/>
          <p:cNvSpPr txBox="1"/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625" name="Google Shape;625;p64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626" name="Google Shape;626;p64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64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9" name="Google Shape;629;p65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630" name="Google Shape;630;p65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rect b="b" l="l" r="r" t="t"/>
              <a:pathLst>
                <a:path extrusionOk="0" h="11211" w="20204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65"/>
            <p:cNvSpPr/>
            <p:nvPr/>
          </p:nvSpPr>
          <p:spPr>
            <a:xfrm>
              <a:off x="859744" y="3247549"/>
              <a:ext cx="1848461" cy="1495244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65"/>
            <p:cNvSpPr/>
            <p:nvPr/>
          </p:nvSpPr>
          <p:spPr>
            <a:xfrm>
              <a:off x="458401" y="3863148"/>
              <a:ext cx="1134006" cy="802175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33" name="Google Shape;633;p65"/>
            <p:cNvGrpSpPr/>
            <p:nvPr/>
          </p:nvGrpSpPr>
          <p:grpSpPr>
            <a:xfrm flipH="1" rot="375732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634" name="Google Shape;634;p65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rect b="b" l="l" r="r" t="t"/>
                <a:pathLst>
                  <a:path extrusionOk="0" h="30160" w="33766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65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rect b="b" l="l" r="r" t="t"/>
                <a:pathLst>
                  <a:path extrusionOk="0" h="4213" w="5929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65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rect b="b" l="l" r="r" t="t"/>
                <a:pathLst>
                  <a:path extrusionOk="0" h="4190" w="5354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7" name="Google Shape;637;p65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rect b="b" l="l" r="r" t="t"/>
                <a:pathLst>
                  <a:path extrusionOk="0" h="2771" w="304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8" name="Google Shape;638;p65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rect b="b" l="l" r="r" t="t"/>
                <a:pathLst>
                  <a:path extrusionOk="0" h="5044" w="6869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39" name="Google Shape;639;p65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66"/>
          <p:cNvSpPr txBox="1"/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42" name="Google Shape;642;p66"/>
          <p:cNvSpPr txBox="1"/>
          <p:nvPr>
            <p:ph idx="1" type="subTitle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43" name="Google Shape;643;p66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644" name="Google Shape;644;p66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rect b="b" l="l" r="r" t="t"/>
              <a:pathLst>
                <a:path extrusionOk="0" h="11211" w="20204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45" name="Google Shape;645;p66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646" name="Google Shape;646;p66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rect b="b" l="l" r="r" t="t"/>
                <a:pathLst>
                  <a:path extrusionOk="0" h="28898" w="29136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7" name="Google Shape;647;p66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8" name="Google Shape;648;p66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9" name="Google Shape;649;p66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50" name="Google Shape;650;p66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651" name="Google Shape;651;p66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2" name="Google Shape;652;p66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3" name="Google Shape;653;p66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4" name="Google Shape;654;p66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67"/>
          <p:cNvSpPr txBox="1"/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9144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657" name="Google Shape;657;p67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658" name="Google Shape;658;p67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67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67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67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68"/>
          <p:cNvSpPr txBox="1"/>
          <p:nvPr>
            <p:ph hasCustomPrompt="1" type="title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64" name="Google Shape;664;p68"/>
          <p:cNvSpPr txBox="1"/>
          <p:nvPr>
            <p:ph idx="1" type="subTitle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665" name="Google Shape;665;p68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666" name="Google Shape;666;p68"/>
            <p:cNvSpPr/>
            <p:nvPr/>
          </p:nvSpPr>
          <p:spPr>
            <a:xfrm>
              <a:off x="203147" y="279995"/>
              <a:ext cx="1339397" cy="904184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67" name="Google Shape;667;p68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668" name="Google Shape;668;p6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9" name="Google Shape;669;p6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0" name="Google Shape;670;p6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1" name="Google Shape;671;p6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2" name="Google Shape;672;p6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3" name="Google Shape;673;p6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4" name="Google Shape;674;p6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6"/>
        </a:solidFill>
      </p:bgPr>
    </p:bg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70"/>
          <p:cNvSpPr txBox="1"/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8" name="Google Shape;678;p70"/>
          <p:cNvSpPr txBox="1"/>
          <p:nvPr>
            <p:ph hasCustomPrompt="1" idx="2" type="title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79" name="Google Shape;679;p70"/>
          <p:cNvSpPr txBox="1"/>
          <p:nvPr>
            <p:ph idx="1" type="subTitle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0" name="Google Shape;680;p70"/>
          <p:cNvSpPr txBox="1"/>
          <p:nvPr>
            <p:ph idx="3" type="title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81" name="Google Shape;681;p70"/>
          <p:cNvSpPr txBox="1"/>
          <p:nvPr>
            <p:ph hasCustomPrompt="1" idx="4" type="title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2" name="Google Shape;682;p70"/>
          <p:cNvSpPr txBox="1"/>
          <p:nvPr>
            <p:ph idx="5" type="subTitle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3" name="Google Shape;683;p70"/>
          <p:cNvSpPr txBox="1"/>
          <p:nvPr>
            <p:ph idx="6" type="title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84" name="Google Shape;684;p70"/>
          <p:cNvSpPr txBox="1"/>
          <p:nvPr>
            <p:ph hasCustomPrompt="1" idx="7" type="title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5" name="Google Shape;685;p70"/>
          <p:cNvSpPr txBox="1"/>
          <p:nvPr>
            <p:ph idx="8" type="subTitle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6" name="Google Shape;686;p70"/>
          <p:cNvSpPr txBox="1"/>
          <p:nvPr>
            <p:ph idx="9" type="title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87" name="Google Shape;687;p70"/>
          <p:cNvSpPr txBox="1"/>
          <p:nvPr>
            <p:ph hasCustomPrompt="1" idx="13" type="title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8" name="Google Shape;688;p70"/>
          <p:cNvSpPr txBox="1"/>
          <p:nvPr>
            <p:ph idx="14" type="subTitle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9" name="Google Shape;689;p70"/>
          <p:cNvSpPr txBox="1"/>
          <p:nvPr>
            <p:ph idx="15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690" name="Google Shape;690;p70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691" name="Google Shape;691;p70"/>
            <p:cNvGrpSpPr/>
            <p:nvPr/>
          </p:nvGrpSpPr>
          <p:grpSpPr>
            <a:xfrm flipH="1" rot="10800000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692" name="Google Shape;692;p70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3" name="Google Shape;693;p70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4" name="Google Shape;694;p70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5" name="Google Shape;695;p70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70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7" name="Google Shape;697;p70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8" name="Google Shape;698;p70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99" name="Google Shape;699;p70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700" name="Google Shape;700;p70"/>
              <p:cNvSpPr/>
              <p:nvPr/>
            </p:nvSpPr>
            <p:spPr>
              <a:xfrm flipH="1" rot="1147657">
                <a:off x="371721" y="698980"/>
                <a:ext cx="117858" cy="106018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1" name="Google Shape;701;p70"/>
              <p:cNvSpPr/>
              <p:nvPr/>
            </p:nvSpPr>
            <p:spPr>
              <a:xfrm flipH="1" rot="1147657">
                <a:off x="664641" y="835397"/>
                <a:ext cx="100907" cy="9092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70"/>
              <p:cNvSpPr/>
              <p:nvPr/>
            </p:nvSpPr>
            <p:spPr>
              <a:xfrm flipH="1" rot="1147812">
                <a:off x="583934" y="54780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70"/>
              <p:cNvSpPr/>
              <p:nvPr/>
            </p:nvSpPr>
            <p:spPr>
              <a:xfrm flipH="1" rot="1147657">
                <a:off x="332742" y="335855"/>
                <a:ext cx="195822" cy="167975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1"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71"/>
          <p:cNvSpPr txBox="1"/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06" name="Google Shape;706;p71"/>
          <p:cNvSpPr txBox="1"/>
          <p:nvPr>
            <p:ph hasCustomPrompt="1" idx="2" type="title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07" name="Google Shape;707;p71"/>
          <p:cNvSpPr txBox="1"/>
          <p:nvPr>
            <p:ph idx="1" type="subTitle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708" name="Google Shape;708;p71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709" name="Google Shape;709;p71"/>
            <p:cNvSpPr/>
            <p:nvPr/>
          </p:nvSpPr>
          <p:spPr>
            <a:xfrm flipH="1" rot="10800000">
              <a:off x="861925" y="1774656"/>
              <a:ext cx="1769861" cy="1634556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10" name="Google Shape;710;p71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711" name="Google Shape;711;p71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2" name="Google Shape;712;p71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3" name="Google Shape;713;p71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4" name="Google Shape;714;p71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5" name="Google Shape;715;p71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6" name="Google Shape;716;p71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7" name="Google Shape;717;p71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8" name="Google Shape;718;p71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19" name="Google Shape;719;p71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71"/>
            <p:cNvSpPr/>
            <p:nvPr/>
          </p:nvSpPr>
          <p:spPr>
            <a:xfrm flipH="1" rot="899946">
              <a:off x="4723941" y="4428333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1_1"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2" name="Google Shape;722;p72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723" name="Google Shape;723;p72"/>
            <p:cNvSpPr/>
            <p:nvPr/>
          </p:nvSpPr>
          <p:spPr>
            <a:xfrm flipH="1" rot="10800000">
              <a:off x="6709650" y="1564461"/>
              <a:ext cx="1759341" cy="1624789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24" name="Google Shape;724;p72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725" name="Google Shape;725;p72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726" name="Google Shape;726;p72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rect b="b" l="l" r="r" t="t"/>
                  <a:pathLst>
                    <a:path extrusionOk="0" h="7302" w="5298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7" name="Google Shape;727;p72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rect b="b" l="l" r="r" t="t"/>
                  <a:pathLst>
                    <a:path extrusionOk="0" h="5327" w="956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8" name="Google Shape;728;p72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rect b="b" l="l" r="r" t="t"/>
                  <a:pathLst>
                    <a:path extrusionOk="0" h="4485" w="8311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9" name="Google Shape;729;p72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rect b="b" l="l" r="r" t="t"/>
                  <a:pathLst>
                    <a:path extrusionOk="0" h="4783" w="7864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30" name="Google Shape;730;p72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rect b="b" l="l" r="r" t="t"/>
                <a:pathLst>
                  <a:path extrusionOk="0" h="5327" w="956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1" name="Google Shape;731;p72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rect b="b" l="l" r="r" t="t"/>
                <a:pathLst>
                  <a:path extrusionOk="0" h="4783" w="7864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32" name="Google Shape;732;p72"/>
          <p:cNvSpPr txBox="1"/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33" name="Google Shape;733;p72"/>
          <p:cNvSpPr txBox="1"/>
          <p:nvPr>
            <p:ph hasCustomPrompt="1" idx="2" type="title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34" name="Google Shape;734;p72"/>
          <p:cNvSpPr txBox="1"/>
          <p:nvPr>
            <p:ph idx="1" type="subTitle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10001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1_1_1"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6" name="Google Shape;736;p73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737" name="Google Shape;737;p73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73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73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0" name="Google Shape;740;p73"/>
          <p:cNvSpPr txBox="1"/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41" name="Google Shape;741;p73"/>
          <p:cNvSpPr txBox="1"/>
          <p:nvPr>
            <p:ph hasCustomPrompt="1" idx="2" type="title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2" name="Google Shape;742;p73"/>
          <p:cNvSpPr txBox="1"/>
          <p:nvPr>
            <p:ph idx="1" type="subTitle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74"/>
          <p:cNvSpPr txBox="1"/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45" name="Google Shape;745;p74"/>
          <p:cNvSpPr txBox="1"/>
          <p:nvPr>
            <p:ph idx="1" type="subTitle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746" name="Google Shape;746;p74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747" name="Google Shape;747;p74"/>
            <p:cNvSpPr/>
            <p:nvPr/>
          </p:nvSpPr>
          <p:spPr>
            <a:xfrm flipH="1">
              <a:off x="405093" y="500084"/>
              <a:ext cx="506235" cy="434247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74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74"/>
            <p:cNvSpPr/>
            <p:nvPr/>
          </p:nvSpPr>
          <p:spPr>
            <a:xfrm flipH="1">
              <a:off x="911329" y="881679"/>
              <a:ext cx="260863" cy="23505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74"/>
            <p:cNvSpPr/>
            <p:nvPr/>
          </p:nvSpPr>
          <p:spPr>
            <a:xfrm flipH="1">
              <a:off x="791351" y="226883"/>
              <a:ext cx="190751" cy="171867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3"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75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3_1"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76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755" name="Google Shape;755;p76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756" name="Google Shape;756;p76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76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76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76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3_1_1"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77"/>
          <p:cNvSpPr/>
          <p:nvPr/>
        </p:nvSpPr>
        <p:spPr>
          <a:xfrm rot="-1505648">
            <a:off x="7800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p77"/>
          <p:cNvSpPr/>
          <p:nvPr/>
        </p:nvSpPr>
        <p:spPr>
          <a:xfrm rot="-1505648">
            <a:off x="74424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77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4"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78"/>
          <p:cNvSpPr/>
          <p:nvPr/>
        </p:nvSpPr>
        <p:spPr>
          <a:xfrm rot="-453958">
            <a:off x="736588" y="596040"/>
            <a:ext cx="952905" cy="389494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78"/>
          <p:cNvSpPr/>
          <p:nvPr/>
        </p:nvSpPr>
        <p:spPr>
          <a:xfrm flipH="1" rot="453958">
            <a:off x="7454513" y="596040"/>
            <a:ext cx="952905" cy="389494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78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4_1"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79"/>
          <p:cNvSpPr/>
          <p:nvPr/>
        </p:nvSpPr>
        <p:spPr>
          <a:xfrm flipH="1">
            <a:off x="394395" y="463000"/>
            <a:ext cx="1161831" cy="644689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79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80"/>
          <p:cNvSpPr txBox="1"/>
          <p:nvPr>
            <p:ph idx="1" type="subTitle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3" name="Google Shape;773;p80"/>
          <p:cNvSpPr txBox="1"/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774" name="Google Shape;774;p80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775" name="Google Shape;775;p80"/>
            <p:cNvSpPr/>
            <p:nvPr/>
          </p:nvSpPr>
          <p:spPr>
            <a:xfrm>
              <a:off x="6501025" y="2106525"/>
              <a:ext cx="728400" cy="722450"/>
            </a:xfrm>
            <a:custGeom>
              <a:rect b="b" l="l" r="r" t="t"/>
              <a:pathLst>
                <a:path extrusionOk="0" h="28898" w="29136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80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80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80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81"/>
          <p:cNvSpPr/>
          <p:nvPr/>
        </p:nvSpPr>
        <p:spPr>
          <a:xfrm rot="5400000">
            <a:off x="4360837" y="600191"/>
            <a:ext cx="4388254" cy="4052698"/>
          </a:xfrm>
          <a:custGeom>
            <a:rect b="b" l="l" r="r" t="t"/>
            <a:pathLst>
              <a:path extrusionOk="0" h="20782" w="22503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81"/>
          <p:cNvSpPr txBox="1"/>
          <p:nvPr>
            <p:ph idx="1" type="subTitle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782" name="Google Shape;782;p81"/>
          <p:cNvSpPr txBox="1"/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"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82"/>
          <p:cNvSpPr txBox="1"/>
          <p:nvPr>
            <p:ph idx="1" type="subTitle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5" name="Google Shape;785;p82"/>
          <p:cNvSpPr txBox="1"/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"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83"/>
          <p:cNvSpPr txBox="1"/>
          <p:nvPr>
            <p:ph idx="1" type="body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788" name="Google Shape;788;p83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789" name="Google Shape;789;p83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790" name="Google Shape;790;p83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791" name="Google Shape;791;p83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rect b="b" l="l" r="r" t="t"/>
                <a:pathLst>
                  <a:path extrusionOk="0" h="36287" w="41706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2" name="Google Shape;792;p83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3" name="Google Shape;793;p83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4" name="Google Shape;794;p83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5" name="Google Shape;795;p83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6" name="Google Shape;796;p83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7" name="Google Shape;797;p83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8" name="Google Shape;798;p83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9" name="Google Shape;799;p83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00" name="Google Shape;800;p83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801" name="Google Shape;801;p83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83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83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83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2_1_1_1"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84"/>
          <p:cNvSpPr/>
          <p:nvPr/>
        </p:nvSpPr>
        <p:spPr>
          <a:xfrm rot="-1505648">
            <a:off x="7800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84"/>
          <p:cNvSpPr/>
          <p:nvPr/>
        </p:nvSpPr>
        <p:spPr>
          <a:xfrm rot="-1505648">
            <a:off x="74424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84"/>
          <p:cNvSpPr txBox="1"/>
          <p:nvPr>
            <p:ph idx="1" type="body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809" name="Google Shape;809;p84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1" name="Google Shape;811;p85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812" name="Google Shape;812;p85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85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85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85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6" name="Google Shape;816;p85"/>
          <p:cNvSpPr txBox="1"/>
          <p:nvPr>
            <p:ph idx="1" type="subTitle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817" name="Google Shape;817;p85"/>
          <p:cNvSpPr txBox="1"/>
          <p:nvPr>
            <p:ph idx="2" type="subTitle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818" name="Google Shape;818;p85"/>
          <p:cNvSpPr txBox="1"/>
          <p:nvPr>
            <p:ph idx="3" type="subTitle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9" name="Google Shape;819;p85"/>
          <p:cNvSpPr txBox="1"/>
          <p:nvPr>
            <p:ph idx="4" type="subTitle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0" name="Google Shape;820;p85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21" name="Google Shape;821;p85"/>
          <p:cNvSpPr txBox="1"/>
          <p:nvPr>
            <p:ph idx="5" type="subTitle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3" name="Google Shape;823;p86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824" name="Google Shape;824;p86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86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86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7" name="Google Shape;827;p86"/>
          <p:cNvSpPr/>
          <p:nvPr/>
        </p:nvSpPr>
        <p:spPr>
          <a:xfrm rot="-698491">
            <a:off x="777440" y="619604"/>
            <a:ext cx="728576" cy="305163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86"/>
          <p:cNvSpPr txBox="1"/>
          <p:nvPr>
            <p:ph idx="1" type="subTitle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829" name="Google Shape;829;p86"/>
          <p:cNvSpPr txBox="1"/>
          <p:nvPr>
            <p:ph idx="2" type="subTitle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830" name="Google Shape;830;p86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TITLE_AND_TWO_COLUMNS_1_1_1"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2" name="Google Shape;832;p87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833" name="Google Shape;833;p87"/>
            <p:cNvSpPr/>
            <p:nvPr/>
          </p:nvSpPr>
          <p:spPr>
            <a:xfrm>
              <a:off x="6699969" y="3452474"/>
              <a:ext cx="1848461" cy="1495244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87"/>
            <p:cNvSpPr/>
            <p:nvPr/>
          </p:nvSpPr>
          <p:spPr>
            <a:xfrm>
              <a:off x="6298626" y="4068073"/>
              <a:ext cx="1134006" cy="802175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5" name="Google Shape;835;p87"/>
          <p:cNvSpPr txBox="1"/>
          <p:nvPr>
            <p:ph idx="1" type="subTitle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836" name="Google Shape;836;p87"/>
          <p:cNvSpPr txBox="1"/>
          <p:nvPr>
            <p:ph idx="2" type="subTitle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/>
        </p:txBody>
      </p:sp>
      <p:sp>
        <p:nvSpPr>
          <p:cNvPr id="837" name="Google Shape;837;p87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88"/>
          <p:cNvSpPr txBox="1"/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40" name="Google Shape;840;p88"/>
          <p:cNvSpPr txBox="1"/>
          <p:nvPr>
            <p:ph idx="1" type="subTitle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1" name="Google Shape;841;p88"/>
          <p:cNvSpPr txBox="1"/>
          <p:nvPr>
            <p:ph idx="2" type="title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42" name="Google Shape;842;p88"/>
          <p:cNvSpPr txBox="1"/>
          <p:nvPr>
            <p:ph idx="3" type="subTitle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3" name="Google Shape;843;p88"/>
          <p:cNvSpPr txBox="1"/>
          <p:nvPr>
            <p:ph idx="4" type="title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44" name="Google Shape;844;p88"/>
          <p:cNvSpPr txBox="1"/>
          <p:nvPr>
            <p:ph idx="5" type="subTitle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5" name="Google Shape;845;p88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46" name="Google Shape;846;p88"/>
          <p:cNvSpPr/>
          <p:nvPr/>
        </p:nvSpPr>
        <p:spPr>
          <a:xfrm rot="-1505648">
            <a:off x="4111228" y="4272930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47" name="Google Shape;847;p88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848" name="Google Shape;848;p88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88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88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89"/>
          <p:cNvSpPr txBox="1"/>
          <p:nvPr>
            <p:ph idx="1" type="subTitle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3" name="Google Shape;853;p89"/>
          <p:cNvSpPr txBox="1"/>
          <p:nvPr>
            <p:ph idx="2" type="subTitle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4" name="Google Shape;854;p89"/>
          <p:cNvSpPr txBox="1"/>
          <p:nvPr>
            <p:ph idx="3" type="subTitle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5" name="Google Shape;855;p89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856" name="Google Shape;856;p89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857" name="Google Shape;857;p89"/>
            <p:cNvSpPr/>
            <p:nvPr/>
          </p:nvSpPr>
          <p:spPr>
            <a:xfrm>
              <a:off x="4302200" y="1018850"/>
              <a:ext cx="562575" cy="519550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89"/>
            <p:cNvSpPr/>
            <p:nvPr/>
          </p:nvSpPr>
          <p:spPr>
            <a:xfrm>
              <a:off x="4650075" y="1539425"/>
              <a:ext cx="264800" cy="236925"/>
            </a:xfrm>
            <a:custGeom>
              <a:rect b="b" l="l" r="r" t="t"/>
              <a:pathLst>
                <a:path extrusionOk="0" h="9477" w="10592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89"/>
            <p:cNvSpPr/>
            <p:nvPr/>
          </p:nvSpPr>
          <p:spPr>
            <a:xfrm>
              <a:off x="4860150" y="1437525"/>
              <a:ext cx="44450" cy="40400"/>
            </a:xfrm>
            <a:custGeom>
              <a:rect b="b" l="l" r="r" t="t"/>
              <a:pathLst>
                <a:path extrusionOk="0" h="1616" w="1778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89"/>
            <p:cNvSpPr/>
            <p:nvPr/>
          </p:nvSpPr>
          <p:spPr>
            <a:xfrm>
              <a:off x="4513775" y="1594125"/>
              <a:ext cx="95850" cy="88225"/>
            </a:xfrm>
            <a:custGeom>
              <a:rect b="b" l="l" r="r" t="t"/>
              <a:pathLst>
                <a:path extrusionOk="0" h="3529" w="3834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89"/>
            <p:cNvSpPr/>
            <p:nvPr/>
          </p:nvSpPr>
          <p:spPr>
            <a:xfrm>
              <a:off x="4421525" y="1549850"/>
              <a:ext cx="46700" cy="40775"/>
            </a:xfrm>
            <a:custGeom>
              <a:rect b="b" l="l" r="r" t="t"/>
              <a:pathLst>
                <a:path extrusionOk="0" h="1631" w="1868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89"/>
            <p:cNvSpPr/>
            <p:nvPr/>
          </p:nvSpPr>
          <p:spPr>
            <a:xfrm>
              <a:off x="4446900" y="1740500"/>
              <a:ext cx="45450" cy="35175"/>
            </a:xfrm>
            <a:custGeom>
              <a:rect b="b" l="l" r="r" t="t"/>
              <a:pathLst>
                <a:path extrusionOk="0" h="1407" w="1818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89"/>
            <p:cNvSpPr/>
            <p:nvPr/>
          </p:nvSpPr>
          <p:spPr>
            <a:xfrm>
              <a:off x="4888625" y="1264275"/>
              <a:ext cx="97800" cy="98300"/>
            </a:xfrm>
            <a:custGeom>
              <a:rect b="b" l="l" r="r" t="t"/>
              <a:pathLst>
                <a:path extrusionOk="0" h="3932" w="3912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BLANK_1_1_1_2_1_1"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90"/>
          <p:cNvSpPr txBox="1"/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66" name="Google Shape;866;p90"/>
          <p:cNvSpPr txBox="1"/>
          <p:nvPr>
            <p:ph idx="1" type="subTitle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7" name="Google Shape;867;p90"/>
          <p:cNvSpPr txBox="1"/>
          <p:nvPr>
            <p:ph idx="2" type="title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68" name="Google Shape;868;p90"/>
          <p:cNvSpPr txBox="1"/>
          <p:nvPr>
            <p:ph idx="3" type="subTitle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9" name="Google Shape;869;p90"/>
          <p:cNvSpPr txBox="1"/>
          <p:nvPr>
            <p:ph idx="4" type="title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70" name="Google Shape;870;p90"/>
          <p:cNvSpPr txBox="1"/>
          <p:nvPr>
            <p:ph idx="5" type="subTitle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1" name="Google Shape;871;p90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3" name="Google Shape;873;p91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874" name="Google Shape;874;p91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91"/>
            <p:cNvSpPr/>
            <p:nvPr/>
          </p:nvSpPr>
          <p:spPr>
            <a:xfrm flipH="1" rot="453958">
              <a:off x="7454513" y="596040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76" name="Google Shape;876;p91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877" name="Google Shape;877;p91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8" name="Google Shape;878;p91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9" name="Google Shape;879;p91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0" name="Google Shape;880;p91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81" name="Google Shape;881;p91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882" name="Google Shape;882;p91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3" name="Google Shape;883;p91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4" name="Google Shape;884;p91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5" name="Google Shape;885;p91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6" name="Google Shape;886;p91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7" name="Google Shape;887;p91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8" name="Google Shape;888;p91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89" name="Google Shape;889;p91"/>
          <p:cNvSpPr txBox="1"/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90" name="Google Shape;890;p91"/>
          <p:cNvSpPr txBox="1"/>
          <p:nvPr>
            <p:ph idx="1" type="subTitle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1" name="Google Shape;891;p91"/>
          <p:cNvSpPr txBox="1"/>
          <p:nvPr>
            <p:ph idx="2" type="title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92" name="Google Shape;892;p91"/>
          <p:cNvSpPr txBox="1"/>
          <p:nvPr>
            <p:ph idx="3" type="subTitle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3" name="Google Shape;893;p91"/>
          <p:cNvSpPr txBox="1"/>
          <p:nvPr>
            <p:ph idx="4" type="title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94" name="Google Shape;894;p91"/>
          <p:cNvSpPr txBox="1"/>
          <p:nvPr>
            <p:ph idx="5" type="subTitle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5" name="Google Shape;895;p91"/>
          <p:cNvSpPr txBox="1"/>
          <p:nvPr>
            <p:ph idx="6" type="title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96" name="Google Shape;896;p91"/>
          <p:cNvSpPr txBox="1"/>
          <p:nvPr>
            <p:ph idx="7" type="subTitle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7" name="Google Shape;897;p91"/>
          <p:cNvSpPr txBox="1"/>
          <p:nvPr>
            <p:ph idx="8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BLANK_1_1_1_1_2"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92"/>
          <p:cNvSpPr txBox="1"/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00" name="Google Shape;900;p92"/>
          <p:cNvSpPr txBox="1"/>
          <p:nvPr>
            <p:ph idx="1" type="subTitle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1" name="Google Shape;901;p92"/>
          <p:cNvSpPr txBox="1"/>
          <p:nvPr>
            <p:ph idx="2" type="title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02" name="Google Shape;902;p92"/>
          <p:cNvSpPr txBox="1"/>
          <p:nvPr>
            <p:ph idx="3" type="subTitle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3" name="Google Shape;903;p92"/>
          <p:cNvSpPr txBox="1"/>
          <p:nvPr>
            <p:ph idx="4" type="title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04" name="Google Shape;904;p92"/>
          <p:cNvSpPr txBox="1"/>
          <p:nvPr>
            <p:ph idx="5" type="subTitle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5" name="Google Shape;905;p92"/>
          <p:cNvSpPr txBox="1"/>
          <p:nvPr>
            <p:ph idx="6" type="title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06" name="Google Shape;906;p92"/>
          <p:cNvSpPr txBox="1"/>
          <p:nvPr>
            <p:ph idx="7" type="subTitle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7" name="Google Shape;907;p92"/>
          <p:cNvSpPr txBox="1"/>
          <p:nvPr>
            <p:ph idx="8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9" name="Google Shape;909;p93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910" name="Google Shape;910;p93"/>
            <p:cNvGrpSpPr/>
            <p:nvPr/>
          </p:nvGrpSpPr>
          <p:grpSpPr>
            <a:xfrm flipH="1" rot="5557456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911" name="Google Shape;911;p93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2" name="Google Shape;912;p93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3" name="Google Shape;913;p93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4" name="Google Shape;914;p93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5" name="Google Shape;915;p93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6" name="Google Shape;916;p93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7" name="Google Shape;917;p93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18" name="Google Shape;918;p93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93"/>
            <p:cNvSpPr/>
            <p:nvPr/>
          </p:nvSpPr>
          <p:spPr>
            <a:xfrm flipH="1" rot="899887">
              <a:off x="10753" y="-129930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20" name="Google Shape;920;p93"/>
          <p:cNvSpPr txBox="1"/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21" name="Google Shape;921;p93"/>
          <p:cNvSpPr txBox="1"/>
          <p:nvPr>
            <p:ph idx="1" type="subTitle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2" name="Google Shape;922;p93"/>
          <p:cNvSpPr txBox="1"/>
          <p:nvPr>
            <p:ph idx="2" type="title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23" name="Google Shape;923;p93"/>
          <p:cNvSpPr txBox="1"/>
          <p:nvPr>
            <p:ph idx="3" type="subTitle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4" name="Google Shape;924;p93"/>
          <p:cNvSpPr txBox="1"/>
          <p:nvPr>
            <p:ph idx="4" type="title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25" name="Google Shape;925;p93"/>
          <p:cNvSpPr txBox="1"/>
          <p:nvPr>
            <p:ph idx="5" type="subTitle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6" name="Google Shape;926;p93"/>
          <p:cNvSpPr txBox="1"/>
          <p:nvPr>
            <p:ph idx="6" type="title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27" name="Google Shape;927;p93"/>
          <p:cNvSpPr txBox="1"/>
          <p:nvPr>
            <p:ph idx="7" type="subTitle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8" name="Google Shape;928;p93"/>
          <p:cNvSpPr txBox="1"/>
          <p:nvPr>
            <p:ph idx="8" type="title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29" name="Google Shape;929;p93"/>
          <p:cNvSpPr txBox="1"/>
          <p:nvPr>
            <p:ph idx="9" type="subTitle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0" name="Google Shape;930;p93"/>
          <p:cNvSpPr txBox="1"/>
          <p:nvPr>
            <p:ph idx="13" type="title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31" name="Google Shape;931;p93"/>
          <p:cNvSpPr txBox="1"/>
          <p:nvPr>
            <p:ph idx="14" type="subTitle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2" name="Google Shape;932;p93"/>
          <p:cNvSpPr txBox="1"/>
          <p:nvPr>
            <p:ph idx="15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4" name="Google Shape;934;p94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935" name="Google Shape;935;p94"/>
            <p:cNvSpPr/>
            <p:nvPr/>
          </p:nvSpPr>
          <p:spPr>
            <a:xfrm>
              <a:off x="5655000" y="2294500"/>
              <a:ext cx="698125" cy="721450"/>
            </a:xfrm>
            <a:custGeom>
              <a:rect b="b" l="l" r="r" t="t"/>
              <a:pathLst>
                <a:path extrusionOk="0" h="28858" w="27925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94"/>
            <p:cNvSpPr/>
            <p:nvPr/>
          </p:nvSpPr>
          <p:spPr>
            <a:xfrm>
              <a:off x="6220725" y="2815575"/>
              <a:ext cx="140625" cy="155300"/>
            </a:xfrm>
            <a:custGeom>
              <a:rect b="b" l="l" r="r" t="t"/>
              <a:pathLst>
                <a:path extrusionOk="0" h="6212" w="5625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94"/>
            <p:cNvSpPr/>
            <p:nvPr/>
          </p:nvSpPr>
          <p:spPr>
            <a:xfrm>
              <a:off x="6227475" y="2892450"/>
              <a:ext cx="177150" cy="191725"/>
            </a:xfrm>
            <a:custGeom>
              <a:rect b="b" l="l" r="r" t="t"/>
              <a:pathLst>
                <a:path extrusionOk="0" h="7669" w="7086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94"/>
            <p:cNvSpPr/>
            <p:nvPr/>
          </p:nvSpPr>
          <p:spPr>
            <a:xfrm>
              <a:off x="5979725" y="3001125"/>
              <a:ext cx="200275" cy="156475"/>
            </a:xfrm>
            <a:custGeom>
              <a:rect b="b" l="l" r="r" t="t"/>
              <a:pathLst>
                <a:path extrusionOk="0" h="6259" w="8011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94"/>
            <p:cNvSpPr/>
            <p:nvPr/>
          </p:nvSpPr>
          <p:spPr>
            <a:xfrm>
              <a:off x="5998575" y="2897775"/>
              <a:ext cx="207975" cy="144850"/>
            </a:xfrm>
            <a:custGeom>
              <a:rect b="b" l="l" r="r" t="t"/>
              <a:pathLst>
                <a:path extrusionOk="0" h="5794" w="8319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94"/>
            <p:cNvSpPr/>
            <p:nvPr/>
          </p:nvSpPr>
          <p:spPr>
            <a:xfrm>
              <a:off x="6029300" y="2796125"/>
              <a:ext cx="186500" cy="85725"/>
            </a:xfrm>
            <a:custGeom>
              <a:rect b="b" l="l" r="r" t="t"/>
              <a:pathLst>
                <a:path extrusionOk="0" h="3429" w="746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94"/>
            <p:cNvSpPr/>
            <p:nvPr/>
          </p:nvSpPr>
          <p:spPr>
            <a:xfrm>
              <a:off x="5866025" y="2863275"/>
              <a:ext cx="132450" cy="182550"/>
            </a:xfrm>
            <a:custGeom>
              <a:rect b="b" l="l" r="r" t="t"/>
              <a:pathLst>
                <a:path extrusionOk="0" h="7302" w="5298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94"/>
            <p:cNvSpPr/>
            <p:nvPr/>
          </p:nvSpPr>
          <p:spPr>
            <a:xfrm>
              <a:off x="5851725" y="2689525"/>
              <a:ext cx="239000" cy="133175"/>
            </a:xfrm>
            <a:custGeom>
              <a:rect b="b" l="l" r="r" t="t"/>
              <a:pathLst>
                <a:path extrusionOk="0" h="5327" w="956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94"/>
            <p:cNvSpPr/>
            <p:nvPr/>
          </p:nvSpPr>
          <p:spPr>
            <a:xfrm>
              <a:off x="6106050" y="2649400"/>
              <a:ext cx="207775" cy="112125"/>
            </a:xfrm>
            <a:custGeom>
              <a:rect b="b" l="l" r="r" t="t"/>
              <a:pathLst>
                <a:path extrusionOk="0" h="4485" w="8311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94"/>
            <p:cNvSpPr/>
            <p:nvPr/>
          </p:nvSpPr>
          <p:spPr>
            <a:xfrm>
              <a:off x="5985875" y="2547500"/>
              <a:ext cx="196600" cy="119575"/>
            </a:xfrm>
            <a:custGeom>
              <a:rect b="b" l="l" r="r" t="t"/>
              <a:pathLst>
                <a:path extrusionOk="0" h="4783" w="7864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5" name="Google Shape;945;p94"/>
          <p:cNvSpPr txBox="1"/>
          <p:nvPr>
            <p:ph hasCustomPrompt="1" type="title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46" name="Google Shape;946;p94"/>
          <p:cNvSpPr txBox="1"/>
          <p:nvPr>
            <p:ph idx="1" type="subTitle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7" name="Google Shape;947;p94"/>
          <p:cNvSpPr txBox="1"/>
          <p:nvPr>
            <p:ph hasCustomPrompt="1" idx="2" type="title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48" name="Google Shape;948;p94"/>
          <p:cNvSpPr txBox="1"/>
          <p:nvPr>
            <p:ph idx="3" type="subTitle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9" name="Google Shape;949;p94"/>
          <p:cNvSpPr txBox="1"/>
          <p:nvPr>
            <p:ph hasCustomPrompt="1" idx="4" type="title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50" name="Google Shape;950;p94"/>
          <p:cNvSpPr txBox="1"/>
          <p:nvPr>
            <p:ph idx="5" type="subTitle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" name="Google Shape;952;p95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953" name="Google Shape;953;p95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95"/>
            <p:cNvSpPr/>
            <p:nvPr/>
          </p:nvSpPr>
          <p:spPr>
            <a:xfrm flipH="1" rot="899946">
              <a:off x="90366" y="-448792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55" name="Google Shape;955;p95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956" name="Google Shape;956;p95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7" name="Google Shape;957;p95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8" name="Google Shape;958;p95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59" name="Google Shape;959;p95"/>
          <p:cNvSpPr txBox="1"/>
          <p:nvPr>
            <p:ph hasCustomPrompt="1" type="title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60" name="Google Shape;960;p95"/>
          <p:cNvSpPr txBox="1"/>
          <p:nvPr>
            <p:ph idx="1" type="subTitle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1" name="Google Shape;961;p95"/>
          <p:cNvSpPr txBox="1"/>
          <p:nvPr>
            <p:ph hasCustomPrompt="1" idx="2" type="title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62" name="Google Shape;962;p95"/>
          <p:cNvSpPr txBox="1"/>
          <p:nvPr>
            <p:ph idx="3" type="subTitle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3" name="Google Shape;963;p95"/>
          <p:cNvSpPr txBox="1"/>
          <p:nvPr>
            <p:ph hasCustomPrompt="1" idx="4" type="title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64" name="Google Shape;964;p95"/>
          <p:cNvSpPr txBox="1"/>
          <p:nvPr>
            <p:ph idx="5" type="subTitle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5" name="Google Shape;965;p95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7" name="Google Shape;967;p96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968" name="Google Shape;968;p96"/>
            <p:cNvSpPr/>
            <p:nvPr/>
          </p:nvSpPr>
          <p:spPr>
            <a:xfrm>
              <a:off x="7529293" y="3837673"/>
              <a:ext cx="1233469" cy="997769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96"/>
            <p:cNvSpPr/>
            <p:nvPr/>
          </p:nvSpPr>
          <p:spPr>
            <a:xfrm>
              <a:off x="7261468" y="4248480"/>
              <a:ext cx="756717" cy="535287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70" name="Google Shape;970;p96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971" name="Google Shape;971;p96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2" name="Google Shape;972;p96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3" name="Google Shape;973;p96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74" name="Google Shape;974;p96"/>
          <p:cNvSpPr txBox="1"/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75" name="Google Shape;975;p96"/>
          <p:cNvSpPr txBox="1"/>
          <p:nvPr>
            <p:ph idx="1" type="subTitle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76" name="Google Shape;976;p96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9" name="Google Shape;979;p98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980" name="Google Shape;980;p98"/>
            <p:cNvSpPr/>
            <p:nvPr/>
          </p:nvSpPr>
          <p:spPr>
            <a:xfrm>
              <a:off x="4302200" y="1018850"/>
              <a:ext cx="562575" cy="519550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98"/>
            <p:cNvSpPr/>
            <p:nvPr/>
          </p:nvSpPr>
          <p:spPr>
            <a:xfrm>
              <a:off x="4650075" y="1539425"/>
              <a:ext cx="264800" cy="236925"/>
            </a:xfrm>
            <a:custGeom>
              <a:rect b="b" l="l" r="r" t="t"/>
              <a:pathLst>
                <a:path extrusionOk="0" h="9477" w="10592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98"/>
            <p:cNvSpPr/>
            <p:nvPr/>
          </p:nvSpPr>
          <p:spPr>
            <a:xfrm>
              <a:off x="4860150" y="1437525"/>
              <a:ext cx="44450" cy="40400"/>
            </a:xfrm>
            <a:custGeom>
              <a:rect b="b" l="l" r="r" t="t"/>
              <a:pathLst>
                <a:path extrusionOk="0" h="1616" w="1778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98"/>
            <p:cNvSpPr/>
            <p:nvPr/>
          </p:nvSpPr>
          <p:spPr>
            <a:xfrm>
              <a:off x="4513775" y="1594125"/>
              <a:ext cx="95850" cy="88225"/>
            </a:xfrm>
            <a:custGeom>
              <a:rect b="b" l="l" r="r" t="t"/>
              <a:pathLst>
                <a:path extrusionOk="0" h="3529" w="3834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98"/>
            <p:cNvSpPr/>
            <p:nvPr/>
          </p:nvSpPr>
          <p:spPr>
            <a:xfrm>
              <a:off x="4421525" y="1549850"/>
              <a:ext cx="46700" cy="40775"/>
            </a:xfrm>
            <a:custGeom>
              <a:rect b="b" l="l" r="r" t="t"/>
              <a:pathLst>
                <a:path extrusionOk="0" h="1631" w="1868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98"/>
            <p:cNvSpPr/>
            <p:nvPr/>
          </p:nvSpPr>
          <p:spPr>
            <a:xfrm>
              <a:off x="4446900" y="1740500"/>
              <a:ext cx="45450" cy="35175"/>
            </a:xfrm>
            <a:custGeom>
              <a:rect b="b" l="l" r="r" t="t"/>
              <a:pathLst>
                <a:path extrusionOk="0" h="1407" w="1818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98"/>
            <p:cNvSpPr/>
            <p:nvPr/>
          </p:nvSpPr>
          <p:spPr>
            <a:xfrm>
              <a:off x="4888625" y="1264275"/>
              <a:ext cx="97800" cy="98300"/>
            </a:xfrm>
            <a:custGeom>
              <a:rect b="b" l="l" r="r" t="t"/>
              <a:pathLst>
                <a:path extrusionOk="0" h="3932" w="3912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BLANK_1_1_1_1_1_1_1_1_1"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8" name="Google Shape;988;p99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989" name="Google Shape;989;p99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990" name="Google Shape;990;p99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rect b="b" l="l" r="r" t="t"/>
                <a:pathLst>
                  <a:path extrusionOk="0" h="36287" w="41706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1" name="Google Shape;991;p99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2" name="Google Shape;992;p99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3" name="Google Shape;993;p99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4" name="Google Shape;994;p99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5" name="Google Shape;995;p99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6" name="Google Shape;996;p99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7" name="Google Shape;997;p99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8" name="Google Shape;998;p99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99" name="Google Shape;999;p99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000" name="Google Shape;1000;p99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1" name="Google Shape;1001;p99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2" name="Google Shape;1002;p99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3" name="Google Shape;1003;p99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BLANK_1_1_1_1_1_1_1_1_1_1"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5" name="Google Shape;1005;p100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1006" name="Google Shape;1006;p100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007" name="Google Shape;1007;p100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rect b="b" l="l" r="r" t="t"/>
                <a:pathLst>
                  <a:path extrusionOk="0" h="28898" w="29136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8" name="Google Shape;1008;p100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9" name="Google Shape;1009;p100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0" name="Google Shape;1010;p100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11" name="Google Shape;1011;p100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012" name="Google Shape;1012;p100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3" name="Google Shape;1013;p100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4" name="Google Shape;1014;p100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5" name="Google Shape;1015;p100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32.xml"/><Relationship Id="rId42" Type="http://schemas.openxmlformats.org/officeDocument/2006/relationships/slideLayout" Target="../slideLayouts/slideLayout54.xml"/><Relationship Id="rId41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33.xml"/><Relationship Id="rId43" Type="http://schemas.openxmlformats.org/officeDocument/2006/relationships/theme" Target="../theme/theme2.xml"/><Relationship Id="rId24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38.xml"/><Relationship Id="rId25" Type="http://schemas.openxmlformats.org/officeDocument/2006/relationships/slideLayout" Target="../slideLayouts/slideLayout37.xml"/><Relationship Id="rId28" Type="http://schemas.openxmlformats.org/officeDocument/2006/relationships/slideLayout" Target="../slideLayouts/slideLayout40.xml"/><Relationship Id="rId27" Type="http://schemas.openxmlformats.org/officeDocument/2006/relationships/slideLayout" Target="../slideLayouts/slideLayout39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29" Type="http://schemas.openxmlformats.org/officeDocument/2006/relationships/slideLayout" Target="../slideLayouts/slideLayout41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31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23.xml"/><Relationship Id="rId33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22.xml"/><Relationship Id="rId32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25.xml"/><Relationship Id="rId35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24.xml"/><Relationship Id="rId34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27.xml"/><Relationship Id="rId37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26.xml"/><Relationship Id="rId36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29.xml"/><Relationship Id="rId39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28.xml"/><Relationship Id="rId38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0.xml"/></Relationships>
</file>

<file path=ppt/slideMasters/_rels/slideMaster4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74.xml"/><Relationship Id="rId42" Type="http://schemas.openxmlformats.org/officeDocument/2006/relationships/slideLayout" Target="../slideLayouts/slideLayout96.xml"/><Relationship Id="rId41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75.xml"/><Relationship Id="rId43" Type="http://schemas.openxmlformats.org/officeDocument/2006/relationships/theme" Target="../theme/theme5.xml"/><Relationship Id="rId24" Type="http://schemas.openxmlformats.org/officeDocument/2006/relationships/slideLayout" Target="../slideLayouts/slideLayout78.xml"/><Relationship Id="rId23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26" Type="http://schemas.openxmlformats.org/officeDocument/2006/relationships/slideLayout" Target="../slideLayouts/slideLayout80.xml"/><Relationship Id="rId25" Type="http://schemas.openxmlformats.org/officeDocument/2006/relationships/slideLayout" Target="../slideLayouts/slideLayout79.xml"/><Relationship Id="rId28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1.xml"/><Relationship Id="rId5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0.xml"/><Relationship Id="rId29" Type="http://schemas.openxmlformats.org/officeDocument/2006/relationships/slideLayout" Target="../slideLayouts/slideLayout83.xml"/><Relationship Id="rId7" Type="http://schemas.openxmlformats.org/officeDocument/2006/relationships/slideLayout" Target="../slideLayouts/slideLayout61.xml"/><Relationship Id="rId8" Type="http://schemas.openxmlformats.org/officeDocument/2006/relationships/slideLayout" Target="../slideLayouts/slideLayout62.xml"/><Relationship Id="rId31" Type="http://schemas.openxmlformats.org/officeDocument/2006/relationships/slideLayout" Target="../slideLayouts/slideLayout85.xml"/><Relationship Id="rId30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65.xml"/><Relationship Id="rId33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64.xml"/><Relationship Id="rId32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67.xml"/><Relationship Id="rId35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66.xml"/><Relationship Id="rId34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69.xml"/><Relationship Id="rId37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68.xml"/><Relationship Id="rId36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71.xml"/><Relationship Id="rId39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70.xml"/><Relationship Id="rId38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b="1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4" name="Google Shape;54;p15"/>
          <p:cNvSpPr txBox="1"/>
          <p:nvPr>
            <p:ph idx="1" type="body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98" r:id="rId39"/>
    <p:sldLayoutId id="2147483699" r:id="rId40"/>
    <p:sldLayoutId id="2147483700" r:id="rId41"/>
    <p:sldLayoutId id="2147483701" r:id="rId4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58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b="1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36" name="Google Shape;536;p58"/>
          <p:cNvSpPr txBox="1"/>
          <p:nvPr>
            <p:ph idx="1" type="body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  <p:sldLayoutId id="2147483723" r:id="rId22"/>
    <p:sldLayoutId id="2147483724" r:id="rId23"/>
    <p:sldLayoutId id="2147483725" r:id="rId24"/>
    <p:sldLayoutId id="2147483726" r:id="rId25"/>
    <p:sldLayoutId id="2147483727" r:id="rId26"/>
    <p:sldLayoutId id="2147483728" r:id="rId27"/>
    <p:sldLayoutId id="2147483729" r:id="rId28"/>
    <p:sldLayoutId id="2147483730" r:id="rId29"/>
    <p:sldLayoutId id="2147483731" r:id="rId30"/>
    <p:sldLayoutId id="2147483732" r:id="rId31"/>
    <p:sldLayoutId id="2147483733" r:id="rId32"/>
    <p:sldLayoutId id="2147483734" r:id="rId33"/>
    <p:sldLayoutId id="2147483735" r:id="rId34"/>
    <p:sldLayoutId id="2147483736" r:id="rId35"/>
    <p:sldLayoutId id="2147483737" r:id="rId36"/>
    <p:sldLayoutId id="2147483738" r:id="rId37"/>
    <p:sldLayoutId id="2147483739" r:id="rId38"/>
    <p:sldLayoutId id="2147483740" r:id="rId39"/>
    <p:sldLayoutId id="2147483741" r:id="rId40"/>
    <p:sldLayoutId id="2147483742" r:id="rId41"/>
    <p:sldLayoutId id="2147483743" r:id="rId4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Relationship Id="rId6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101"/>
          <p:cNvSpPr txBox="1"/>
          <p:nvPr>
            <p:ph type="ctrTitle"/>
          </p:nvPr>
        </p:nvSpPr>
        <p:spPr>
          <a:xfrm>
            <a:off x="2181050" y="1343550"/>
            <a:ext cx="4782000" cy="187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Build-a-DNA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Double Helix</a:t>
            </a:r>
            <a:endParaRPr/>
          </a:p>
        </p:txBody>
      </p:sp>
      <p:sp>
        <p:nvSpPr>
          <p:cNvPr id="1021" name="Google Shape;1021;p101"/>
          <p:cNvSpPr/>
          <p:nvPr/>
        </p:nvSpPr>
        <p:spPr>
          <a:xfrm rot="-1274851">
            <a:off x="4096683" y="382948"/>
            <a:ext cx="950832" cy="527644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22" name="Google Shape;1022;p101"/>
          <p:cNvGrpSpPr/>
          <p:nvPr/>
        </p:nvGrpSpPr>
        <p:grpSpPr>
          <a:xfrm>
            <a:off x="320541" y="3809866"/>
            <a:ext cx="1138075" cy="1174798"/>
            <a:chOff x="1220300" y="465175"/>
            <a:chExt cx="1445725" cy="1492375"/>
          </a:xfrm>
        </p:grpSpPr>
        <p:sp>
          <p:nvSpPr>
            <p:cNvPr id="1023" name="Google Shape;1023;p101"/>
            <p:cNvSpPr/>
            <p:nvPr/>
          </p:nvSpPr>
          <p:spPr>
            <a:xfrm>
              <a:off x="1220300" y="465175"/>
              <a:ext cx="1445725" cy="1492375"/>
            </a:xfrm>
            <a:custGeom>
              <a:rect b="b" l="l" r="r" t="t"/>
              <a:pathLst>
                <a:path extrusionOk="0" h="59695" w="57829">
                  <a:moveTo>
                    <a:pt x="33702" y="1"/>
                  </a:moveTo>
                  <a:cubicBezTo>
                    <a:pt x="32916" y="1"/>
                    <a:pt x="32056" y="670"/>
                    <a:pt x="32255" y="1697"/>
                  </a:cubicBezTo>
                  <a:cubicBezTo>
                    <a:pt x="32442" y="2717"/>
                    <a:pt x="31766" y="3795"/>
                    <a:pt x="31407" y="4729"/>
                  </a:cubicBezTo>
                  <a:cubicBezTo>
                    <a:pt x="31278" y="5074"/>
                    <a:pt x="31163" y="5433"/>
                    <a:pt x="31091" y="5792"/>
                  </a:cubicBezTo>
                  <a:cubicBezTo>
                    <a:pt x="30886" y="5787"/>
                    <a:pt x="30681" y="5783"/>
                    <a:pt x="30476" y="5783"/>
                  </a:cubicBezTo>
                  <a:cubicBezTo>
                    <a:pt x="30121" y="5783"/>
                    <a:pt x="29765" y="5793"/>
                    <a:pt x="29410" y="5821"/>
                  </a:cubicBezTo>
                  <a:cubicBezTo>
                    <a:pt x="29238" y="5835"/>
                    <a:pt x="29037" y="5849"/>
                    <a:pt x="28850" y="5878"/>
                  </a:cubicBezTo>
                  <a:cubicBezTo>
                    <a:pt x="29108" y="4168"/>
                    <a:pt x="29166" y="2488"/>
                    <a:pt x="28131" y="850"/>
                  </a:cubicBezTo>
                  <a:cubicBezTo>
                    <a:pt x="27856" y="404"/>
                    <a:pt x="27447" y="218"/>
                    <a:pt x="27038" y="218"/>
                  </a:cubicBezTo>
                  <a:cubicBezTo>
                    <a:pt x="26103" y="218"/>
                    <a:pt x="25164" y="1185"/>
                    <a:pt x="25804" y="2215"/>
                  </a:cubicBezTo>
                  <a:cubicBezTo>
                    <a:pt x="26551" y="3393"/>
                    <a:pt x="26450" y="4815"/>
                    <a:pt x="26192" y="6237"/>
                  </a:cubicBezTo>
                  <a:cubicBezTo>
                    <a:pt x="25129" y="6424"/>
                    <a:pt x="24066" y="6683"/>
                    <a:pt x="23031" y="6999"/>
                  </a:cubicBezTo>
                  <a:cubicBezTo>
                    <a:pt x="23132" y="6769"/>
                    <a:pt x="23232" y="6539"/>
                    <a:pt x="23333" y="6295"/>
                  </a:cubicBezTo>
                  <a:cubicBezTo>
                    <a:pt x="23907" y="4815"/>
                    <a:pt x="23577" y="3479"/>
                    <a:pt x="22686" y="2186"/>
                  </a:cubicBezTo>
                  <a:cubicBezTo>
                    <a:pt x="22390" y="1765"/>
                    <a:pt x="21974" y="1591"/>
                    <a:pt x="21561" y="1591"/>
                  </a:cubicBezTo>
                  <a:cubicBezTo>
                    <a:pt x="20593" y="1591"/>
                    <a:pt x="19649" y="2553"/>
                    <a:pt x="20344" y="3551"/>
                  </a:cubicBezTo>
                  <a:cubicBezTo>
                    <a:pt x="20761" y="4140"/>
                    <a:pt x="21077" y="4600"/>
                    <a:pt x="20833" y="5318"/>
                  </a:cubicBezTo>
                  <a:cubicBezTo>
                    <a:pt x="20603" y="5979"/>
                    <a:pt x="20258" y="6553"/>
                    <a:pt x="20158" y="7257"/>
                  </a:cubicBezTo>
                  <a:cubicBezTo>
                    <a:pt x="20115" y="7516"/>
                    <a:pt x="20100" y="7789"/>
                    <a:pt x="20100" y="8048"/>
                  </a:cubicBezTo>
                  <a:cubicBezTo>
                    <a:pt x="19798" y="8191"/>
                    <a:pt x="19482" y="8321"/>
                    <a:pt x="19166" y="8464"/>
                  </a:cubicBezTo>
                  <a:lnTo>
                    <a:pt x="18922" y="8565"/>
                  </a:lnTo>
                  <a:cubicBezTo>
                    <a:pt x="18807" y="8392"/>
                    <a:pt x="18707" y="8206"/>
                    <a:pt x="18635" y="8005"/>
                  </a:cubicBezTo>
                  <a:cubicBezTo>
                    <a:pt x="18448" y="7415"/>
                    <a:pt x="18649" y="6783"/>
                    <a:pt x="18678" y="6194"/>
                  </a:cubicBezTo>
                  <a:cubicBezTo>
                    <a:pt x="18735" y="4930"/>
                    <a:pt x="18491" y="3378"/>
                    <a:pt x="17097" y="2990"/>
                  </a:cubicBezTo>
                  <a:cubicBezTo>
                    <a:pt x="16961" y="2953"/>
                    <a:pt x="16831" y="2935"/>
                    <a:pt x="16707" y="2935"/>
                  </a:cubicBezTo>
                  <a:cubicBezTo>
                    <a:pt x="15471" y="2935"/>
                    <a:pt x="14955" y="4697"/>
                    <a:pt x="15948" y="5390"/>
                  </a:cubicBezTo>
                  <a:cubicBezTo>
                    <a:pt x="15948" y="5418"/>
                    <a:pt x="15962" y="5433"/>
                    <a:pt x="15962" y="5462"/>
                  </a:cubicBezTo>
                  <a:lnTo>
                    <a:pt x="15991" y="5749"/>
                  </a:lnTo>
                  <a:cubicBezTo>
                    <a:pt x="15991" y="6051"/>
                    <a:pt x="15977" y="6338"/>
                    <a:pt x="15948" y="6640"/>
                  </a:cubicBezTo>
                  <a:cubicBezTo>
                    <a:pt x="15891" y="7257"/>
                    <a:pt x="15833" y="7847"/>
                    <a:pt x="15977" y="8464"/>
                  </a:cubicBezTo>
                  <a:cubicBezTo>
                    <a:pt x="16077" y="8910"/>
                    <a:pt x="16250" y="9326"/>
                    <a:pt x="16494" y="9714"/>
                  </a:cubicBezTo>
                  <a:cubicBezTo>
                    <a:pt x="16178" y="9901"/>
                    <a:pt x="15862" y="10088"/>
                    <a:pt x="15560" y="10289"/>
                  </a:cubicBezTo>
                  <a:cubicBezTo>
                    <a:pt x="14928" y="10749"/>
                    <a:pt x="14353" y="11180"/>
                    <a:pt x="13822" y="11596"/>
                  </a:cubicBezTo>
                  <a:cubicBezTo>
                    <a:pt x="13621" y="11453"/>
                    <a:pt x="13462" y="11266"/>
                    <a:pt x="13362" y="11050"/>
                  </a:cubicBezTo>
                  <a:cubicBezTo>
                    <a:pt x="13247" y="10734"/>
                    <a:pt x="13391" y="10260"/>
                    <a:pt x="13362" y="9915"/>
                  </a:cubicBezTo>
                  <a:cubicBezTo>
                    <a:pt x="13333" y="8565"/>
                    <a:pt x="12572" y="7329"/>
                    <a:pt x="11379" y="6668"/>
                  </a:cubicBezTo>
                  <a:cubicBezTo>
                    <a:pt x="11153" y="6545"/>
                    <a:pt x="10931" y="6490"/>
                    <a:pt x="10721" y="6490"/>
                  </a:cubicBezTo>
                  <a:cubicBezTo>
                    <a:pt x="9518" y="6490"/>
                    <a:pt x="8730" y="8276"/>
                    <a:pt x="10014" y="9010"/>
                  </a:cubicBezTo>
                  <a:cubicBezTo>
                    <a:pt x="11078" y="9599"/>
                    <a:pt x="10503" y="10921"/>
                    <a:pt x="10805" y="11898"/>
                  </a:cubicBezTo>
                  <a:cubicBezTo>
                    <a:pt x="11020" y="12545"/>
                    <a:pt x="11437" y="12976"/>
                    <a:pt x="11882" y="13392"/>
                  </a:cubicBezTo>
                  <a:cubicBezTo>
                    <a:pt x="11092" y="14240"/>
                    <a:pt x="10345" y="15159"/>
                    <a:pt x="9684" y="16108"/>
                  </a:cubicBezTo>
                  <a:cubicBezTo>
                    <a:pt x="9497" y="15662"/>
                    <a:pt x="9239" y="15246"/>
                    <a:pt x="8922" y="14886"/>
                  </a:cubicBezTo>
                  <a:cubicBezTo>
                    <a:pt x="8180" y="14067"/>
                    <a:pt x="7140" y="13601"/>
                    <a:pt x="6058" y="13601"/>
                  </a:cubicBezTo>
                  <a:cubicBezTo>
                    <a:pt x="5926" y="13601"/>
                    <a:pt x="5794" y="13608"/>
                    <a:pt x="5661" y="13622"/>
                  </a:cubicBezTo>
                  <a:cubicBezTo>
                    <a:pt x="4943" y="13694"/>
                    <a:pt x="4311" y="14182"/>
                    <a:pt x="4311" y="14973"/>
                  </a:cubicBezTo>
                  <a:cubicBezTo>
                    <a:pt x="4311" y="15618"/>
                    <a:pt x="4874" y="16328"/>
                    <a:pt x="5563" y="16328"/>
                  </a:cubicBezTo>
                  <a:cubicBezTo>
                    <a:pt x="5595" y="16328"/>
                    <a:pt x="5628" y="16326"/>
                    <a:pt x="5661" y="16323"/>
                  </a:cubicBezTo>
                  <a:cubicBezTo>
                    <a:pt x="5759" y="16311"/>
                    <a:pt x="5855" y="16305"/>
                    <a:pt x="5947" y="16305"/>
                  </a:cubicBezTo>
                  <a:cubicBezTo>
                    <a:pt x="6531" y="16305"/>
                    <a:pt x="6989" y="16551"/>
                    <a:pt x="7213" y="17171"/>
                  </a:cubicBezTo>
                  <a:cubicBezTo>
                    <a:pt x="7356" y="17616"/>
                    <a:pt x="7428" y="18062"/>
                    <a:pt x="7644" y="18478"/>
                  </a:cubicBezTo>
                  <a:cubicBezTo>
                    <a:pt x="7744" y="18694"/>
                    <a:pt x="7874" y="18881"/>
                    <a:pt x="8017" y="19067"/>
                  </a:cubicBezTo>
                  <a:cubicBezTo>
                    <a:pt x="7615" y="19972"/>
                    <a:pt x="7299" y="20906"/>
                    <a:pt x="7040" y="21855"/>
                  </a:cubicBezTo>
                  <a:cubicBezTo>
                    <a:pt x="6566" y="21768"/>
                    <a:pt x="6092" y="21740"/>
                    <a:pt x="5604" y="21740"/>
                  </a:cubicBezTo>
                  <a:cubicBezTo>
                    <a:pt x="4445" y="21727"/>
                    <a:pt x="3607" y="20970"/>
                    <a:pt x="2492" y="20970"/>
                  </a:cubicBezTo>
                  <a:cubicBezTo>
                    <a:pt x="2294" y="20970"/>
                    <a:pt x="2087" y="20994"/>
                    <a:pt x="1868" y="21050"/>
                  </a:cubicBezTo>
                  <a:cubicBezTo>
                    <a:pt x="311" y="21436"/>
                    <a:pt x="800" y="23695"/>
                    <a:pt x="2228" y="23695"/>
                  </a:cubicBezTo>
                  <a:cubicBezTo>
                    <a:pt x="2342" y="23695"/>
                    <a:pt x="2461" y="23681"/>
                    <a:pt x="2586" y="23650"/>
                  </a:cubicBezTo>
                  <a:cubicBezTo>
                    <a:pt x="2616" y="23642"/>
                    <a:pt x="2647" y="23638"/>
                    <a:pt x="2679" y="23638"/>
                  </a:cubicBezTo>
                  <a:cubicBezTo>
                    <a:pt x="2974" y="23638"/>
                    <a:pt x="3360" y="23965"/>
                    <a:pt x="3607" y="24081"/>
                  </a:cubicBezTo>
                  <a:cubicBezTo>
                    <a:pt x="4052" y="24268"/>
                    <a:pt x="4512" y="24383"/>
                    <a:pt x="5000" y="24412"/>
                  </a:cubicBezTo>
                  <a:cubicBezTo>
                    <a:pt x="5067" y="24419"/>
                    <a:pt x="5138" y="24421"/>
                    <a:pt x="5211" y="24421"/>
                  </a:cubicBezTo>
                  <a:cubicBezTo>
                    <a:pt x="5443" y="24421"/>
                    <a:pt x="5701" y="24396"/>
                    <a:pt x="5950" y="24396"/>
                  </a:cubicBezTo>
                  <a:cubicBezTo>
                    <a:pt x="6131" y="24396"/>
                    <a:pt x="6308" y="24409"/>
                    <a:pt x="6466" y="24455"/>
                  </a:cubicBezTo>
                  <a:cubicBezTo>
                    <a:pt x="6308" y="25446"/>
                    <a:pt x="6178" y="26452"/>
                    <a:pt x="6078" y="27443"/>
                  </a:cubicBezTo>
                  <a:cubicBezTo>
                    <a:pt x="6063" y="27558"/>
                    <a:pt x="6049" y="27673"/>
                    <a:pt x="6049" y="27788"/>
                  </a:cubicBezTo>
                  <a:cubicBezTo>
                    <a:pt x="5790" y="27774"/>
                    <a:pt x="5546" y="27745"/>
                    <a:pt x="5288" y="27745"/>
                  </a:cubicBezTo>
                  <a:cubicBezTo>
                    <a:pt x="4411" y="27702"/>
                    <a:pt x="3219" y="27817"/>
                    <a:pt x="2472" y="27242"/>
                  </a:cubicBezTo>
                  <a:cubicBezTo>
                    <a:pt x="2168" y="27007"/>
                    <a:pt x="1812" y="26864"/>
                    <a:pt x="1462" y="26864"/>
                  </a:cubicBezTo>
                  <a:cubicBezTo>
                    <a:pt x="1148" y="26864"/>
                    <a:pt x="839" y="26978"/>
                    <a:pt x="575" y="27242"/>
                  </a:cubicBezTo>
                  <a:cubicBezTo>
                    <a:pt x="101" y="27702"/>
                    <a:pt x="0" y="28693"/>
                    <a:pt x="575" y="29139"/>
                  </a:cubicBezTo>
                  <a:cubicBezTo>
                    <a:pt x="1566" y="29915"/>
                    <a:pt x="2586" y="30245"/>
                    <a:pt x="3836" y="30374"/>
                  </a:cubicBezTo>
                  <a:cubicBezTo>
                    <a:pt x="4555" y="30446"/>
                    <a:pt x="5331" y="30374"/>
                    <a:pt x="6063" y="30475"/>
                  </a:cubicBezTo>
                  <a:cubicBezTo>
                    <a:pt x="6078" y="30604"/>
                    <a:pt x="6092" y="30733"/>
                    <a:pt x="6106" y="30863"/>
                  </a:cubicBezTo>
                  <a:cubicBezTo>
                    <a:pt x="6193" y="31639"/>
                    <a:pt x="6279" y="32414"/>
                    <a:pt x="6379" y="33190"/>
                  </a:cubicBezTo>
                  <a:cubicBezTo>
                    <a:pt x="6020" y="33305"/>
                    <a:pt x="5661" y="33435"/>
                    <a:pt x="5302" y="33578"/>
                  </a:cubicBezTo>
                  <a:cubicBezTo>
                    <a:pt x="4584" y="33870"/>
                    <a:pt x="3886" y="33969"/>
                    <a:pt x="3167" y="33969"/>
                  </a:cubicBezTo>
                  <a:cubicBezTo>
                    <a:pt x="2649" y="33969"/>
                    <a:pt x="2120" y="33917"/>
                    <a:pt x="1566" y="33851"/>
                  </a:cubicBezTo>
                  <a:cubicBezTo>
                    <a:pt x="1535" y="33848"/>
                    <a:pt x="1503" y="33846"/>
                    <a:pt x="1472" y="33846"/>
                  </a:cubicBezTo>
                  <a:cubicBezTo>
                    <a:pt x="795" y="33846"/>
                    <a:pt x="230" y="34570"/>
                    <a:pt x="230" y="35202"/>
                  </a:cubicBezTo>
                  <a:cubicBezTo>
                    <a:pt x="230" y="36006"/>
                    <a:pt x="848" y="36466"/>
                    <a:pt x="1566" y="36552"/>
                  </a:cubicBezTo>
                  <a:cubicBezTo>
                    <a:pt x="2190" y="36619"/>
                    <a:pt x="2809" y="36678"/>
                    <a:pt x="3425" y="36678"/>
                  </a:cubicBezTo>
                  <a:cubicBezTo>
                    <a:pt x="4001" y="36678"/>
                    <a:pt x="4574" y="36626"/>
                    <a:pt x="5144" y="36480"/>
                  </a:cubicBezTo>
                  <a:cubicBezTo>
                    <a:pt x="5704" y="36337"/>
                    <a:pt x="6293" y="35992"/>
                    <a:pt x="6868" y="35819"/>
                  </a:cubicBezTo>
                  <a:cubicBezTo>
                    <a:pt x="6997" y="36337"/>
                    <a:pt x="7155" y="36854"/>
                    <a:pt x="7342" y="37357"/>
                  </a:cubicBezTo>
                  <a:cubicBezTo>
                    <a:pt x="7572" y="37975"/>
                    <a:pt x="7816" y="38592"/>
                    <a:pt x="8060" y="39196"/>
                  </a:cubicBezTo>
                  <a:lnTo>
                    <a:pt x="7802" y="39196"/>
                  </a:lnTo>
                  <a:cubicBezTo>
                    <a:pt x="6049" y="39196"/>
                    <a:pt x="4411" y="39253"/>
                    <a:pt x="3032" y="40474"/>
                  </a:cubicBezTo>
                  <a:cubicBezTo>
                    <a:pt x="2010" y="41373"/>
                    <a:pt x="2954" y="42728"/>
                    <a:pt x="4040" y="42728"/>
                  </a:cubicBezTo>
                  <a:cubicBezTo>
                    <a:pt x="4343" y="42728"/>
                    <a:pt x="4657" y="42622"/>
                    <a:pt x="4943" y="42371"/>
                  </a:cubicBezTo>
                  <a:cubicBezTo>
                    <a:pt x="5473" y="41905"/>
                    <a:pt x="6236" y="41882"/>
                    <a:pt x="6928" y="41882"/>
                  </a:cubicBezTo>
                  <a:cubicBezTo>
                    <a:pt x="7005" y="41882"/>
                    <a:pt x="7081" y="41882"/>
                    <a:pt x="7155" y="41882"/>
                  </a:cubicBezTo>
                  <a:cubicBezTo>
                    <a:pt x="7309" y="41889"/>
                    <a:pt x="7462" y="41891"/>
                    <a:pt x="7616" y="41891"/>
                  </a:cubicBezTo>
                  <a:cubicBezTo>
                    <a:pt x="8180" y="41891"/>
                    <a:pt x="8742" y="41853"/>
                    <a:pt x="9296" y="41796"/>
                  </a:cubicBezTo>
                  <a:cubicBezTo>
                    <a:pt x="9598" y="42342"/>
                    <a:pt x="9899" y="42874"/>
                    <a:pt x="10244" y="43391"/>
                  </a:cubicBezTo>
                  <a:cubicBezTo>
                    <a:pt x="9871" y="43448"/>
                    <a:pt x="9468" y="43477"/>
                    <a:pt x="9052" y="43535"/>
                  </a:cubicBezTo>
                  <a:cubicBezTo>
                    <a:pt x="7615" y="43693"/>
                    <a:pt x="6308" y="44382"/>
                    <a:pt x="5374" y="45460"/>
                  </a:cubicBezTo>
                  <a:cubicBezTo>
                    <a:pt x="4507" y="46458"/>
                    <a:pt x="5408" y="47809"/>
                    <a:pt x="6388" y="47809"/>
                  </a:cubicBezTo>
                  <a:cubicBezTo>
                    <a:pt x="6691" y="47809"/>
                    <a:pt x="7002" y="47680"/>
                    <a:pt x="7270" y="47371"/>
                  </a:cubicBezTo>
                  <a:cubicBezTo>
                    <a:pt x="8405" y="46049"/>
                    <a:pt x="9756" y="46322"/>
                    <a:pt x="11307" y="45991"/>
                  </a:cubicBezTo>
                  <a:cubicBezTo>
                    <a:pt x="11537" y="45934"/>
                    <a:pt x="11767" y="45862"/>
                    <a:pt x="11983" y="45790"/>
                  </a:cubicBezTo>
                  <a:cubicBezTo>
                    <a:pt x="12313" y="46178"/>
                    <a:pt x="12658" y="46552"/>
                    <a:pt x="13017" y="46925"/>
                  </a:cubicBezTo>
                  <a:cubicBezTo>
                    <a:pt x="12830" y="47141"/>
                    <a:pt x="12672" y="47356"/>
                    <a:pt x="12543" y="47601"/>
                  </a:cubicBezTo>
                  <a:cubicBezTo>
                    <a:pt x="12227" y="48175"/>
                    <a:pt x="12141" y="48750"/>
                    <a:pt x="11523" y="49095"/>
                  </a:cubicBezTo>
                  <a:cubicBezTo>
                    <a:pt x="10905" y="49454"/>
                    <a:pt x="10129" y="49540"/>
                    <a:pt x="9440" y="49641"/>
                  </a:cubicBezTo>
                  <a:cubicBezTo>
                    <a:pt x="8721" y="49756"/>
                    <a:pt x="8319" y="50646"/>
                    <a:pt x="8506" y="51293"/>
                  </a:cubicBezTo>
                  <a:cubicBezTo>
                    <a:pt x="8692" y="51950"/>
                    <a:pt x="9252" y="52265"/>
                    <a:pt x="9864" y="52265"/>
                  </a:cubicBezTo>
                  <a:cubicBezTo>
                    <a:pt x="9961" y="52265"/>
                    <a:pt x="10060" y="52257"/>
                    <a:pt x="10158" y="52241"/>
                  </a:cubicBezTo>
                  <a:cubicBezTo>
                    <a:pt x="11480" y="52026"/>
                    <a:pt x="12859" y="51695"/>
                    <a:pt x="13822" y="50704"/>
                  </a:cubicBezTo>
                  <a:cubicBezTo>
                    <a:pt x="14253" y="50273"/>
                    <a:pt x="14497" y="49756"/>
                    <a:pt x="14756" y="49224"/>
                  </a:cubicBezTo>
                  <a:cubicBezTo>
                    <a:pt x="14827" y="49052"/>
                    <a:pt x="14914" y="48894"/>
                    <a:pt x="15014" y="48750"/>
                  </a:cubicBezTo>
                  <a:cubicBezTo>
                    <a:pt x="16207" y="49713"/>
                    <a:pt x="17500" y="50546"/>
                    <a:pt x="18865" y="51221"/>
                  </a:cubicBezTo>
                  <a:cubicBezTo>
                    <a:pt x="18620" y="51264"/>
                    <a:pt x="18376" y="51307"/>
                    <a:pt x="18132" y="51322"/>
                  </a:cubicBezTo>
                  <a:cubicBezTo>
                    <a:pt x="16250" y="51537"/>
                    <a:pt x="15661" y="53261"/>
                    <a:pt x="15675" y="54914"/>
                  </a:cubicBezTo>
                  <a:cubicBezTo>
                    <a:pt x="15682" y="55783"/>
                    <a:pt x="16357" y="56217"/>
                    <a:pt x="17029" y="56217"/>
                  </a:cubicBezTo>
                  <a:cubicBezTo>
                    <a:pt x="17701" y="56217"/>
                    <a:pt x="18369" y="55783"/>
                    <a:pt x="18362" y="54914"/>
                  </a:cubicBezTo>
                  <a:cubicBezTo>
                    <a:pt x="18362" y="54712"/>
                    <a:pt x="18290" y="54181"/>
                    <a:pt x="18434" y="53994"/>
                  </a:cubicBezTo>
                  <a:lnTo>
                    <a:pt x="18620" y="53980"/>
                  </a:lnTo>
                  <a:cubicBezTo>
                    <a:pt x="18821" y="53965"/>
                    <a:pt x="19023" y="53951"/>
                    <a:pt x="19224" y="53908"/>
                  </a:cubicBezTo>
                  <a:cubicBezTo>
                    <a:pt x="19942" y="53822"/>
                    <a:pt x="20603" y="53506"/>
                    <a:pt x="21135" y="53017"/>
                  </a:cubicBezTo>
                  <a:cubicBezTo>
                    <a:pt x="21364" y="52802"/>
                    <a:pt x="21566" y="52572"/>
                    <a:pt x="21738" y="52313"/>
                  </a:cubicBezTo>
                  <a:cubicBezTo>
                    <a:pt x="22169" y="52428"/>
                    <a:pt x="22614" y="52543"/>
                    <a:pt x="23060" y="52629"/>
                  </a:cubicBezTo>
                  <a:cubicBezTo>
                    <a:pt x="22974" y="52802"/>
                    <a:pt x="22887" y="53003"/>
                    <a:pt x="22801" y="53189"/>
                  </a:cubicBezTo>
                  <a:cubicBezTo>
                    <a:pt x="22054" y="54712"/>
                    <a:pt x="21508" y="56221"/>
                    <a:pt x="21882" y="57945"/>
                  </a:cubicBezTo>
                  <a:cubicBezTo>
                    <a:pt x="22031" y="58616"/>
                    <a:pt x="22534" y="58907"/>
                    <a:pt x="23062" y="58907"/>
                  </a:cubicBezTo>
                  <a:cubicBezTo>
                    <a:pt x="23857" y="58907"/>
                    <a:pt x="24707" y="58246"/>
                    <a:pt x="24482" y="57227"/>
                  </a:cubicBezTo>
                  <a:cubicBezTo>
                    <a:pt x="24180" y="55862"/>
                    <a:pt x="25172" y="54554"/>
                    <a:pt x="25689" y="53376"/>
                  </a:cubicBezTo>
                  <a:cubicBezTo>
                    <a:pt x="25732" y="53261"/>
                    <a:pt x="25775" y="53146"/>
                    <a:pt x="25833" y="53031"/>
                  </a:cubicBezTo>
                  <a:cubicBezTo>
                    <a:pt x="26528" y="53117"/>
                    <a:pt x="27231" y="53163"/>
                    <a:pt x="27937" y="53163"/>
                  </a:cubicBezTo>
                  <a:cubicBezTo>
                    <a:pt x="28179" y="53163"/>
                    <a:pt x="28421" y="53157"/>
                    <a:pt x="28663" y="53146"/>
                  </a:cubicBezTo>
                  <a:cubicBezTo>
                    <a:pt x="28692" y="53276"/>
                    <a:pt x="28692" y="53405"/>
                    <a:pt x="28677" y="53534"/>
                  </a:cubicBezTo>
                  <a:cubicBezTo>
                    <a:pt x="28606" y="54052"/>
                    <a:pt x="28160" y="54526"/>
                    <a:pt x="28002" y="55043"/>
                  </a:cubicBezTo>
                  <a:cubicBezTo>
                    <a:pt x="27844" y="55646"/>
                    <a:pt x="27873" y="56278"/>
                    <a:pt x="28117" y="56853"/>
                  </a:cubicBezTo>
                  <a:cubicBezTo>
                    <a:pt x="28289" y="57327"/>
                    <a:pt x="28850" y="57888"/>
                    <a:pt x="28835" y="58390"/>
                  </a:cubicBezTo>
                  <a:cubicBezTo>
                    <a:pt x="28800" y="59260"/>
                    <a:pt x="29457" y="59694"/>
                    <a:pt x="30130" y="59694"/>
                  </a:cubicBezTo>
                  <a:cubicBezTo>
                    <a:pt x="30804" y="59694"/>
                    <a:pt x="31493" y="59260"/>
                    <a:pt x="31522" y="58390"/>
                  </a:cubicBezTo>
                  <a:cubicBezTo>
                    <a:pt x="31551" y="57643"/>
                    <a:pt x="31292" y="57040"/>
                    <a:pt x="30933" y="56408"/>
                  </a:cubicBezTo>
                  <a:cubicBezTo>
                    <a:pt x="30804" y="56163"/>
                    <a:pt x="30603" y="55977"/>
                    <a:pt x="30631" y="55718"/>
                  </a:cubicBezTo>
                  <a:cubicBezTo>
                    <a:pt x="30646" y="55459"/>
                    <a:pt x="30976" y="55072"/>
                    <a:pt x="31077" y="54827"/>
                  </a:cubicBezTo>
                  <a:cubicBezTo>
                    <a:pt x="31335" y="54224"/>
                    <a:pt x="31422" y="53549"/>
                    <a:pt x="31321" y="52888"/>
                  </a:cubicBezTo>
                  <a:cubicBezTo>
                    <a:pt x="32269" y="52758"/>
                    <a:pt x="33232" y="52615"/>
                    <a:pt x="34194" y="52457"/>
                  </a:cubicBezTo>
                  <a:cubicBezTo>
                    <a:pt x="34352" y="53075"/>
                    <a:pt x="34309" y="53707"/>
                    <a:pt x="34209" y="54425"/>
                  </a:cubicBezTo>
                  <a:cubicBezTo>
                    <a:pt x="34065" y="55517"/>
                    <a:pt x="34238" y="56465"/>
                    <a:pt x="34985" y="57298"/>
                  </a:cubicBezTo>
                  <a:cubicBezTo>
                    <a:pt x="35258" y="57602"/>
                    <a:pt x="35571" y="57729"/>
                    <a:pt x="35877" y="57729"/>
                  </a:cubicBezTo>
                  <a:cubicBezTo>
                    <a:pt x="36871" y="57729"/>
                    <a:pt x="37775" y="56380"/>
                    <a:pt x="36895" y="55402"/>
                  </a:cubicBezTo>
                  <a:cubicBezTo>
                    <a:pt x="36680" y="55158"/>
                    <a:pt x="36895" y="54569"/>
                    <a:pt x="36939" y="54296"/>
                  </a:cubicBezTo>
                  <a:cubicBezTo>
                    <a:pt x="37082" y="53520"/>
                    <a:pt x="37053" y="52701"/>
                    <a:pt x="36852" y="51925"/>
                  </a:cubicBezTo>
                  <a:cubicBezTo>
                    <a:pt x="37671" y="51753"/>
                    <a:pt x="38476" y="51523"/>
                    <a:pt x="39266" y="51236"/>
                  </a:cubicBezTo>
                  <a:lnTo>
                    <a:pt x="39611" y="51106"/>
                  </a:lnTo>
                  <a:cubicBezTo>
                    <a:pt x="39826" y="51336"/>
                    <a:pt x="39956" y="51638"/>
                    <a:pt x="39984" y="51954"/>
                  </a:cubicBezTo>
                  <a:cubicBezTo>
                    <a:pt x="40085" y="53218"/>
                    <a:pt x="40243" y="54224"/>
                    <a:pt x="41091" y="55215"/>
                  </a:cubicBezTo>
                  <a:cubicBezTo>
                    <a:pt x="41361" y="55530"/>
                    <a:pt x="41674" y="55661"/>
                    <a:pt x="41980" y="55661"/>
                  </a:cubicBezTo>
                  <a:cubicBezTo>
                    <a:pt x="42958" y="55661"/>
                    <a:pt x="43855" y="54315"/>
                    <a:pt x="43002" y="53319"/>
                  </a:cubicBezTo>
                  <a:cubicBezTo>
                    <a:pt x="42441" y="52658"/>
                    <a:pt x="42757" y="51523"/>
                    <a:pt x="42542" y="50747"/>
                  </a:cubicBezTo>
                  <a:cubicBezTo>
                    <a:pt x="42456" y="50488"/>
                    <a:pt x="42341" y="50230"/>
                    <a:pt x="42183" y="50000"/>
                  </a:cubicBezTo>
                  <a:cubicBezTo>
                    <a:pt x="43418" y="49397"/>
                    <a:pt x="44582" y="48664"/>
                    <a:pt x="45674" y="47845"/>
                  </a:cubicBezTo>
                  <a:cubicBezTo>
                    <a:pt x="45760" y="48003"/>
                    <a:pt x="45875" y="48147"/>
                    <a:pt x="46004" y="48290"/>
                  </a:cubicBezTo>
                  <a:cubicBezTo>
                    <a:pt x="46220" y="48520"/>
                    <a:pt x="46723" y="48649"/>
                    <a:pt x="46895" y="48865"/>
                  </a:cubicBezTo>
                  <a:cubicBezTo>
                    <a:pt x="46924" y="48908"/>
                    <a:pt x="47010" y="49511"/>
                    <a:pt x="47024" y="49655"/>
                  </a:cubicBezTo>
                  <a:cubicBezTo>
                    <a:pt x="47121" y="50262"/>
                    <a:pt x="47782" y="50643"/>
                    <a:pt x="48375" y="50643"/>
                  </a:cubicBezTo>
                  <a:cubicBezTo>
                    <a:pt x="48484" y="50643"/>
                    <a:pt x="48590" y="50630"/>
                    <a:pt x="48691" y="50603"/>
                  </a:cubicBezTo>
                  <a:cubicBezTo>
                    <a:pt x="49452" y="50388"/>
                    <a:pt x="49740" y="49655"/>
                    <a:pt x="49625" y="48937"/>
                  </a:cubicBezTo>
                  <a:cubicBezTo>
                    <a:pt x="49553" y="48362"/>
                    <a:pt x="49366" y="47816"/>
                    <a:pt x="49065" y="47328"/>
                  </a:cubicBezTo>
                  <a:cubicBezTo>
                    <a:pt x="48849" y="47012"/>
                    <a:pt x="48576" y="46739"/>
                    <a:pt x="48260" y="46552"/>
                  </a:cubicBezTo>
                  <a:cubicBezTo>
                    <a:pt x="48174" y="46509"/>
                    <a:pt x="48102" y="46466"/>
                    <a:pt x="48016" y="46437"/>
                  </a:cubicBezTo>
                  <a:cubicBezTo>
                    <a:pt x="48001" y="46408"/>
                    <a:pt x="48001" y="46379"/>
                    <a:pt x="47987" y="46351"/>
                  </a:cubicBezTo>
                  <a:cubicBezTo>
                    <a:pt x="47958" y="46207"/>
                    <a:pt x="47929" y="46063"/>
                    <a:pt x="47886" y="45920"/>
                  </a:cubicBezTo>
                  <a:cubicBezTo>
                    <a:pt x="48648" y="45129"/>
                    <a:pt x="49337" y="44267"/>
                    <a:pt x="49927" y="43348"/>
                  </a:cubicBezTo>
                  <a:cubicBezTo>
                    <a:pt x="50200" y="43492"/>
                    <a:pt x="50472" y="43678"/>
                    <a:pt x="50717" y="43865"/>
                  </a:cubicBezTo>
                  <a:cubicBezTo>
                    <a:pt x="51593" y="44540"/>
                    <a:pt x="52613" y="44670"/>
                    <a:pt x="53691" y="44684"/>
                  </a:cubicBezTo>
                  <a:cubicBezTo>
                    <a:pt x="53695" y="44684"/>
                    <a:pt x="53700" y="44684"/>
                    <a:pt x="53704" y="44684"/>
                  </a:cubicBezTo>
                  <a:cubicBezTo>
                    <a:pt x="55415" y="44684"/>
                    <a:pt x="55410" y="41997"/>
                    <a:pt x="53691" y="41983"/>
                  </a:cubicBezTo>
                  <a:cubicBezTo>
                    <a:pt x="53598" y="41983"/>
                    <a:pt x="53503" y="41984"/>
                    <a:pt x="53408" y="41984"/>
                  </a:cubicBezTo>
                  <a:cubicBezTo>
                    <a:pt x="53073" y="41984"/>
                    <a:pt x="52728" y="41967"/>
                    <a:pt x="52426" y="41811"/>
                  </a:cubicBezTo>
                  <a:cubicBezTo>
                    <a:pt x="52010" y="41581"/>
                    <a:pt x="51694" y="41178"/>
                    <a:pt x="51291" y="40934"/>
                  </a:cubicBezTo>
                  <a:cubicBezTo>
                    <a:pt x="51751" y="39986"/>
                    <a:pt x="52139" y="38995"/>
                    <a:pt x="52470" y="37989"/>
                  </a:cubicBezTo>
                  <a:cubicBezTo>
                    <a:pt x="52714" y="38104"/>
                    <a:pt x="52958" y="38219"/>
                    <a:pt x="53188" y="38319"/>
                  </a:cubicBezTo>
                  <a:cubicBezTo>
                    <a:pt x="53830" y="38584"/>
                    <a:pt x="54473" y="38737"/>
                    <a:pt x="55132" y="38737"/>
                  </a:cubicBezTo>
                  <a:cubicBezTo>
                    <a:pt x="55475" y="38737"/>
                    <a:pt x="55822" y="38695"/>
                    <a:pt x="56176" y="38607"/>
                  </a:cubicBezTo>
                  <a:cubicBezTo>
                    <a:pt x="57733" y="38208"/>
                    <a:pt x="57232" y="35961"/>
                    <a:pt x="55815" y="35961"/>
                  </a:cubicBezTo>
                  <a:cubicBezTo>
                    <a:pt x="55702" y="35961"/>
                    <a:pt x="55582" y="35975"/>
                    <a:pt x="55458" y="36006"/>
                  </a:cubicBezTo>
                  <a:cubicBezTo>
                    <a:pt x="55335" y="36038"/>
                    <a:pt x="55211" y="36052"/>
                    <a:pt x="55085" y="36052"/>
                  </a:cubicBezTo>
                  <a:cubicBezTo>
                    <a:pt x="54420" y="36052"/>
                    <a:pt x="53733" y="35652"/>
                    <a:pt x="53116" y="35374"/>
                  </a:cubicBezTo>
                  <a:cubicBezTo>
                    <a:pt x="53303" y="34383"/>
                    <a:pt x="53403" y="33391"/>
                    <a:pt x="53447" y="32386"/>
                  </a:cubicBezTo>
                  <a:cubicBezTo>
                    <a:pt x="54052" y="32122"/>
                    <a:pt x="54716" y="31773"/>
                    <a:pt x="55356" y="31773"/>
                  </a:cubicBezTo>
                  <a:cubicBezTo>
                    <a:pt x="55551" y="31773"/>
                    <a:pt x="55744" y="31806"/>
                    <a:pt x="55932" y="31883"/>
                  </a:cubicBezTo>
                  <a:cubicBezTo>
                    <a:pt x="56050" y="31931"/>
                    <a:pt x="56173" y="31953"/>
                    <a:pt x="56295" y="31953"/>
                  </a:cubicBezTo>
                  <a:cubicBezTo>
                    <a:pt x="56870" y="31953"/>
                    <a:pt x="57442" y="31470"/>
                    <a:pt x="57584" y="30949"/>
                  </a:cubicBezTo>
                  <a:cubicBezTo>
                    <a:pt x="57829" y="30173"/>
                    <a:pt x="57340" y="29555"/>
                    <a:pt x="56665" y="29282"/>
                  </a:cubicBezTo>
                  <a:cubicBezTo>
                    <a:pt x="56276" y="29126"/>
                    <a:pt x="55889" y="29062"/>
                    <a:pt x="55504" y="29062"/>
                  </a:cubicBezTo>
                  <a:cubicBezTo>
                    <a:pt x="54794" y="29062"/>
                    <a:pt x="54093" y="29280"/>
                    <a:pt x="53403" y="29541"/>
                  </a:cubicBezTo>
                  <a:cubicBezTo>
                    <a:pt x="53332" y="28607"/>
                    <a:pt x="53202" y="27688"/>
                    <a:pt x="53030" y="26768"/>
                  </a:cubicBezTo>
                  <a:lnTo>
                    <a:pt x="53030" y="26768"/>
                  </a:lnTo>
                  <a:cubicBezTo>
                    <a:pt x="53116" y="26772"/>
                    <a:pt x="53203" y="26774"/>
                    <a:pt x="53291" y="26774"/>
                  </a:cubicBezTo>
                  <a:cubicBezTo>
                    <a:pt x="53553" y="26774"/>
                    <a:pt x="53820" y="26757"/>
                    <a:pt x="54079" y="26725"/>
                  </a:cubicBezTo>
                  <a:cubicBezTo>
                    <a:pt x="55041" y="26581"/>
                    <a:pt x="55932" y="26165"/>
                    <a:pt x="56665" y="25533"/>
                  </a:cubicBezTo>
                  <a:cubicBezTo>
                    <a:pt x="57705" y="24650"/>
                    <a:pt x="56742" y="23287"/>
                    <a:pt x="55647" y="23287"/>
                  </a:cubicBezTo>
                  <a:cubicBezTo>
                    <a:pt x="55352" y="23287"/>
                    <a:pt x="55046" y="23386"/>
                    <a:pt x="54768" y="23622"/>
                  </a:cubicBezTo>
                  <a:cubicBezTo>
                    <a:pt x="54203" y="24110"/>
                    <a:pt x="53453" y="24185"/>
                    <a:pt x="52674" y="24185"/>
                  </a:cubicBezTo>
                  <a:cubicBezTo>
                    <a:pt x="52582" y="24185"/>
                    <a:pt x="52490" y="24184"/>
                    <a:pt x="52398" y="24182"/>
                  </a:cubicBezTo>
                  <a:cubicBezTo>
                    <a:pt x="52096" y="23248"/>
                    <a:pt x="51737" y="22343"/>
                    <a:pt x="51349" y="21452"/>
                  </a:cubicBezTo>
                  <a:lnTo>
                    <a:pt x="51421" y="21409"/>
                  </a:lnTo>
                  <a:cubicBezTo>
                    <a:pt x="52053" y="21041"/>
                    <a:pt x="52890" y="20165"/>
                    <a:pt x="53711" y="20165"/>
                  </a:cubicBezTo>
                  <a:cubicBezTo>
                    <a:pt x="53786" y="20165"/>
                    <a:pt x="53861" y="20172"/>
                    <a:pt x="53935" y="20188"/>
                  </a:cubicBezTo>
                  <a:cubicBezTo>
                    <a:pt x="54048" y="20213"/>
                    <a:pt x="54156" y="20225"/>
                    <a:pt x="54260" y="20225"/>
                  </a:cubicBezTo>
                  <a:cubicBezTo>
                    <a:pt x="55701" y="20225"/>
                    <a:pt x="56222" y="17949"/>
                    <a:pt x="54653" y="17587"/>
                  </a:cubicBezTo>
                  <a:cubicBezTo>
                    <a:pt x="54358" y="17525"/>
                    <a:pt x="54068" y="17495"/>
                    <a:pt x="53784" y="17495"/>
                  </a:cubicBezTo>
                  <a:cubicBezTo>
                    <a:pt x="52895" y="17495"/>
                    <a:pt x="52061" y="17787"/>
                    <a:pt x="51277" y="18277"/>
                  </a:cubicBezTo>
                  <a:cubicBezTo>
                    <a:pt x="50918" y="18521"/>
                    <a:pt x="50559" y="18751"/>
                    <a:pt x="50200" y="18952"/>
                  </a:cubicBezTo>
                  <a:cubicBezTo>
                    <a:pt x="49840" y="18263"/>
                    <a:pt x="49438" y="17573"/>
                    <a:pt x="49007" y="16927"/>
                  </a:cubicBezTo>
                  <a:cubicBezTo>
                    <a:pt x="49280" y="16797"/>
                    <a:pt x="49553" y="16625"/>
                    <a:pt x="49826" y="16452"/>
                  </a:cubicBezTo>
                  <a:cubicBezTo>
                    <a:pt x="50171" y="16194"/>
                    <a:pt x="50501" y="15907"/>
                    <a:pt x="50789" y="15576"/>
                  </a:cubicBezTo>
                  <a:cubicBezTo>
                    <a:pt x="51035" y="15302"/>
                    <a:pt x="51268" y="14898"/>
                    <a:pt x="51638" y="14898"/>
                  </a:cubicBezTo>
                  <a:cubicBezTo>
                    <a:pt x="51656" y="14898"/>
                    <a:pt x="51675" y="14899"/>
                    <a:pt x="51694" y="14901"/>
                  </a:cubicBezTo>
                  <a:cubicBezTo>
                    <a:pt x="51726" y="14904"/>
                    <a:pt x="51758" y="14906"/>
                    <a:pt x="51790" y="14906"/>
                  </a:cubicBezTo>
                  <a:cubicBezTo>
                    <a:pt x="52468" y="14906"/>
                    <a:pt x="53044" y="14195"/>
                    <a:pt x="53044" y="13550"/>
                  </a:cubicBezTo>
                  <a:cubicBezTo>
                    <a:pt x="53044" y="12760"/>
                    <a:pt x="52412" y="12286"/>
                    <a:pt x="51694" y="12200"/>
                  </a:cubicBezTo>
                  <a:cubicBezTo>
                    <a:pt x="51610" y="12191"/>
                    <a:pt x="51528" y="12187"/>
                    <a:pt x="51447" y="12187"/>
                  </a:cubicBezTo>
                  <a:cubicBezTo>
                    <a:pt x="50430" y="12187"/>
                    <a:pt x="49630" y="12834"/>
                    <a:pt x="48978" y="13579"/>
                  </a:cubicBezTo>
                  <a:cubicBezTo>
                    <a:pt x="48533" y="14068"/>
                    <a:pt x="47987" y="14455"/>
                    <a:pt x="47369" y="14700"/>
                  </a:cubicBezTo>
                  <a:cubicBezTo>
                    <a:pt x="46924" y="14154"/>
                    <a:pt x="46464" y="13608"/>
                    <a:pt x="46004" y="13091"/>
                  </a:cubicBezTo>
                  <a:cubicBezTo>
                    <a:pt x="46435" y="12746"/>
                    <a:pt x="46967" y="12516"/>
                    <a:pt x="47527" y="12185"/>
                  </a:cubicBezTo>
                  <a:cubicBezTo>
                    <a:pt x="48648" y="11496"/>
                    <a:pt x="49496" y="10418"/>
                    <a:pt x="49898" y="9154"/>
                  </a:cubicBezTo>
                  <a:cubicBezTo>
                    <a:pt x="50236" y="8164"/>
                    <a:pt x="49421" y="7515"/>
                    <a:pt x="48598" y="7515"/>
                  </a:cubicBezTo>
                  <a:cubicBezTo>
                    <a:pt x="48060" y="7515"/>
                    <a:pt x="47519" y="7793"/>
                    <a:pt x="47297" y="8436"/>
                  </a:cubicBezTo>
                  <a:cubicBezTo>
                    <a:pt x="46852" y="9729"/>
                    <a:pt x="45746" y="9973"/>
                    <a:pt x="44711" y="10648"/>
                  </a:cubicBezTo>
                  <a:cubicBezTo>
                    <a:pt x="44481" y="10792"/>
                    <a:pt x="44266" y="10964"/>
                    <a:pt x="44065" y="11151"/>
                  </a:cubicBezTo>
                  <a:cubicBezTo>
                    <a:pt x="43634" y="10777"/>
                    <a:pt x="43188" y="10404"/>
                    <a:pt x="42729" y="10045"/>
                  </a:cubicBezTo>
                  <a:cubicBezTo>
                    <a:pt x="43073" y="9556"/>
                    <a:pt x="43476" y="9111"/>
                    <a:pt x="43935" y="8709"/>
                  </a:cubicBezTo>
                  <a:cubicBezTo>
                    <a:pt x="44898" y="7832"/>
                    <a:pt x="45559" y="6855"/>
                    <a:pt x="45659" y="5533"/>
                  </a:cubicBezTo>
                  <a:cubicBezTo>
                    <a:pt x="45731" y="4671"/>
                    <a:pt x="45092" y="4240"/>
                    <a:pt x="44417" y="4240"/>
                  </a:cubicBezTo>
                  <a:cubicBezTo>
                    <a:pt x="43741" y="4240"/>
                    <a:pt x="43030" y="4671"/>
                    <a:pt x="42958" y="5533"/>
                  </a:cubicBezTo>
                  <a:cubicBezTo>
                    <a:pt x="42887" y="6424"/>
                    <a:pt x="41565" y="7143"/>
                    <a:pt x="41033" y="7789"/>
                  </a:cubicBezTo>
                  <a:cubicBezTo>
                    <a:pt x="40818" y="8019"/>
                    <a:pt x="40631" y="8278"/>
                    <a:pt x="40459" y="8536"/>
                  </a:cubicBezTo>
                  <a:cubicBezTo>
                    <a:pt x="39826" y="8177"/>
                    <a:pt x="39180" y="7847"/>
                    <a:pt x="38519" y="7545"/>
                  </a:cubicBezTo>
                  <a:cubicBezTo>
                    <a:pt x="38907" y="7157"/>
                    <a:pt x="39352" y="6798"/>
                    <a:pt x="39654" y="6439"/>
                  </a:cubicBezTo>
                  <a:cubicBezTo>
                    <a:pt x="40502" y="5418"/>
                    <a:pt x="40933" y="4226"/>
                    <a:pt x="40617" y="2904"/>
                  </a:cubicBezTo>
                  <a:cubicBezTo>
                    <a:pt x="40451" y="2236"/>
                    <a:pt x="39940" y="1947"/>
                    <a:pt x="39411" y="1947"/>
                  </a:cubicBezTo>
                  <a:cubicBezTo>
                    <a:pt x="38609" y="1947"/>
                    <a:pt x="37765" y="2610"/>
                    <a:pt x="38016" y="3623"/>
                  </a:cubicBezTo>
                  <a:cubicBezTo>
                    <a:pt x="38232" y="4528"/>
                    <a:pt x="36895" y="5390"/>
                    <a:pt x="36378" y="5964"/>
                  </a:cubicBezTo>
                  <a:cubicBezTo>
                    <a:pt x="36191" y="6151"/>
                    <a:pt x="36019" y="6367"/>
                    <a:pt x="35875" y="6582"/>
                  </a:cubicBezTo>
                  <a:cubicBezTo>
                    <a:pt x="35186" y="6381"/>
                    <a:pt x="34482" y="6209"/>
                    <a:pt x="33763" y="6065"/>
                  </a:cubicBezTo>
                  <a:cubicBezTo>
                    <a:pt x="33950" y="5433"/>
                    <a:pt x="34309" y="4801"/>
                    <a:pt x="34525" y="4226"/>
                  </a:cubicBezTo>
                  <a:cubicBezTo>
                    <a:pt x="34942" y="3192"/>
                    <a:pt x="35056" y="2071"/>
                    <a:pt x="34841" y="979"/>
                  </a:cubicBezTo>
                  <a:cubicBezTo>
                    <a:pt x="34715" y="296"/>
                    <a:pt x="34224" y="1"/>
                    <a:pt x="337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101"/>
            <p:cNvSpPr/>
            <p:nvPr/>
          </p:nvSpPr>
          <p:spPr>
            <a:xfrm>
              <a:off x="1661725" y="991775"/>
              <a:ext cx="206550" cy="160225"/>
            </a:xfrm>
            <a:custGeom>
              <a:rect b="b" l="l" r="r" t="t"/>
              <a:pathLst>
                <a:path extrusionOk="0" h="6409" w="8262">
                  <a:moveTo>
                    <a:pt x="4124" y="0"/>
                  </a:moveTo>
                  <a:cubicBezTo>
                    <a:pt x="1" y="0"/>
                    <a:pt x="1" y="6408"/>
                    <a:pt x="4124" y="6408"/>
                  </a:cubicBezTo>
                  <a:cubicBezTo>
                    <a:pt x="8262" y="6408"/>
                    <a:pt x="8262" y="0"/>
                    <a:pt x="41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101"/>
            <p:cNvSpPr/>
            <p:nvPr/>
          </p:nvSpPr>
          <p:spPr>
            <a:xfrm>
              <a:off x="1695850" y="1025175"/>
              <a:ext cx="119625" cy="92700"/>
            </a:xfrm>
            <a:custGeom>
              <a:rect b="b" l="l" r="r" t="t"/>
              <a:pathLst>
                <a:path extrusionOk="0" h="3708" w="4785">
                  <a:moveTo>
                    <a:pt x="2386" y="1"/>
                  </a:moveTo>
                  <a:cubicBezTo>
                    <a:pt x="15" y="1"/>
                    <a:pt x="1" y="3707"/>
                    <a:pt x="2386" y="3707"/>
                  </a:cubicBezTo>
                  <a:cubicBezTo>
                    <a:pt x="4785" y="3707"/>
                    <a:pt x="4785" y="1"/>
                    <a:pt x="23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101"/>
            <p:cNvSpPr/>
            <p:nvPr/>
          </p:nvSpPr>
          <p:spPr>
            <a:xfrm>
              <a:off x="2002950" y="951900"/>
              <a:ext cx="195775" cy="151950"/>
            </a:xfrm>
            <a:custGeom>
              <a:rect b="b" l="l" r="r" t="t"/>
              <a:pathLst>
                <a:path extrusionOk="0" h="6078" w="7831">
                  <a:moveTo>
                    <a:pt x="3908" y="1"/>
                  </a:moveTo>
                  <a:cubicBezTo>
                    <a:pt x="1" y="1"/>
                    <a:pt x="1" y="6078"/>
                    <a:pt x="3908" y="6078"/>
                  </a:cubicBezTo>
                  <a:cubicBezTo>
                    <a:pt x="7831" y="6078"/>
                    <a:pt x="7831" y="1"/>
                    <a:pt x="39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101"/>
            <p:cNvSpPr/>
            <p:nvPr/>
          </p:nvSpPr>
          <p:spPr>
            <a:xfrm>
              <a:off x="2044250" y="983875"/>
              <a:ext cx="113175" cy="87650"/>
            </a:xfrm>
            <a:custGeom>
              <a:rect b="b" l="l" r="r" t="t"/>
              <a:pathLst>
                <a:path extrusionOk="0" h="3506" w="4527">
                  <a:moveTo>
                    <a:pt x="2256" y="0"/>
                  </a:moveTo>
                  <a:cubicBezTo>
                    <a:pt x="1" y="0"/>
                    <a:pt x="1" y="3506"/>
                    <a:pt x="2256" y="3506"/>
                  </a:cubicBezTo>
                  <a:cubicBezTo>
                    <a:pt x="4512" y="3506"/>
                    <a:pt x="4527" y="0"/>
                    <a:pt x="2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101"/>
            <p:cNvSpPr/>
            <p:nvPr/>
          </p:nvSpPr>
          <p:spPr>
            <a:xfrm>
              <a:off x="1845125" y="1384125"/>
              <a:ext cx="233225" cy="113075"/>
            </a:xfrm>
            <a:custGeom>
              <a:rect b="b" l="l" r="r" t="t"/>
              <a:pathLst>
                <a:path extrusionOk="0" h="4523" w="9329">
                  <a:moveTo>
                    <a:pt x="4829" y="1"/>
                  </a:moveTo>
                  <a:cubicBezTo>
                    <a:pt x="2958" y="1"/>
                    <a:pt x="1059" y="992"/>
                    <a:pt x="308" y="2912"/>
                  </a:cubicBezTo>
                  <a:cubicBezTo>
                    <a:pt x="0" y="3702"/>
                    <a:pt x="719" y="4522"/>
                    <a:pt x="1422" y="4522"/>
                  </a:cubicBezTo>
                  <a:cubicBezTo>
                    <a:pt x="1703" y="4522"/>
                    <a:pt x="1981" y="4391"/>
                    <a:pt x="2190" y="4076"/>
                  </a:cubicBezTo>
                  <a:cubicBezTo>
                    <a:pt x="3013" y="2817"/>
                    <a:pt x="4093" y="2155"/>
                    <a:pt x="5208" y="2155"/>
                  </a:cubicBezTo>
                  <a:cubicBezTo>
                    <a:pt x="6156" y="2155"/>
                    <a:pt x="7130" y="2634"/>
                    <a:pt x="7995" y="3630"/>
                  </a:cubicBezTo>
                  <a:cubicBezTo>
                    <a:pt x="8139" y="3809"/>
                    <a:pt x="8325" y="3886"/>
                    <a:pt x="8509" y="3886"/>
                  </a:cubicBezTo>
                  <a:cubicBezTo>
                    <a:pt x="8928" y="3886"/>
                    <a:pt x="9328" y="3484"/>
                    <a:pt x="9158" y="2984"/>
                  </a:cubicBezTo>
                  <a:cubicBezTo>
                    <a:pt x="8508" y="974"/>
                    <a:pt x="6682" y="1"/>
                    <a:pt x="48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9" name="Google Shape;1029;p101"/>
          <p:cNvGrpSpPr/>
          <p:nvPr/>
        </p:nvGrpSpPr>
        <p:grpSpPr>
          <a:xfrm flipH="1" rot="1023448">
            <a:off x="59536" y="1602804"/>
            <a:ext cx="1870687" cy="686514"/>
            <a:chOff x="4559950" y="777900"/>
            <a:chExt cx="2512500" cy="922050"/>
          </a:xfrm>
        </p:grpSpPr>
        <p:sp>
          <p:nvSpPr>
            <p:cNvPr id="1030" name="Google Shape;1030;p101"/>
            <p:cNvSpPr/>
            <p:nvPr/>
          </p:nvSpPr>
          <p:spPr>
            <a:xfrm>
              <a:off x="4559950" y="777900"/>
              <a:ext cx="2512500" cy="922050"/>
            </a:xfrm>
            <a:custGeom>
              <a:rect b="b" l="l" r="r" t="t"/>
              <a:pathLst>
                <a:path extrusionOk="0" h="36882" w="100500">
                  <a:moveTo>
                    <a:pt x="97571" y="1"/>
                  </a:moveTo>
                  <a:cubicBezTo>
                    <a:pt x="96865" y="1"/>
                    <a:pt x="96150" y="290"/>
                    <a:pt x="95543" y="768"/>
                  </a:cubicBezTo>
                  <a:cubicBezTo>
                    <a:pt x="93115" y="2679"/>
                    <a:pt x="90299" y="4820"/>
                    <a:pt x="87469" y="6070"/>
                  </a:cubicBezTo>
                  <a:cubicBezTo>
                    <a:pt x="86664" y="6400"/>
                    <a:pt x="85845" y="6688"/>
                    <a:pt x="84998" y="6889"/>
                  </a:cubicBezTo>
                  <a:cubicBezTo>
                    <a:pt x="84394" y="7047"/>
                    <a:pt x="83776" y="7162"/>
                    <a:pt x="83159" y="7219"/>
                  </a:cubicBezTo>
                  <a:cubicBezTo>
                    <a:pt x="82921" y="7231"/>
                    <a:pt x="82691" y="7236"/>
                    <a:pt x="82466" y="7236"/>
                  </a:cubicBezTo>
                  <a:cubicBezTo>
                    <a:pt x="80991" y="7236"/>
                    <a:pt x="79753" y="7005"/>
                    <a:pt x="78245" y="6731"/>
                  </a:cubicBezTo>
                  <a:cubicBezTo>
                    <a:pt x="77045" y="6515"/>
                    <a:pt x="75872" y="6367"/>
                    <a:pt x="74690" y="6367"/>
                  </a:cubicBezTo>
                  <a:cubicBezTo>
                    <a:pt x="73904" y="6367"/>
                    <a:pt x="73114" y="6432"/>
                    <a:pt x="72311" y="6587"/>
                  </a:cubicBezTo>
                  <a:cubicBezTo>
                    <a:pt x="70745" y="6917"/>
                    <a:pt x="69251" y="7535"/>
                    <a:pt x="67915" y="8412"/>
                  </a:cubicBezTo>
                  <a:cubicBezTo>
                    <a:pt x="66392" y="9417"/>
                    <a:pt x="64998" y="10624"/>
                    <a:pt x="63792" y="12003"/>
                  </a:cubicBezTo>
                  <a:cubicBezTo>
                    <a:pt x="57872" y="9173"/>
                    <a:pt x="51220" y="7938"/>
                    <a:pt x="44726" y="7463"/>
                  </a:cubicBezTo>
                  <a:cubicBezTo>
                    <a:pt x="40537" y="6876"/>
                    <a:pt x="36315" y="6582"/>
                    <a:pt x="32089" y="6582"/>
                  </a:cubicBezTo>
                  <a:cubicBezTo>
                    <a:pt x="31460" y="6582"/>
                    <a:pt x="30830" y="6588"/>
                    <a:pt x="30201" y="6601"/>
                  </a:cubicBezTo>
                  <a:cubicBezTo>
                    <a:pt x="26925" y="6702"/>
                    <a:pt x="23664" y="7004"/>
                    <a:pt x="20417" y="7478"/>
                  </a:cubicBezTo>
                  <a:cubicBezTo>
                    <a:pt x="17989" y="7780"/>
                    <a:pt x="15589" y="8311"/>
                    <a:pt x="13262" y="9044"/>
                  </a:cubicBezTo>
                  <a:cubicBezTo>
                    <a:pt x="9843" y="10179"/>
                    <a:pt x="6624" y="11702"/>
                    <a:pt x="3923" y="14087"/>
                  </a:cubicBezTo>
                  <a:cubicBezTo>
                    <a:pt x="1553" y="16184"/>
                    <a:pt x="130" y="19431"/>
                    <a:pt x="73" y="22563"/>
                  </a:cubicBezTo>
                  <a:cubicBezTo>
                    <a:pt x="1" y="26371"/>
                    <a:pt x="2084" y="29848"/>
                    <a:pt x="5259" y="31859"/>
                  </a:cubicBezTo>
                  <a:cubicBezTo>
                    <a:pt x="7458" y="33238"/>
                    <a:pt x="9785" y="33569"/>
                    <a:pt x="12299" y="33842"/>
                  </a:cubicBezTo>
                  <a:cubicBezTo>
                    <a:pt x="14038" y="34028"/>
                    <a:pt x="15791" y="34115"/>
                    <a:pt x="17543" y="34129"/>
                  </a:cubicBezTo>
                  <a:cubicBezTo>
                    <a:pt x="17638" y="34129"/>
                    <a:pt x="17732" y="34130"/>
                    <a:pt x="17826" y="34130"/>
                  </a:cubicBezTo>
                  <a:cubicBezTo>
                    <a:pt x="21280" y="34130"/>
                    <a:pt x="24720" y="33876"/>
                    <a:pt x="28161" y="33569"/>
                  </a:cubicBezTo>
                  <a:cubicBezTo>
                    <a:pt x="33287" y="33117"/>
                    <a:pt x="38429" y="32554"/>
                    <a:pt x="43569" y="32554"/>
                  </a:cubicBezTo>
                  <a:cubicBezTo>
                    <a:pt x="45617" y="32554"/>
                    <a:pt x="47665" y="32644"/>
                    <a:pt x="49712" y="32865"/>
                  </a:cubicBezTo>
                  <a:cubicBezTo>
                    <a:pt x="52197" y="33253"/>
                    <a:pt x="54654" y="33914"/>
                    <a:pt x="57010" y="34804"/>
                  </a:cubicBezTo>
                  <a:cubicBezTo>
                    <a:pt x="59352" y="35839"/>
                    <a:pt x="61565" y="36773"/>
                    <a:pt x="64237" y="36873"/>
                  </a:cubicBezTo>
                  <a:cubicBezTo>
                    <a:pt x="64379" y="36879"/>
                    <a:pt x="64521" y="36882"/>
                    <a:pt x="64663" y="36882"/>
                  </a:cubicBezTo>
                  <a:cubicBezTo>
                    <a:pt x="67731" y="36882"/>
                    <a:pt x="70985" y="35561"/>
                    <a:pt x="73044" y="33296"/>
                  </a:cubicBezTo>
                  <a:cubicBezTo>
                    <a:pt x="74538" y="31672"/>
                    <a:pt x="75486" y="29618"/>
                    <a:pt x="75759" y="27420"/>
                  </a:cubicBezTo>
                  <a:cubicBezTo>
                    <a:pt x="76090" y="24977"/>
                    <a:pt x="75544" y="22750"/>
                    <a:pt x="74423" y="20595"/>
                  </a:cubicBezTo>
                  <a:cubicBezTo>
                    <a:pt x="73130" y="18124"/>
                    <a:pt x="70831" y="16328"/>
                    <a:pt x="68576" y="14776"/>
                  </a:cubicBezTo>
                  <a:cubicBezTo>
                    <a:pt x="69409" y="13929"/>
                    <a:pt x="70372" y="13210"/>
                    <a:pt x="71406" y="12621"/>
                  </a:cubicBezTo>
                  <a:cubicBezTo>
                    <a:pt x="72449" y="12022"/>
                    <a:pt x="73633" y="11706"/>
                    <a:pt x="74841" y="11706"/>
                  </a:cubicBezTo>
                  <a:cubicBezTo>
                    <a:pt x="74965" y="11706"/>
                    <a:pt x="75089" y="11709"/>
                    <a:pt x="75213" y="11716"/>
                  </a:cubicBezTo>
                  <a:cubicBezTo>
                    <a:pt x="76765" y="11788"/>
                    <a:pt x="78547" y="12291"/>
                    <a:pt x="80228" y="12506"/>
                  </a:cubicBezTo>
                  <a:cubicBezTo>
                    <a:pt x="80899" y="12592"/>
                    <a:pt x="81561" y="12633"/>
                    <a:pt x="82212" y="12633"/>
                  </a:cubicBezTo>
                  <a:cubicBezTo>
                    <a:pt x="88770" y="12633"/>
                    <a:pt x="94348" y="8508"/>
                    <a:pt x="99379" y="4561"/>
                  </a:cubicBezTo>
                  <a:cubicBezTo>
                    <a:pt x="100500" y="3670"/>
                    <a:pt x="100299" y="1702"/>
                    <a:pt x="99365" y="768"/>
                  </a:cubicBezTo>
                  <a:cubicBezTo>
                    <a:pt x="98829" y="232"/>
                    <a:pt x="98203" y="1"/>
                    <a:pt x="97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101"/>
            <p:cNvSpPr/>
            <p:nvPr/>
          </p:nvSpPr>
          <p:spPr>
            <a:xfrm>
              <a:off x="4734175" y="1168500"/>
              <a:ext cx="204400" cy="158775"/>
            </a:xfrm>
            <a:custGeom>
              <a:rect b="b" l="l" r="r" t="t"/>
              <a:pathLst>
                <a:path extrusionOk="0" h="6351" w="8176">
                  <a:moveTo>
                    <a:pt x="4080" y="0"/>
                  </a:moveTo>
                  <a:cubicBezTo>
                    <a:pt x="0" y="0"/>
                    <a:pt x="0" y="6350"/>
                    <a:pt x="4080" y="6350"/>
                  </a:cubicBezTo>
                  <a:cubicBezTo>
                    <a:pt x="8175" y="6350"/>
                    <a:pt x="8175" y="0"/>
                    <a:pt x="40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101"/>
            <p:cNvSpPr/>
            <p:nvPr/>
          </p:nvSpPr>
          <p:spPr>
            <a:xfrm>
              <a:off x="4767925" y="1201900"/>
              <a:ext cx="118200" cy="91975"/>
            </a:xfrm>
            <a:custGeom>
              <a:rect b="b" l="l" r="r" t="t"/>
              <a:pathLst>
                <a:path extrusionOk="0" h="3679" w="4728">
                  <a:moveTo>
                    <a:pt x="2371" y="0"/>
                  </a:moveTo>
                  <a:cubicBezTo>
                    <a:pt x="15" y="0"/>
                    <a:pt x="1" y="3678"/>
                    <a:pt x="2371" y="3678"/>
                  </a:cubicBezTo>
                  <a:cubicBezTo>
                    <a:pt x="4727" y="3678"/>
                    <a:pt x="4727" y="0"/>
                    <a:pt x="2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101"/>
            <p:cNvSpPr/>
            <p:nvPr/>
          </p:nvSpPr>
          <p:spPr>
            <a:xfrm>
              <a:off x="4961175" y="1301375"/>
              <a:ext cx="198275" cy="153775"/>
            </a:xfrm>
            <a:custGeom>
              <a:rect b="b" l="l" r="r" t="t"/>
              <a:pathLst>
                <a:path extrusionOk="0" h="6151" w="7931">
                  <a:moveTo>
                    <a:pt x="3966" y="1"/>
                  </a:moveTo>
                  <a:cubicBezTo>
                    <a:pt x="15" y="1"/>
                    <a:pt x="0" y="6150"/>
                    <a:pt x="3966" y="6150"/>
                  </a:cubicBezTo>
                  <a:cubicBezTo>
                    <a:pt x="7931" y="6150"/>
                    <a:pt x="7931" y="1"/>
                    <a:pt x="39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101"/>
            <p:cNvSpPr/>
            <p:nvPr/>
          </p:nvSpPr>
          <p:spPr>
            <a:xfrm>
              <a:off x="5003200" y="1334075"/>
              <a:ext cx="114600" cy="89100"/>
            </a:xfrm>
            <a:custGeom>
              <a:rect b="b" l="l" r="r" t="t"/>
              <a:pathLst>
                <a:path extrusionOk="0" h="3564" w="4584">
                  <a:moveTo>
                    <a:pt x="2285" y="0"/>
                  </a:moveTo>
                  <a:cubicBezTo>
                    <a:pt x="0" y="0"/>
                    <a:pt x="0" y="3563"/>
                    <a:pt x="2285" y="3563"/>
                  </a:cubicBezTo>
                  <a:cubicBezTo>
                    <a:pt x="4583" y="3563"/>
                    <a:pt x="4569" y="0"/>
                    <a:pt x="2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101"/>
            <p:cNvSpPr/>
            <p:nvPr/>
          </p:nvSpPr>
          <p:spPr>
            <a:xfrm>
              <a:off x="4707575" y="1422500"/>
              <a:ext cx="159150" cy="129600"/>
            </a:xfrm>
            <a:custGeom>
              <a:rect b="b" l="l" r="r" t="t"/>
              <a:pathLst>
                <a:path extrusionOk="0" h="5184" w="6366">
                  <a:moveTo>
                    <a:pt x="3807" y="1"/>
                  </a:moveTo>
                  <a:cubicBezTo>
                    <a:pt x="3630" y="1"/>
                    <a:pt x="3453" y="19"/>
                    <a:pt x="3277" y="55"/>
                  </a:cubicBezTo>
                  <a:cubicBezTo>
                    <a:pt x="2601" y="184"/>
                    <a:pt x="1998" y="529"/>
                    <a:pt x="1538" y="1046"/>
                  </a:cubicBezTo>
                  <a:cubicBezTo>
                    <a:pt x="1078" y="1363"/>
                    <a:pt x="719" y="1794"/>
                    <a:pt x="504" y="2311"/>
                  </a:cubicBezTo>
                  <a:cubicBezTo>
                    <a:pt x="1" y="3446"/>
                    <a:pt x="935" y="4595"/>
                    <a:pt x="1984" y="4983"/>
                  </a:cubicBezTo>
                  <a:cubicBezTo>
                    <a:pt x="2340" y="5118"/>
                    <a:pt x="2716" y="5183"/>
                    <a:pt x="3092" y="5183"/>
                  </a:cubicBezTo>
                  <a:cubicBezTo>
                    <a:pt x="4234" y="5183"/>
                    <a:pt x="5373" y="4587"/>
                    <a:pt x="5935" y="3561"/>
                  </a:cubicBezTo>
                  <a:cubicBezTo>
                    <a:pt x="6136" y="3216"/>
                    <a:pt x="6265" y="2828"/>
                    <a:pt x="6308" y="2426"/>
                  </a:cubicBezTo>
                  <a:cubicBezTo>
                    <a:pt x="6366" y="1736"/>
                    <a:pt x="6050" y="1161"/>
                    <a:pt x="5590" y="702"/>
                  </a:cubicBezTo>
                  <a:cubicBezTo>
                    <a:pt x="5103" y="249"/>
                    <a:pt x="4464" y="1"/>
                    <a:pt x="38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6" name="Google Shape;1036;p101"/>
          <p:cNvGrpSpPr/>
          <p:nvPr/>
        </p:nvGrpSpPr>
        <p:grpSpPr>
          <a:xfrm>
            <a:off x="7342120" y="311052"/>
            <a:ext cx="1465797" cy="1649641"/>
            <a:chOff x="3730250" y="2585325"/>
            <a:chExt cx="2011800" cy="2264125"/>
          </a:xfrm>
        </p:grpSpPr>
        <p:sp>
          <p:nvSpPr>
            <p:cNvPr id="1037" name="Google Shape;1037;p101"/>
            <p:cNvSpPr/>
            <p:nvPr/>
          </p:nvSpPr>
          <p:spPr>
            <a:xfrm>
              <a:off x="3730250" y="2585325"/>
              <a:ext cx="2011800" cy="2264125"/>
            </a:xfrm>
            <a:custGeom>
              <a:rect b="b" l="l" r="r" t="t"/>
              <a:pathLst>
                <a:path extrusionOk="0" h="90565" w="80472">
                  <a:moveTo>
                    <a:pt x="8334" y="54659"/>
                  </a:moveTo>
                  <a:lnTo>
                    <a:pt x="8334" y="54659"/>
                  </a:lnTo>
                  <a:cubicBezTo>
                    <a:pt x="8291" y="54730"/>
                    <a:pt x="8262" y="54802"/>
                    <a:pt x="8233" y="54860"/>
                  </a:cubicBezTo>
                  <a:lnTo>
                    <a:pt x="8305" y="54702"/>
                  </a:lnTo>
                  <a:lnTo>
                    <a:pt x="8334" y="54659"/>
                  </a:lnTo>
                  <a:close/>
                  <a:moveTo>
                    <a:pt x="37263" y="1"/>
                  </a:moveTo>
                  <a:cubicBezTo>
                    <a:pt x="37179" y="1"/>
                    <a:pt x="37095" y="2"/>
                    <a:pt x="37011" y="6"/>
                  </a:cubicBezTo>
                  <a:cubicBezTo>
                    <a:pt x="33160" y="164"/>
                    <a:pt x="31091" y="4776"/>
                    <a:pt x="33376" y="7836"/>
                  </a:cubicBezTo>
                  <a:cubicBezTo>
                    <a:pt x="34065" y="8770"/>
                    <a:pt x="35085" y="9402"/>
                    <a:pt x="36220" y="9632"/>
                  </a:cubicBezTo>
                  <a:cubicBezTo>
                    <a:pt x="36335" y="15163"/>
                    <a:pt x="36436" y="20680"/>
                    <a:pt x="36551" y="26212"/>
                  </a:cubicBezTo>
                  <a:cubicBezTo>
                    <a:pt x="33577" y="26599"/>
                    <a:pt x="30703" y="27217"/>
                    <a:pt x="28017" y="28582"/>
                  </a:cubicBezTo>
                  <a:cubicBezTo>
                    <a:pt x="27212" y="26844"/>
                    <a:pt x="26393" y="25120"/>
                    <a:pt x="25589" y="23396"/>
                  </a:cubicBezTo>
                  <a:cubicBezTo>
                    <a:pt x="25732" y="23194"/>
                    <a:pt x="25847" y="22965"/>
                    <a:pt x="25948" y="22735"/>
                  </a:cubicBezTo>
                  <a:cubicBezTo>
                    <a:pt x="26537" y="21269"/>
                    <a:pt x="26192" y="19603"/>
                    <a:pt x="25086" y="18482"/>
                  </a:cubicBezTo>
                  <a:cubicBezTo>
                    <a:pt x="24553" y="17752"/>
                    <a:pt x="23714" y="17357"/>
                    <a:pt x="22862" y="17357"/>
                  </a:cubicBezTo>
                  <a:cubicBezTo>
                    <a:pt x="22405" y="17357"/>
                    <a:pt x="21944" y="17471"/>
                    <a:pt x="21523" y="17706"/>
                  </a:cubicBezTo>
                  <a:cubicBezTo>
                    <a:pt x="20144" y="18439"/>
                    <a:pt x="19195" y="19718"/>
                    <a:pt x="19095" y="21284"/>
                  </a:cubicBezTo>
                  <a:cubicBezTo>
                    <a:pt x="18994" y="23094"/>
                    <a:pt x="20302" y="24674"/>
                    <a:pt x="22097" y="24933"/>
                  </a:cubicBezTo>
                  <a:cubicBezTo>
                    <a:pt x="22258" y="24956"/>
                    <a:pt x="22422" y="24967"/>
                    <a:pt x="22585" y="24967"/>
                  </a:cubicBezTo>
                  <a:cubicBezTo>
                    <a:pt x="22831" y="24967"/>
                    <a:pt x="23077" y="24941"/>
                    <a:pt x="23319" y="24890"/>
                  </a:cubicBezTo>
                  <a:lnTo>
                    <a:pt x="25704" y="29976"/>
                  </a:lnTo>
                  <a:cubicBezTo>
                    <a:pt x="23161" y="31800"/>
                    <a:pt x="20962" y="34315"/>
                    <a:pt x="19669" y="37159"/>
                  </a:cubicBezTo>
                  <a:cubicBezTo>
                    <a:pt x="19181" y="38266"/>
                    <a:pt x="18750" y="39386"/>
                    <a:pt x="18391" y="40536"/>
                  </a:cubicBezTo>
                  <a:cubicBezTo>
                    <a:pt x="15417" y="39688"/>
                    <a:pt x="12486" y="38668"/>
                    <a:pt x="9627" y="37490"/>
                  </a:cubicBezTo>
                  <a:cubicBezTo>
                    <a:pt x="9785" y="37145"/>
                    <a:pt x="9900" y="36786"/>
                    <a:pt x="9943" y="36412"/>
                  </a:cubicBezTo>
                  <a:cubicBezTo>
                    <a:pt x="10101" y="35306"/>
                    <a:pt x="9857" y="34171"/>
                    <a:pt x="9282" y="33208"/>
                  </a:cubicBezTo>
                  <a:cubicBezTo>
                    <a:pt x="9210" y="32964"/>
                    <a:pt x="9109" y="32749"/>
                    <a:pt x="8966" y="32533"/>
                  </a:cubicBezTo>
                  <a:cubicBezTo>
                    <a:pt x="8265" y="31501"/>
                    <a:pt x="7125" y="30823"/>
                    <a:pt x="5939" y="30823"/>
                  </a:cubicBezTo>
                  <a:cubicBezTo>
                    <a:pt x="5837" y="30823"/>
                    <a:pt x="5735" y="30828"/>
                    <a:pt x="5633" y="30838"/>
                  </a:cubicBezTo>
                  <a:cubicBezTo>
                    <a:pt x="5453" y="30814"/>
                    <a:pt x="5270" y="30802"/>
                    <a:pt x="5087" y="30802"/>
                  </a:cubicBezTo>
                  <a:cubicBezTo>
                    <a:pt x="4832" y="30802"/>
                    <a:pt x="4576" y="30825"/>
                    <a:pt x="4325" y="30867"/>
                  </a:cubicBezTo>
                  <a:cubicBezTo>
                    <a:pt x="1193" y="31398"/>
                    <a:pt x="1" y="35421"/>
                    <a:pt x="1524" y="37935"/>
                  </a:cubicBezTo>
                  <a:cubicBezTo>
                    <a:pt x="2267" y="39170"/>
                    <a:pt x="3637" y="40004"/>
                    <a:pt x="5056" y="40004"/>
                  </a:cubicBezTo>
                  <a:cubicBezTo>
                    <a:pt x="5421" y="40004"/>
                    <a:pt x="5789" y="39949"/>
                    <a:pt x="6150" y="39832"/>
                  </a:cubicBezTo>
                  <a:cubicBezTo>
                    <a:pt x="6480" y="39731"/>
                    <a:pt x="6782" y="39587"/>
                    <a:pt x="7069" y="39401"/>
                  </a:cubicBezTo>
                  <a:cubicBezTo>
                    <a:pt x="7112" y="39401"/>
                    <a:pt x="7156" y="39386"/>
                    <a:pt x="7199" y="39386"/>
                  </a:cubicBezTo>
                  <a:cubicBezTo>
                    <a:pt x="10632" y="40866"/>
                    <a:pt x="14152" y="42130"/>
                    <a:pt x="17759" y="43151"/>
                  </a:cubicBezTo>
                  <a:cubicBezTo>
                    <a:pt x="17414" y="44918"/>
                    <a:pt x="17342" y="46728"/>
                    <a:pt x="17514" y="48509"/>
                  </a:cubicBezTo>
                  <a:cubicBezTo>
                    <a:pt x="17658" y="49975"/>
                    <a:pt x="17902" y="51412"/>
                    <a:pt x="18247" y="52834"/>
                  </a:cubicBezTo>
                  <a:lnTo>
                    <a:pt x="12428" y="53351"/>
                  </a:lnTo>
                  <a:cubicBezTo>
                    <a:pt x="11592" y="52691"/>
                    <a:pt x="10612" y="52241"/>
                    <a:pt x="9567" y="52241"/>
                  </a:cubicBezTo>
                  <a:cubicBezTo>
                    <a:pt x="9248" y="52241"/>
                    <a:pt x="8922" y="52283"/>
                    <a:pt x="8592" y="52374"/>
                  </a:cubicBezTo>
                  <a:cubicBezTo>
                    <a:pt x="6796" y="52877"/>
                    <a:pt x="5546" y="54759"/>
                    <a:pt x="6035" y="56613"/>
                  </a:cubicBezTo>
                  <a:cubicBezTo>
                    <a:pt x="6468" y="58333"/>
                    <a:pt x="8007" y="59399"/>
                    <a:pt x="9616" y="59399"/>
                  </a:cubicBezTo>
                  <a:cubicBezTo>
                    <a:pt x="10304" y="59399"/>
                    <a:pt x="11005" y="59204"/>
                    <a:pt x="11638" y="58782"/>
                  </a:cubicBezTo>
                  <a:cubicBezTo>
                    <a:pt x="12213" y="58380"/>
                    <a:pt x="12701" y="57834"/>
                    <a:pt x="13017" y="57202"/>
                  </a:cubicBezTo>
                  <a:cubicBezTo>
                    <a:pt x="13290" y="56828"/>
                    <a:pt x="13463" y="56397"/>
                    <a:pt x="13535" y="55952"/>
                  </a:cubicBezTo>
                  <a:lnTo>
                    <a:pt x="18994" y="55449"/>
                  </a:lnTo>
                  <a:cubicBezTo>
                    <a:pt x="19554" y="57087"/>
                    <a:pt x="20244" y="58667"/>
                    <a:pt x="21077" y="60176"/>
                  </a:cubicBezTo>
                  <a:cubicBezTo>
                    <a:pt x="22327" y="62489"/>
                    <a:pt x="23965" y="64558"/>
                    <a:pt x="25919" y="66325"/>
                  </a:cubicBezTo>
                  <a:cubicBezTo>
                    <a:pt x="23290" y="69399"/>
                    <a:pt x="20733" y="72531"/>
                    <a:pt x="18247" y="75750"/>
                  </a:cubicBezTo>
                  <a:cubicBezTo>
                    <a:pt x="18096" y="75721"/>
                    <a:pt x="17946" y="75706"/>
                    <a:pt x="17796" y="75706"/>
                  </a:cubicBezTo>
                  <a:cubicBezTo>
                    <a:pt x="17575" y="75706"/>
                    <a:pt x="17355" y="75739"/>
                    <a:pt x="17141" y="75807"/>
                  </a:cubicBezTo>
                  <a:cubicBezTo>
                    <a:pt x="17069" y="75822"/>
                    <a:pt x="16997" y="75850"/>
                    <a:pt x="16940" y="75879"/>
                  </a:cubicBezTo>
                  <a:cubicBezTo>
                    <a:pt x="16408" y="75879"/>
                    <a:pt x="15891" y="76023"/>
                    <a:pt x="15431" y="76281"/>
                  </a:cubicBezTo>
                  <a:cubicBezTo>
                    <a:pt x="14799" y="76655"/>
                    <a:pt x="14310" y="77215"/>
                    <a:pt x="14037" y="77890"/>
                  </a:cubicBezTo>
                  <a:cubicBezTo>
                    <a:pt x="13391" y="79399"/>
                    <a:pt x="13994" y="81137"/>
                    <a:pt x="15431" y="81928"/>
                  </a:cubicBezTo>
                  <a:cubicBezTo>
                    <a:pt x="15953" y="82208"/>
                    <a:pt x="16520" y="82344"/>
                    <a:pt x="17083" y="82344"/>
                  </a:cubicBezTo>
                  <a:cubicBezTo>
                    <a:pt x="17963" y="82344"/>
                    <a:pt x="18831" y="82012"/>
                    <a:pt x="19497" y="81382"/>
                  </a:cubicBezTo>
                  <a:cubicBezTo>
                    <a:pt x="20488" y="80433"/>
                    <a:pt x="20761" y="78997"/>
                    <a:pt x="20460" y="77689"/>
                  </a:cubicBezTo>
                  <a:cubicBezTo>
                    <a:pt x="20431" y="77589"/>
                    <a:pt x="20402" y="77488"/>
                    <a:pt x="20359" y="77402"/>
                  </a:cubicBezTo>
                  <a:cubicBezTo>
                    <a:pt x="22830" y="74184"/>
                    <a:pt x="25402" y="71052"/>
                    <a:pt x="28045" y="67977"/>
                  </a:cubicBezTo>
                  <a:cubicBezTo>
                    <a:pt x="28304" y="68135"/>
                    <a:pt x="28548" y="68308"/>
                    <a:pt x="28807" y="68451"/>
                  </a:cubicBezTo>
                  <a:cubicBezTo>
                    <a:pt x="31838" y="70305"/>
                    <a:pt x="35402" y="71195"/>
                    <a:pt x="38936" y="71454"/>
                  </a:cubicBezTo>
                  <a:cubicBezTo>
                    <a:pt x="38749" y="74802"/>
                    <a:pt x="38620" y="78163"/>
                    <a:pt x="38562" y="81511"/>
                  </a:cubicBezTo>
                  <a:cubicBezTo>
                    <a:pt x="37327" y="81813"/>
                    <a:pt x="36206" y="82560"/>
                    <a:pt x="35617" y="83738"/>
                  </a:cubicBezTo>
                  <a:cubicBezTo>
                    <a:pt x="34726" y="85577"/>
                    <a:pt x="35071" y="88077"/>
                    <a:pt x="36680" y="89427"/>
                  </a:cubicBezTo>
                  <a:cubicBezTo>
                    <a:pt x="37603" y="90182"/>
                    <a:pt x="38737" y="90564"/>
                    <a:pt x="39877" y="90564"/>
                  </a:cubicBezTo>
                  <a:cubicBezTo>
                    <a:pt x="40776" y="90564"/>
                    <a:pt x="41679" y="90326"/>
                    <a:pt x="42485" y="89844"/>
                  </a:cubicBezTo>
                  <a:cubicBezTo>
                    <a:pt x="44625" y="88565"/>
                    <a:pt x="45157" y="85821"/>
                    <a:pt x="43864" y="83752"/>
                  </a:cubicBezTo>
                  <a:cubicBezTo>
                    <a:pt x="43533" y="83249"/>
                    <a:pt x="43074" y="82862"/>
                    <a:pt x="42528" y="82632"/>
                  </a:cubicBezTo>
                  <a:cubicBezTo>
                    <a:pt x="42226" y="82158"/>
                    <a:pt x="41781" y="81798"/>
                    <a:pt x="41249" y="81612"/>
                  </a:cubicBezTo>
                  <a:cubicBezTo>
                    <a:pt x="41321" y="78235"/>
                    <a:pt x="41436" y="74873"/>
                    <a:pt x="41623" y="71511"/>
                  </a:cubicBezTo>
                  <a:cubicBezTo>
                    <a:pt x="42959" y="71440"/>
                    <a:pt x="44280" y="71267"/>
                    <a:pt x="45617" y="71066"/>
                  </a:cubicBezTo>
                  <a:cubicBezTo>
                    <a:pt x="46823" y="70894"/>
                    <a:pt x="48002" y="70606"/>
                    <a:pt x="49137" y="70190"/>
                  </a:cubicBezTo>
                  <a:cubicBezTo>
                    <a:pt x="49984" y="69859"/>
                    <a:pt x="50861" y="69529"/>
                    <a:pt x="51694" y="69126"/>
                  </a:cubicBezTo>
                  <a:cubicBezTo>
                    <a:pt x="52455" y="70491"/>
                    <a:pt x="53174" y="71871"/>
                    <a:pt x="53878" y="73279"/>
                  </a:cubicBezTo>
                  <a:cubicBezTo>
                    <a:pt x="53461" y="73623"/>
                    <a:pt x="53145" y="74069"/>
                    <a:pt x="52944" y="74557"/>
                  </a:cubicBezTo>
                  <a:cubicBezTo>
                    <a:pt x="52297" y="76066"/>
                    <a:pt x="52901" y="77804"/>
                    <a:pt x="54338" y="78594"/>
                  </a:cubicBezTo>
                  <a:cubicBezTo>
                    <a:pt x="54864" y="78878"/>
                    <a:pt x="55438" y="79016"/>
                    <a:pt x="56006" y="79016"/>
                  </a:cubicBezTo>
                  <a:cubicBezTo>
                    <a:pt x="56880" y="79016"/>
                    <a:pt x="57742" y="78690"/>
                    <a:pt x="58403" y="78063"/>
                  </a:cubicBezTo>
                  <a:cubicBezTo>
                    <a:pt x="59395" y="77100"/>
                    <a:pt x="59668" y="75664"/>
                    <a:pt x="59366" y="74370"/>
                  </a:cubicBezTo>
                  <a:cubicBezTo>
                    <a:pt x="59165" y="73681"/>
                    <a:pt x="58734" y="73106"/>
                    <a:pt x="58130" y="72747"/>
                  </a:cubicBezTo>
                  <a:cubicBezTo>
                    <a:pt x="57694" y="72504"/>
                    <a:pt x="57206" y="72374"/>
                    <a:pt x="56710" y="72374"/>
                  </a:cubicBezTo>
                  <a:cubicBezTo>
                    <a:pt x="56619" y="72374"/>
                    <a:pt x="56527" y="72379"/>
                    <a:pt x="56435" y="72388"/>
                  </a:cubicBezTo>
                  <a:cubicBezTo>
                    <a:pt x="55659" y="70836"/>
                    <a:pt x="54869" y="69299"/>
                    <a:pt x="54036" y="67776"/>
                  </a:cubicBezTo>
                  <a:cubicBezTo>
                    <a:pt x="55975" y="66411"/>
                    <a:pt x="57656" y="64744"/>
                    <a:pt x="59036" y="62819"/>
                  </a:cubicBezTo>
                  <a:cubicBezTo>
                    <a:pt x="59682" y="61943"/>
                    <a:pt x="60228" y="60995"/>
                    <a:pt x="60659" y="60003"/>
                  </a:cubicBezTo>
                  <a:cubicBezTo>
                    <a:pt x="63791" y="61383"/>
                    <a:pt x="66981" y="62647"/>
                    <a:pt x="70213" y="63796"/>
                  </a:cubicBezTo>
                  <a:cubicBezTo>
                    <a:pt x="70156" y="65190"/>
                    <a:pt x="70673" y="66612"/>
                    <a:pt x="71751" y="67517"/>
                  </a:cubicBezTo>
                  <a:cubicBezTo>
                    <a:pt x="72674" y="68264"/>
                    <a:pt x="73807" y="68647"/>
                    <a:pt x="74947" y="68647"/>
                  </a:cubicBezTo>
                  <a:cubicBezTo>
                    <a:pt x="75846" y="68647"/>
                    <a:pt x="76750" y="68408"/>
                    <a:pt x="77555" y="67920"/>
                  </a:cubicBezTo>
                  <a:cubicBezTo>
                    <a:pt x="79696" y="66655"/>
                    <a:pt x="80227" y="63897"/>
                    <a:pt x="78920" y="61842"/>
                  </a:cubicBezTo>
                  <a:cubicBezTo>
                    <a:pt x="78604" y="61339"/>
                    <a:pt x="78144" y="60952"/>
                    <a:pt x="77598" y="60722"/>
                  </a:cubicBezTo>
                  <a:cubicBezTo>
                    <a:pt x="77253" y="60176"/>
                    <a:pt x="76707" y="59788"/>
                    <a:pt x="76090" y="59615"/>
                  </a:cubicBezTo>
                  <a:cubicBezTo>
                    <a:pt x="75676" y="59503"/>
                    <a:pt x="75245" y="59448"/>
                    <a:pt x="74813" y="59448"/>
                  </a:cubicBezTo>
                  <a:cubicBezTo>
                    <a:pt x="73368" y="59448"/>
                    <a:pt x="71909" y="60067"/>
                    <a:pt x="71047" y="61239"/>
                  </a:cubicBezTo>
                  <a:cubicBezTo>
                    <a:pt x="67843" y="60104"/>
                    <a:pt x="64668" y="58854"/>
                    <a:pt x="61550" y="57460"/>
                  </a:cubicBezTo>
                  <a:cubicBezTo>
                    <a:pt x="62024" y="55722"/>
                    <a:pt x="62326" y="53940"/>
                    <a:pt x="62469" y="52144"/>
                  </a:cubicBezTo>
                  <a:cubicBezTo>
                    <a:pt x="62541" y="51268"/>
                    <a:pt x="62570" y="50392"/>
                    <a:pt x="62541" y="49515"/>
                  </a:cubicBezTo>
                  <a:lnTo>
                    <a:pt x="66808" y="49113"/>
                  </a:lnTo>
                  <a:cubicBezTo>
                    <a:pt x="67453" y="50422"/>
                    <a:pt x="68762" y="51167"/>
                    <a:pt x="70106" y="51167"/>
                  </a:cubicBezTo>
                  <a:cubicBezTo>
                    <a:pt x="70798" y="51167"/>
                    <a:pt x="71499" y="50970"/>
                    <a:pt x="72124" y="50550"/>
                  </a:cubicBezTo>
                  <a:cubicBezTo>
                    <a:pt x="72713" y="50147"/>
                    <a:pt x="73187" y="49601"/>
                    <a:pt x="73518" y="48969"/>
                  </a:cubicBezTo>
                  <a:cubicBezTo>
                    <a:pt x="74265" y="47920"/>
                    <a:pt x="74337" y="46354"/>
                    <a:pt x="73302" y="45421"/>
                  </a:cubicBezTo>
                  <a:cubicBezTo>
                    <a:pt x="72383" y="44603"/>
                    <a:pt x="71265" y="44010"/>
                    <a:pt x="70057" y="44010"/>
                  </a:cubicBezTo>
                  <a:cubicBezTo>
                    <a:pt x="69737" y="44010"/>
                    <a:pt x="69410" y="44051"/>
                    <a:pt x="69078" y="44142"/>
                  </a:cubicBezTo>
                  <a:cubicBezTo>
                    <a:pt x="67943" y="44472"/>
                    <a:pt x="67024" y="45320"/>
                    <a:pt x="66622" y="46441"/>
                  </a:cubicBezTo>
                  <a:lnTo>
                    <a:pt x="62369" y="46843"/>
                  </a:lnTo>
                  <a:cubicBezTo>
                    <a:pt x="62211" y="45392"/>
                    <a:pt x="61967" y="43955"/>
                    <a:pt x="61694" y="42561"/>
                  </a:cubicBezTo>
                  <a:cubicBezTo>
                    <a:pt x="61406" y="41067"/>
                    <a:pt x="60946" y="39602"/>
                    <a:pt x="60357" y="38194"/>
                  </a:cubicBezTo>
                  <a:lnTo>
                    <a:pt x="72354" y="32806"/>
                  </a:lnTo>
                  <a:cubicBezTo>
                    <a:pt x="73128" y="33700"/>
                    <a:pt x="74266" y="34263"/>
                    <a:pt x="75435" y="34263"/>
                  </a:cubicBezTo>
                  <a:cubicBezTo>
                    <a:pt x="75807" y="34263"/>
                    <a:pt x="76182" y="34206"/>
                    <a:pt x="76549" y="34085"/>
                  </a:cubicBezTo>
                  <a:cubicBezTo>
                    <a:pt x="76865" y="33984"/>
                    <a:pt x="77167" y="33841"/>
                    <a:pt x="77454" y="33668"/>
                  </a:cubicBezTo>
                  <a:cubicBezTo>
                    <a:pt x="78920" y="33467"/>
                    <a:pt x="80112" y="32231"/>
                    <a:pt x="80328" y="30680"/>
                  </a:cubicBezTo>
                  <a:cubicBezTo>
                    <a:pt x="80472" y="29559"/>
                    <a:pt x="80242" y="28424"/>
                    <a:pt x="79667" y="27476"/>
                  </a:cubicBezTo>
                  <a:cubicBezTo>
                    <a:pt x="79595" y="27232"/>
                    <a:pt x="79495" y="27002"/>
                    <a:pt x="79351" y="26801"/>
                  </a:cubicBezTo>
                  <a:cubicBezTo>
                    <a:pt x="78650" y="25755"/>
                    <a:pt x="77510" y="25076"/>
                    <a:pt x="76324" y="25076"/>
                  </a:cubicBezTo>
                  <a:cubicBezTo>
                    <a:pt x="76222" y="25076"/>
                    <a:pt x="76120" y="25081"/>
                    <a:pt x="76018" y="25091"/>
                  </a:cubicBezTo>
                  <a:cubicBezTo>
                    <a:pt x="75856" y="25075"/>
                    <a:pt x="75692" y="25067"/>
                    <a:pt x="75528" y="25067"/>
                  </a:cubicBezTo>
                  <a:cubicBezTo>
                    <a:pt x="75255" y="25067"/>
                    <a:pt x="74980" y="25089"/>
                    <a:pt x="74710" y="25134"/>
                  </a:cubicBezTo>
                  <a:cubicBezTo>
                    <a:pt x="72282" y="25536"/>
                    <a:pt x="71018" y="28065"/>
                    <a:pt x="71291" y="30349"/>
                  </a:cubicBezTo>
                  <a:lnTo>
                    <a:pt x="59165" y="35794"/>
                  </a:lnTo>
                  <a:cubicBezTo>
                    <a:pt x="58518" y="34674"/>
                    <a:pt x="57786" y="33596"/>
                    <a:pt x="56952" y="32591"/>
                  </a:cubicBezTo>
                  <a:cubicBezTo>
                    <a:pt x="55803" y="31211"/>
                    <a:pt x="54409" y="30019"/>
                    <a:pt x="52858" y="29099"/>
                  </a:cubicBezTo>
                  <a:cubicBezTo>
                    <a:pt x="53748" y="27189"/>
                    <a:pt x="54582" y="25263"/>
                    <a:pt x="55343" y="23309"/>
                  </a:cubicBezTo>
                  <a:cubicBezTo>
                    <a:pt x="56766" y="23266"/>
                    <a:pt x="58044" y="22390"/>
                    <a:pt x="58605" y="21082"/>
                  </a:cubicBezTo>
                  <a:cubicBezTo>
                    <a:pt x="59194" y="19617"/>
                    <a:pt x="58849" y="17936"/>
                    <a:pt x="57728" y="16830"/>
                  </a:cubicBezTo>
                  <a:cubicBezTo>
                    <a:pt x="57195" y="16100"/>
                    <a:pt x="56363" y="15705"/>
                    <a:pt x="55510" y="15705"/>
                  </a:cubicBezTo>
                  <a:cubicBezTo>
                    <a:pt x="55054" y="15705"/>
                    <a:pt x="54591" y="15818"/>
                    <a:pt x="54165" y="16054"/>
                  </a:cubicBezTo>
                  <a:cubicBezTo>
                    <a:pt x="52786" y="16772"/>
                    <a:pt x="51852" y="18051"/>
                    <a:pt x="51737" y="19646"/>
                  </a:cubicBezTo>
                  <a:cubicBezTo>
                    <a:pt x="51680" y="20666"/>
                    <a:pt x="52082" y="21672"/>
                    <a:pt x="52843" y="22361"/>
                  </a:cubicBezTo>
                  <a:cubicBezTo>
                    <a:pt x="52111" y="24215"/>
                    <a:pt x="51306" y="26068"/>
                    <a:pt x="50458" y="27878"/>
                  </a:cubicBezTo>
                  <a:cubicBezTo>
                    <a:pt x="49625" y="27533"/>
                    <a:pt x="48749" y="27246"/>
                    <a:pt x="47858" y="27045"/>
                  </a:cubicBezTo>
                  <a:cubicBezTo>
                    <a:pt x="46795" y="26786"/>
                    <a:pt x="45717" y="26614"/>
                    <a:pt x="44640" y="26528"/>
                  </a:cubicBezTo>
                  <a:cubicBezTo>
                    <a:pt x="42985" y="26181"/>
                    <a:pt x="41319" y="26007"/>
                    <a:pt x="39640" y="26007"/>
                  </a:cubicBezTo>
                  <a:cubicBezTo>
                    <a:pt x="39510" y="26007"/>
                    <a:pt x="39381" y="26008"/>
                    <a:pt x="39252" y="26010"/>
                  </a:cubicBezTo>
                  <a:cubicBezTo>
                    <a:pt x="39123" y="20422"/>
                    <a:pt x="39008" y="14847"/>
                    <a:pt x="38907" y="9273"/>
                  </a:cubicBezTo>
                  <a:cubicBezTo>
                    <a:pt x="39036" y="9201"/>
                    <a:pt x="39180" y="9129"/>
                    <a:pt x="39309" y="9043"/>
                  </a:cubicBezTo>
                  <a:cubicBezTo>
                    <a:pt x="40847" y="8942"/>
                    <a:pt x="42140" y="7836"/>
                    <a:pt x="42485" y="6327"/>
                  </a:cubicBezTo>
                  <a:cubicBezTo>
                    <a:pt x="42758" y="4977"/>
                    <a:pt x="42470" y="3569"/>
                    <a:pt x="41680" y="2434"/>
                  </a:cubicBezTo>
                  <a:cubicBezTo>
                    <a:pt x="41623" y="2218"/>
                    <a:pt x="41522" y="2003"/>
                    <a:pt x="41378" y="1816"/>
                  </a:cubicBezTo>
                  <a:cubicBezTo>
                    <a:pt x="40775" y="1040"/>
                    <a:pt x="40157" y="394"/>
                    <a:pt x="39166" y="164"/>
                  </a:cubicBezTo>
                  <a:cubicBezTo>
                    <a:pt x="38853" y="92"/>
                    <a:pt x="38550" y="60"/>
                    <a:pt x="38240" y="60"/>
                  </a:cubicBezTo>
                  <a:cubicBezTo>
                    <a:pt x="38180" y="60"/>
                    <a:pt x="38120" y="61"/>
                    <a:pt x="38059" y="63"/>
                  </a:cubicBezTo>
                  <a:cubicBezTo>
                    <a:pt x="37796" y="19"/>
                    <a:pt x="37533" y="1"/>
                    <a:pt x="372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101"/>
            <p:cNvSpPr/>
            <p:nvPr/>
          </p:nvSpPr>
          <p:spPr>
            <a:xfrm>
              <a:off x="4431375" y="3544825"/>
              <a:ext cx="229550" cy="177825"/>
            </a:xfrm>
            <a:custGeom>
              <a:rect b="b" l="l" r="r" t="t"/>
              <a:pathLst>
                <a:path extrusionOk="0" h="7113" w="9182">
                  <a:moveTo>
                    <a:pt x="4584" y="1"/>
                  </a:moveTo>
                  <a:cubicBezTo>
                    <a:pt x="0" y="1"/>
                    <a:pt x="0" y="7112"/>
                    <a:pt x="4584" y="7112"/>
                  </a:cubicBezTo>
                  <a:cubicBezTo>
                    <a:pt x="9181" y="7112"/>
                    <a:pt x="9181" y="1"/>
                    <a:pt x="45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101"/>
            <p:cNvSpPr/>
            <p:nvPr/>
          </p:nvSpPr>
          <p:spPr>
            <a:xfrm>
              <a:off x="4469450" y="3582175"/>
              <a:ext cx="132550" cy="103125"/>
            </a:xfrm>
            <a:custGeom>
              <a:rect b="b" l="l" r="r" t="t"/>
              <a:pathLst>
                <a:path extrusionOk="0" h="4125" w="5302">
                  <a:moveTo>
                    <a:pt x="2644" y="1"/>
                  </a:moveTo>
                  <a:cubicBezTo>
                    <a:pt x="0" y="1"/>
                    <a:pt x="0" y="4124"/>
                    <a:pt x="2644" y="4124"/>
                  </a:cubicBezTo>
                  <a:cubicBezTo>
                    <a:pt x="5302" y="4124"/>
                    <a:pt x="5302" y="1"/>
                    <a:pt x="2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101"/>
            <p:cNvSpPr/>
            <p:nvPr/>
          </p:nvSpPr>
          <p:spPr>
            <a:xfrm>
              <a:off x="4760750" y="3522200"/>
              <a:ext cx="231325" cy="179625"/>
            </a:xfrm>
            <a:custGeom>
              <a:rect b="b" l="l" r="r" t="t"/>
              <a:pathLst>
                <a:path extrusionOk="0" h="7185" w="9253">
                  <a:moveTo>
                    <a:pt x="4627" y="0"/>
                  </a:moveTo>
                  <a:cubicBezTo>
                    <a:pt x="0" y="0"/>
                    <a:pt x="0" y="7184"/>
                    <a:pt x="4627" y="7184"/>
                  </a:cubicBezTo>
                  <a:cubicBezTo>
                    <a:pt x="9253" y="7184"/>
                    <a:pt x="9253" y="0"/>
                    <a:pt x="46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101"/>
            <p:cNvSpPr/>
            <p:nvPr/>
          </p:nvSpPr>
          <p:spPr>
            <a:xfrm>
              <a:off x="4809600" y="3559925"/>
              <a:ext cx="133625" cy="103825"/>
            </a:xfrm>
            <a:custGeom>
              <a:rect b="b" l="l" r="r" t="t"/>
              <a:pathLst>
                <a:path extrusionOk="0" h="4153" w="5345">
                  <a:moveTo>
                    <a:pt x="2673" y="0"/>
                  </a:moveTo>
                  <a:cubicBezTo>
                    <a:pt x="0" y="0"/>
                    <a:pt x="0" y="4152"/>
                    <a:pt x="2673" y="4152"/>
                  </a:cubicBezTo>
                  <a:cubicBezTo>
                    <a:pt x="5345" y="4152"/>
                    <a:pt x="5345" y="0"/>
                    <a:pt x="2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101"/>
            <p:cNvSpPr/>
            <p:nvPr/>
          </p:nvSpPr>
          <p:spPr>
            <a:xfrm>
              <a:off x="4584550" y="3926750"/>
              <a:ext cx="235575" cy="108150"/>
            </a:xfrm>
            <a:custGeom>
              <a:rect b="b" l="l" r="r" t="t"/>
              <a:pathLst>
                <a:path extrusionOk="0" h="4326" w="9423">
                  <a:moveTo>
                    <a:pt x="791" y="0"/>
                  </a:moveTo>
                  <a:cubicBezTo>
                    <a:pt x="390" y="0"/>
                    <a:pt x="1" y="354"/>
                    <a:pt x="123" y="844"/>
                  </a:cubicBezTo>
                  <a:cubicBezTo>
                    <a:pt x="611" y="3140"/>
                    <a:pt x="2661" y="4325"/>
                    <a:pt x="4727" y="4325"/>
                  </a:cubicBezTo>
                  <a:cubicBezTo>
                    <a:pt x="6437" y="4325"/>
                    <a:pt x="8158" y="3514"/>
                    <a:pt x="9017" y="1849"/>
                  </a:cubicBezTo>
                  <a:cubicBezTo>
                    <a:pt x="9423" y="1048"/>
                    <a:pt x="8716" y="104"/>
                    <a:pt x="7979" y="104"/>
                  </a:cubicBezTo>
                  <a:cubicBezTo>
                    <a:pt x="7724" y="104"/>
                    <a:pt x="7467" y="216"/>
                    <a:pt x="7249" y="484"/>
                  </a:cubicBezTo>
                  <a:cubicBezTo>
                    <a:pt x="6370" y="1555"/>
                    <a:pt x="5329" y="2108"/>
                    <a:pt x="4301" y="2108"/>
                  </a:cubicBezTo>
                  <a:cubicBezTo>
                    <a:pt x="3245" y="2108"/>
                    <a:pt x="2203" y="1527"/>
                    <a:pt x="1359" y="326"/>
                  </a:cubicBezTo>
                  <a:cubicBezTo>
                    <a:pt x="1215" y="98"/>
                    <a:pt x="1001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3" name="Google Shape;1043;p101"/>
          <p:cNvSpPr/>
          <p:nvPr/>
        </p:nvSpPr>
        <p:spPr>
          <a:xfrm>
            <a:off x="2011680" y="3611880"/>
            <a:ext cx="5120700" cy="567000"/>
          </a:xfrm>
          <a:prstGeom prst="roundRect">
            <a:avLst>
              <a:gd fmla="val 48387" name="adj"/>
            </a:avLst>
          </a:prstGeom>
          <a:solidFill>
            <a:srgbClr val="FB9CB4"/>
          </a:solidFill>
          <a:ln>
            <a:noFill/>
          </a:ln>
          <a:effectLst>
            <a:outerShdw blurRad="88900" rotWithShape="0" algn="bl" dir="5400000" dist="38100">
              <a:srgbClr val="000000">
                <a:alpha val="16079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p101"/>
          <p:cNvSpPr/>
          <p:nvPr/>
        </p:nvSpPr>
        <p:spPr>
          <a:xfrm>
            <a:off x="2011680" y="3611880"/>
            <a:ext cx="51207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A2A2E"/>
              </a:buClr>
              <a:buSzPts val="1500"/>
              <a:buFont typeface="Quicksand"/>
              <a:buNone/>
            </a:pPr>
            <a:r>
              <a:rPr i="0" lang="en" sz="1500" u="none" cap="none" strike="noStrike">
                <a:solidFill>
                  <a:srgbClr val="3A2A2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Can you build the twisted ladder of life?</a:t>
            </a:r>
            <a:endParaRPr i="0" sz="1500" u="none" cap="none" strike="noStrik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9EE"/>
        </a:solidFill>
      </p:bgPr>
    </p:bg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02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2800"/>
              <a:buFont typeface="Nunito"/>
              <a:buNone/>
            </a:pPr>
            <a:r>
              <a:rPr b="1" i="0" lang="en" sz="2800" u="none" cap="none" strike="noStrike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What does DNA look like?</a:t>
            </a:r>
            <a:endParaRPr b="1" i="0" sz="2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1" name="Google Shape;1051;p102"/>
          <p:cNvSpPr/>
          <p:nvPr/>
        </p:nvSpPr>
        <p:spPr>
          <a:xfrm>
            <a:off x="502920" y="1234440"/>
            <a:ext cx="493776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2250" lvl="0" marL="20320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We know DNA is a four-letter code</a:t>
            </a: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,</a:t>
            </a: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 but what shape is it?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-222250" lvl="0" marL="203200" marR="0" rtl="0" algn="l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DNA is a double helix: a twisted ladder.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-222250" lvl="0" marL="203200" marR="0" rtl="0" algn="l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The two sides are the backbone; the rungs are pairs of letters.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cxnSp>
        <p:nvCxnSpPr>
          <p:cNvPr id="1052" name="Google Shape;1052;p102"/>
          <p:cNvCxnSpPr/>
          <p:nvPr/>
        </p:nvCxnSpPr>
        <p:spPr>
          <a:xfrm>
            <a:off x="6675120" y="1554480"/>
            <a:ext cx="0" cy="2743200"/>
          </a:xfrm>
          <a:prstGeom prst="straightConnector1">
            <a:avLst/>
          </a:prstGeom>
          <a:noFill/>
          <a:ln cap="flat" cmpd="sng" w="38100">
            <a:solidFill>
              <a:srgbClr val="6E6A6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53" name="Google Shape;1053;p102"/>
          <p:cNvCxnSpPr/>
          <p:nvPr/>
        </p:nvCxnSpPr>
        <p:spPr>
          <a:xfrm>
            <a:off x="7589520" y="1554480"/>
            <a:ext cx="0" cy="2743200"/>
          </a:xfrm>
          <a:prstGeom prst="straightConnector1">
            <a:avLst/>
          </a:prstGeom>
          <a:noFill/>
          <a:ln cap="flat" cmpd="sng" w="38100">
            <a:solidFill>
              <a:srgbClr val="6E6A6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54" name="Google Shape;1054;p102"/>
          <p:cNvSpPr/>
          <p:nvPr/>
        </p:nvSpPr>
        <p:spPr>
          <a:xfrm>
            <a:off x="6656832" y="1600200"/>
            <a:ext cx="237744" cy="237744"/>
          </a:xfrm>
          <a:prstGeom prst="ellipse">
            <a:avLst/>
          </a:prstGeom>
          <a:solidFill>
            <a:srgbClr val="FD44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p102"/>
          <p:cNvSpPr/>
          <p:nvPr/>
        </p:nvSpPr>
        <p:spPr>
          <a:xfrm>
            <a:off x="7370064" y="1600200"/>
            <a:ext cx="237744" cy="237744"/>
          </a:xfrm>
          <a:prstGeom prst="ellipse">
            <a:avLst/>
          </a:prstGeom>
          <a:solidFill>
            <a:srgbClr val="21A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56" name="Google Shape;1056;p102"/>
          <p:cNvCxnSpPr/>
          <p:nvPr/>
        </p:nvCxnSpPr>
        <p:spPr>
          <a:xfrm>
            <a:off x="6876288" y="1719072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57" name="Google Shape;1057;p102"/>
          <p:cNvSpPr/>
          <p:nvPr/>
        </p:nvSpPr>
        <p:spPr>
          <a:xfrm>
            <a:off x="6656832" y="1908810"/>
            <a:ext cx="237744" cy="237744"/>
          </a:xfrm>
          <a:prstGeom prst="ellipse">
            <a:avLst/>
          </a:prstGeom>
          <a:solidFill>
            <a:srgbClr val="1DC4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p102"/>
          <p:cNvSpPr/>
          <p:nvPr/>
        </p:nvSpPr>
        <p:spPr>
          <a:xfrm>
            <a:off x="7370064" y="1908810"/>
            <a:ext cx="237744" cy="237744"/>
          </a:xfrm>
          <a:prstGeom prst="ellipse">
            <a:avLst/>
          </a:prstGeom>
          <a:solidFill>
            <a:srgbClr val="9B59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59" name="Google Shape;1059;p102"/>
          <p:cNvCxnSpPr/>
          <p:nvPr/>
        </p:nvCxnSpPr>
        <p:spPr>
          <a:xfrm>
            <a:off x="6876288" y="2027682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60" name="Google Shape;1060;p102"/>
          <p:cNvSpPr/>
          <p:nvPr/>
        </p:nvSpPr>
        <p:spPr>
          <a:xfrm>
            <a:off x="6656832" y="2217420"/>
            <a:ext cx="237744" cy="237744"/>
          </a:xfrm>
          <a:prstGeom prst="ellipse">
            <a:avLst/>
          </a:prstGeom>
          <a:solidFill>
            <a:srgbClr val="21A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102"/>
          <p:cNvSpPr/>
          <p:nvPr/>
        </p:nvSpPr>
        <p:spPr>
          <a:xfrm>
            <a:off x="7370064" y="2217420"/>
            <a:ext cx="237744" cy="237744"/>
          </a:xfrm>
          <a:prstGeom prst="ellipse">
            <a:avLst/>
          </a:prstGeom>
          <a:solidFill>
            <a:srgbClr val="FD44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2" name="Google Shape;1062;p102"/>
          <p:cNvCxnSpPr/>
          <p:nvPr/>
        </p:nvCxnSpPr>
        <p:spPr>
          <a:xfrm>
            <a:off x="6876288" y="2336292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63" name="Google Shape;1063;p102"/>
          <p:cNvSpPr/>
          <p:nvPr/>
        </p:nvSpPr>
        <p:spPr>
          <a:xfrm>
            <a:off x="6656832" y="2526030"/>
            <a:ext cx="237744" cy="237744"/>
          </a:xfrm>
          <a:prstGeom prst="ellipse">
            <a:avLst/>
          </a:prstGeom>
          <a:solidFill>
            <a:srgbClr val="9B59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4" name="Google Shape;1064;p102"/>
          <p:cNvSpPr/>
          <p:nvPr/>
        </p:nvSpPr>
        <p:spPr>
          <a:xfrm>
            <a:off x="7370064" y="2526030"/>
            <a:ext cx="237744" cy="237744"/>
          </a:xfrm>
          <a:prstGeom prst="ellipse">
            <a:avLst/>
          </a:prstGeom>
          <a:solidFill>
            <a:srgbClr val="1DC4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5" name="Google Shape;1065;p102"/>
          <p:cNvCxnSpPr/>
          <p:nvPr/>
        </p:nvCxnSpPr>
        <p:spPr>
          <a:xfrm>
            <a:off x="6876288" y="2644902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66" name="Google Shape;1066;p102"/>
          <p:cNvSpPr/>
          <p:nvPr/>
        </p:nvSpPr>
        <p:spPr>
          <a:xfrm>
            <a:off x="6656832" y="2834640"/>
            <a:ext cx="237744" cy="237744"/>
          </a:xfrm>
          <a:prstGeom prst="ellipse">
            <a:avLst/>
          </a:prstGeom>
          <a:solidFill>
            <a:srgbClr val="FD44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p102"/>
          <p:cNvSpPr/>
          <p:nvPr/>
        </p:nvSpPr>
        <p:spPr>
          <a:xfrm>
            <a:off x="7370064" y="2834640"/>
            <a:ext cx="237744" cy="237744"/>
          </a:xfrm>
          <a:prstGeom prst="ellipse">
            <a:avLst/>
          </a:prstGeom>
          <a:solidFill>
            <a:srgbClr val="21A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8" name="Google Shape;1068;p102"/>
          <p:cNvCxnSpPr/>
          <p:nvPr/>
        </p:nvCxnSpPr>
        <p:spPr>
          <a:xfrm>
            <a:off x="6876288" y="2953512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69" name="Google Shape;1069;p102"/>
          <p:cNvSpPr/>
          <p:nvPr/>
        </p:nvSpPr>
        <p:spPr>
          <a:xfrm>
            <a:off x="6656832" y="3143250"/>
            <a:ext cx="237744" cy="237744"/>
          </a:xfrm>
          <a:prstGeom prst="ellipse">
            <a:avLst/>
          </a:prstGeom>
          <a:solidFill>
            <a:srgbClr val="21A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0" name="Google Shape;1070;p102"/>
          <p:cNvSpPr/>
          <p:nvPr/>
        </p:nvSpPr>
        <p:spPr>
          <a:xfrm>
            <a:off x="7370064" y="3143250"/>
            <a:ext cx="237744" cy="237744"/>
          </a:xfrm>
          <a:prstGeom prst="ellipse">
            <a:avLst/>
          </a:prstGeom>
          <a:solidFill>
            <a:srgbClr val="FD44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71" name="Google Shape;1071;p102"/>
          <p:cNvCxnSpPr/>
          <p:nvPr/>
        </p:nvCxnSpPr>
        <p:spPr>
          <a:xfrm>
            <a:off x="6876288" y="3262122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2" name="Google Shape;1072;p102"/>
          <p:cNvSpPr/>
          <p:nvPr/>
        </p:nvSpPr>
        <p:spPr>
          <a:xfrm>
            <a:off x="6656832" y="3451860"/>
            <a:ext cx="237744" cy="237744"/>
          </a:xfrm>
          <a:prstGeom prst="ellipse">
            <a:avLst/>
          </a:prstGeom>
          <a:solidFill>
            <a:srgbClr val="1DC4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p102"/>
          <p:cNvSpPr/>
          <p:nvPr/>
        </p:nvSpPr>
        <p:spPr>
          <a:xfrm>
            <a:off x="7370064" y="3451860"/>
            <a:ext cx="237744" cy="237744"/>
          </a:xfrm>
          <a:prstGeom prst="ellipse">
            <a:avLst/>
          </a:prstGeom>
          <a:solidFill>
            <a:srgbClr val="9B59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74" name="Google Shape;1074;p102"/>
          <p:cNvCxnSpPr/>
          <p:nvPr/>
        </p:nvCxnSpPr>
        <p:spPr>
          <a:xfrm>
            <a:off x="6876288" y="3570732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5" name="Google Shape;1075;p102"/>
          <p:cNvSpPr/>
          <p:nvPr/>
        </p:nvSpPr>
        <p:spPr>
          <a:xfrm>
            <a:off x="6656832" y="3760470"/>
            <a:ext cx="237744" cy="237744"/>
          </a:xfrm>
          <a:prstGeom prst="ellipse">
            <a:avLst/>
          </a:prstGeom>
          <a:solidFill>
            <a:srgbClr val="9B59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p102"/>
          <p:cNvSpPr/>
          <p:nvPr/>
        </p:nvSpPr>
        <p:spPr>
          <a:xfrm>
            <a:off x="7370064" y="3760470"/>
            <a:ext cx="237744" cy="237744"/>
          </a:xfrm>
          <a:prstGeom prst="ellipse">
            <a:avLst/>
          </a:prstGeom>
          <a:solidFill>
            <a:srgbClr val="1DC4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77" name="Google Shape;1077;p102"/>
          <p:cNvCxnSpPr/>
          <p:nvPr/>
        </p:nvCxnSpPr>
        <p:spPr>
          <a:xfrm>
            <a:off x="6876288" y="3879342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8" name="Google Shape;1078;p102"/>
          <p:cNvSpPr/>
          <p:nvPr/>
        </p:nvSpPr>
        <p:spPr>
          <a:xfrm>
            <a:off x="6656832" y="4069080"/>
            <a:ext cx="237744" cy="237744"/>
          </a:xfrm>
          <a:prstGeom prst="ellipse">
            <a:avLst/>
          </a:prstGeom>
          <a:solidFill>
            <a:srgbClr val="21A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9" name="Google Shape;1079;p102"/>
          <p:cNvSpPr/>
          <p:nvPr/>
        </p:nvSpPr>
        <p:spPr>
          <a:xfrm>
            <a:off x="7370064" y="4069080"/>
            <a:ext cx="237744" cy="237744"/>
          </a:xfrm>
          <a:prstGeom prst="ellipse">
            <a:avLst/>
          </a:prstGeom>
          <a:solidFill>
            <a:srgbClr val="FD44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80" name="Google Shape;1080;p102"/>
          <p:cNvCxnSpPr/>
          <p:nvPr/>
        </p:nvCxnSpPr>
        <p:spPr>
          <a:xfrm>
            <a:off x="6876288" y="4187952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81" name="Google Shape;1081;p102"/>
          <p:cNvSpPr/>
          <p:nvPr/>
        </p:nvSpPr>
        <p:spPr>
          <a:xfrm>
            <a:off x="6035040" y="4389120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E6A66"/>
              </a:buClr>
              <a:buSzPts val="1200"/>
              <a:buFont typeface="Quicksand"/>
              <a:buNone/>
            </a:pPr>
            <a:r>
              <a:rPr i="1" lang="en" sz="1200" u="none" cap="none" strike="noStrike">
                <a:solidFill>
                  <a:srgbClr val="6E6A66"/>
                </a:solidFill>
                <a:latin typeface="Glegoo"/>
                <a:ea typeface="Glegoo"/>
                <a:cs typeface="Glegoo"/>
                <a:sym typeface="Glegoo"/>
              </a:rPr>
              <a:t>a twisted ladder</a:t>
            </a:r>
            <a:endParaRPr i="0" sz="12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descr="assets/bubbles.png" id="1082" name="Google Shape;1082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47888" y="4370832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ssets/blue_dots.png" id="1083" name="Google Shape;1083;p10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4592" y="182880"/>
            <a:ext cx="457200" cy="31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9EE"/>
        </a:solidFill>
      </p:bgPr>
    </p:bg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103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2800"/>
              <a:buFont typeface="Nunito"/>
              <a:buNone/>
            </a:pPr>
            <a:r>
              <a:rPr b="1" i="0" lang="en" sz="2800" u="none" cap="none" strike="noStrike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The pairing rule</a:t>
            </a:r>
            <a:endParaRPr b="1" i="0" sz="2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0" name="Google Shape;1090;p103"/>
          <p:cNvSpPr/>
          <p:nvPr/>
        </p:nvSpPr>
        <p:spPr>
          <a:xfrm>
            <a:off x="502920" y="1234440"/>
            <a:ext cx="493776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2250" lvl="0" marL="20320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Each rung of the ladder is a pair of bases.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-222250" lvl="0" marL="203200" marR="0" rtl="0" algn="l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The rule you will discover: A always pairs with T.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-222250" lvl="0" marL="203200" marR="0" rtl="0" algn="l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And C always pairs with G.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-222250" lvl="0" marL="203200" marR="0" rtl="0" algn="l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This matching is how DNA copies itself and also how scientists write new DNA.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91" name="Google Shape;1091;p103"/>
          <p:cNvSpPr/>
          <p:nvPr/>
        </p:nvSpPr>
        <p:spPr>
          <a:xfrm>
            <a:off x="5372105" y="1472195"/>
            <a:ext cx="297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E6A66"/>
              </a:buClr>
              <a:buSzPts val="1300"/>
              <a:buFont typeface="Nunito"/>
              <a:buNone/>
            </a:pPr>
            <a:r>
              <a:rPr b="1" i="0" lang="en" sz="1300" u="none" cap="none" strike="noStrike">
                <a:solidFill>
                  <a:srgbClr val="6E6A66"/>
                </a:solidFill>
                <a:latin typeface="Glegoo"/>
                <a:ea typeface="Glegoo"/>
                <a:cs typeface="Glegoo"/>
                <a:sym typeface="Glegoo"/>
              </a:rPr>
              <a:t>Always pairs</a:t>
            </a:r>
            <a:endParaRPr i="0" sz="13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92" name="Google Shape;1092;p103"/>
          <p:cNvSpPr/>
          <p:nvPr/>
        </p:nvSpPr>
        <p:spPr>
          <a:xfrm>
            <a:off x="5989320" y="1965960"/>
            <a:ext cx="603504" cy="603504"/>
          </a:xfrm>
          <a:prstGeom prst="ellipse">
            <a:avLst/>
          </a:prstGeom>
          <a:solidFill>
            <a:srgbClr val="FD44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103"/>
          <p:cNvSpPr/>
          <p:nvPr/>
        </p:nvSpPr>
        <p:spPr>
          <a:xfrm>
            <a:off x="5989320" y="1965960"/>
            <a:ext cx="603504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Nunito"/>
              <a:buNone/>
            </a:pPr>
            <a:r>
              <a:rPr b="1" i="0" lang="en" sz="17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A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4" name="Google Shape;1094;p103"/>
          <p:cNvSpPr/>
          <p:nvPr/>
        </p:nvSpPr>
        <p:spPr>
          <a:xfrm>
            <a:off x="6629400" y="1965960"/>
            <a:ext cx="45720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E6A66"/>
              </a:buClr>
              <a:buSzPts val="2000"/>
              <a:buFont typeface="Nunito"/>
              <a:buNone/>
            </a:pPr>
            <a:r>
              <a:rPr b="1" i="0" lang="en" sz="2000" u="none" cap="none" strike="noStrike">
                <a:solidFill>
                  <a:srgbClr val="6E6A66"/>
                </a:solidFill>
                <a:latin typeface="Nunito"/>
                <a:ea typeface="Nunito"/>
                <a:cs typeface="Nunito"/>
                <a:sym typeface="Nunito"/>
              </a:rPr>
              <a:t>—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5" name="Google Shape;1095;p103"/>
          <p:cNvSpPr/>
          <p:nvPr/>
        </p:nvSpPr>
        <p:spPr>
          <a:xfrm>
            <a:off x="7132320" y="1965960"/>
            <a:ext cx="603504" cy="603504"/>
          </a:xfrm>
          <a:prstGeom prst="ellipse">
            <a:avLst/>
          </a:prstGeom>
          <a:solidFill>
            <a:srgbClr val="21A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103"/>
          <p:cNvSpPr/>
          <p:nvPr/>
        </p:nvSpPr>
        <p:spPr>
          <a:xfrm>
            <a:off x="7132320" y="1965960"/>
            <a:ext cx="603504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Nunito"/>
              <a:buNone/>
            </a:pPr>
            <a:r>
              <a:rPr b="1" i="0" lang="en" sz="17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7" name="Google Shape;1097;p103"/>
          <p:cNvSpPr/>
          <p:nvPr/>
        </p:nvSpPr>
        <p:spPr>
          <a:xfrm>
            <a:off x="5989320" y="2743200"/>
            <a:ext cx="603504" cy="603504"/>
          </a:xfrm>
          <a:prstGeom prst="ellipse">
            <a:avLst/>
          </a:prstGeom>
          <a:solidFill>
            <a:srgbClr val="1DC4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103"/>
          <p:cNvSpPr/>
          <p:nvPr/>
        </p:nvSpPr>
        <p:spPr>
          <a:xfrm>
            <a:off x="5989320" y="2743200"/>
            <a:ext cx="603504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Nunito"/>
              <a:buNone/>
            </a:pPr>
            <a:r>
              <a:rPr b="1" i="0" lang="en" sz="17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C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9" name="Google Shape;1099;p103"/>
          <p:cNvSpPr/>
          <p:nvPr/>
        </p:nvSpPr>
        <p:spPr>
          <a:xfrm>
            <a:off x="6629400" y="2743200"/>
            <a:ext cx="45720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E6A66"/>
              </a:buClr>
              <a:buSzPts val="2000"/>
              <a:buFont typeface="Nunito"/>
              <a:buNone/>
            </a:pPr>
            <a:r>
              <a:rPr b="1" i="0" lang="en" sz="2000" u="none" cap="none" strike="noStrike">
                <a:solidFill>
                  <a:srgbClr val="6E6A66"/>
                </a:solidFill>
                <a:latin typeface="Nunito"/>
                <a:ea typeface="Nunito"/>
                <a:cs typeface="Nunito"/>
                <a:sym typeface="Nunito"/>
              </a:rPr>
              <a:t>—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0" name="Google Shape;1100;p103"/>
          <p:cNvSpPr/>
          <p:nvPr/>
        </p:nvSpPr>
        <p:spPr>
          <a:xfrm>
            <a:off x="7132320" y="2743200"/>
            <a:ext cx="603504" cy="603504"/>
          </a:xfrm>
          <a:prstGeom prst="ellipse">
            <a:avLst/>
          </a:prstGeom>
          <a:solidFill>
            <a:srgbClr val="9B59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103"/>
          <p:cNvSpPr/>
          <p:nvPr/>
        </p:nvSpPr>
        <p:spPr>
          <a:xfrm>
            <a:off x="7132320" y="2743200"/>
            <a:ext cx="603504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Nunito"/>
              <a:buNone/>
            </a:pPr>
            <a:r>
              <a:rPr b="1" i="0" lang="en" sz="17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G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/bubbles.png" id="1102" name="Google Shape;1102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60" y="4343400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ssets/squiggle.png" id="1103" name="Google Shape;1103;p10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83880" y="201168"/>
            <a:ext cx="502920" cy="209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9EE"/>
        </a:solidFill>
      </p:bgPr>
    </p:bg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104"/>
          <p:cNvSpPr/>
          <p:nvPr/>
        </p:nvSpPr>
        <p:spPr>
          <a:xfrm>
            <a:off x="3200400" y="457200"/>
            <a:ext cx="2743200" cy="566928"/>
          </a:xfrm>
          <a:prstGeom prst="roundRect">
            <a:avLst>
              <a:gd fmla="val 19355" name="adj"/>
            </a:avLst>
          </a:prstGeom>
          <a:solidFill>
            <a:srgbClr val="FDD42E"/>
          </a:solidFill>
          <a:ln>
            <a:noFill/>
          </a:ln>
          <a:effectLst>
            <a:outerShdw blurRad="88900" rotWithShape="0" algn="bl" dir="5400000" dist="38100">
              <a:srgbClr val="000000">
                <a:alpha val="1607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0" name="Google Shape;1110;p104"/>
          <p:cNvSpPr/>
          <p:nvPr/>
        </p:nvSpPr>
        <p:spPr>
          <a:xfrm>
            <a:off x="3200400" y="457200"/>
            <a:ext cx="27432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2200"/>
              <a:buFont typeface="Nunito"/>
              <a:buNone/>
            </a:pPr>
            <a:r>
              <a:rPr b="1" i="0" lang="en" sz="2200" u="none" cap="none" strike="noStrike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Materials</a:t>
            </a:r>
            <a:endParaRPr b="1" i="0" sz="2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1" name="Google Shape;1111;p104"/>
          <p:cNvSpPr/>
          <p:nvPr/>
        </p:nvSpPr>
        <p:spPr>
          <a:xfrm>
            <a:off x="2286000" y="411480"/>
            <a:ext cx="8229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D4426"/>
              </a:buClr>
              <a:buSzPts val="2600"/>
              <a:buFont typeface="Quicksand"/>
              <a:buNone/>
            </a:pPr>
            <a:r>
              <a:rPr b="1" i="0" lang="en" sz="2600" u="none" cap="none" strike="noStrike">
                <a:solidFill>
                  <a:srgbClr val="FD4426"/>
                </a:solidFill>
                <a:latin typeface="Quicksand"/>
                <a:ea typeface="Quicksand"/>
                <a:cs typeface="Quicksand"/>
                <a:sym typeface="Quicksand"/>
              </a:rPr>
              <a:t>〰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2" name="Google Shape;1112;p104"/>
          <p:cNvSpPr/>
          <p:nvPr/>
        </p:nvSpPr>
        <p:spPr>
          <a:xfrm>
            <a:off x="6035040" y="411480"/>
            <a:ext cx="8229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D4426"/>
              </a:buClr>
              <a:buSzPts val="2600"/>
              <a:buFont typeface="Quicksand"/>
              <a:buNone/>
            </a:pPr>
            <a:r>
              <a:rPr b="1" i="0" lang="en" sz="2600" u="none" cap="none" strike="noStrike">
                <a:solidFill>
                  <a:srgbClr val="FD4426"/>
                </a:solidFill>
                <a:latin typeface="Quicksand"/>
                <a:ea typeface="Quicksand"/>
                <a:cs typeface="Quicksand"/>
                <a:sym typeface="Quicksand"/>
              </a:rPr>
              <a:t>〰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p104"/>
          <p:cNvSpPr/>
          <p:nvPr/>
        </p:nvSpPr>
        <p:spPr>
          <a:xfrm>
            <a:off x="434310" y="3708766"/>
            <a:ext cx="1728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1250"/>
              <a:buFont typeface="Quicksand"/>
              <a:buNone/>
            </a:pPr>
            <a:r>
              <a:rPr b="1" i="0" lang="en" sz="1300" u="none" cap="none" strike="noStrike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Licorice/Twizzlers (2 colors) </a:t>
            </a:r>
            <a:r>
              <a:rPr b="1" lang="en" sz="1300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-</a:t>
            </a:r>
            <a:r>
              <a:rPr b="1" i="0" lang="en" sz="1300" u="none" cap="none" strike="noStrike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 backbone</a:t>
            </a:r>
            <a:endParaRPr i="0" sz="13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14" name="Google Shape;1114;p104"/>
          <p:cNvSpPr/>
          <p:nvPr/>
        </p:nvSpPr>
        <p:spPr>
          <a:xfrm>
            <a:off x="2670048" y="3592265"/>
            <a:ext cx="1728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1250"/>
              <a:buFont typeface="Quicksand"/>
              <a:buNone/>
            </a:pPr>
            <a:r>
              <a:rPr b="1" i="0" lang="en" sz="1300" u="none" cap="none" strike="noStrike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Gummies or marshmallows (4 colors) — bases</a:t>
            </a:r>
            <a:endParaRPr i="0" sz="13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15" name="Google Shape;1115;p104"/>
          <p:cNvSpPr/>
          <p:nvPr/>
        </p:nvSpPr>
        <p:spPr>
          <a:xfrm>
            <a:off x="6887774" y="3735598"/>
            <a:ext cx="1728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1250"/>
              <a:buFont typeface="Quicksand"/>
              <a:buNone/>
            </a:pPr>
            <a:r>
              <a:rPr b="1" i="0" lang="en" sz="1300" u="none" cap="none" strike="noStrike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Paper plate </a:t>
            </a:r>
            <a:r>
              <a:rPr b="1" lang="en" sz="1300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-</a:t>
            </a:r>
            <a:r>
              <a:rPr b="1" i="0" lang="en" sz="1300" u="none" cap="none" strike="noStrike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 work surface</a:t>
            </a:r>
            <a:endParaRPr i="0" sz="13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116" name="Google Shape;1116;p104" title="char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30808"/>
            <a:ext cx="2292096" cy="2292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7" name="Google Shape;1117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4475" y="1514513"/>
            <a:ext cx="2197525" cy="1650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8" name="Google Shape;1118;p1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55087" y="1229000"/>
            <a:ext cx="1610106" cy="2415749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104"/>
          <p:cNvSpPr/>
          <p:nvPr/>
        </p:nvSpPr>
        <p:spPr>
          <a:xfrm>
            <a:off x="4795998" y="3771490"/>
            <a:ext cx="1728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1250"/>
              <a:buFont typeface="Quicksand"/>
              <a:buNone/>
            </a:pPr>
            <a:r>
              <a:rPr b="1" lang="en" sz="1300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Toothpicks - rungs</a:t>
            </a:r>
            <a:endParaRPr i="0" sz="13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120" name="Google Shape;1120;p104" title="image (2)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76748" y="1496574"/>
            <a:ext cx="2150365" cy="2150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9EE"/>
        </a:solidFill>
      </p:bgPr>
    </p:bg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105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9B6E"/>
              </a:buClr>
              <a:buSzPts val="2600"/>
              <a:buFont typeface="Nunito"/>
              <a:buNone/>
            </a:pPr>
            <a:r>
              <a:rPr b="1" i="0" lang="en" sz="2600" u="none" cap="none" strike="noStrike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Step 1:  </a:t>
            </a:r>
            <a:r>
              <a:rPr b="1" i="0" lang="en" sz="2600" u="none" cap="none" strike="noStrike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Lay out the two backbones</a:t>
            </a:r>
            <a:endParaRPr b="1" i="0" sz="2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7" name="Google Shape;1127;p105"/>
          <p:cNvSpPr/>
          <p:nvPr/>
        </p:nvSpPr>
        <p:spPr>
          <a:xfrm>
            <a:off x="502920" y="1234440"/>
            <a:ext cx="493776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2250" lvl="0" marL="20320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Place two pieces of licorice side by side on your plate.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-222250" lvl="0" marL="203200" marR="0" rtl="0" algn="l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These are the two rails of your DNA ladder.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cxnSp>
        <p:nvCxnSpPr>
          <p:cNvPr id="1128" name="Google Shape;1128;p105"/>
          <p:cNvCxnSpPr/>
          <p:nvPr/>
        </p:nvCxnSpPr>
        <p:spPr>
          <a:xfrm>
            <a:off x="6675120" y="1645920"/>
            <a:ext cx="0" cy="2560320"/>
          </a:xfrm>
          <a:prstGeom prst="straightConnector1">
            <a:avLst/>
          </a:prstGeom>
          <a:noFill/>
          <a:ln cap="flat" cmpd="sng" w="38100">
            <a:solidFill>
              <a:srgbClr val="0E9B6E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29" name="Google Shape;1129;p105"/>
          <p:cNvCxnSpPr/>
          <p:nvPr/>
        </p:nvCxnSpPr>
        <p:spPr>
          <a:xfrm>
            <a:off x="7589520" y="1645920"/>
            <a:ext cx="0" cy="256032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0" name="Google Shape;1130;p105"/>
          <p:cNvSpPr/>
          <p:nvPr/>
        </p:nvSpPr>
        <p:spPr>
          <a:xfrm>
            <a:off x="6656832" y="1691640"/>
            <a:ext cx="237744" cy="237744"/>
          </a:xfrm>
          <a:prstGeom prst="ellipse">
            <a:avLst/>
          </a:prstGeom>
          <a:solidFill>
            <a:srgbClr val="FD44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1" name="Google Shape;1131;p105"/>
          <p:cNvSpPr/>
          <p:nvPr/>
        </p:nvSpPr>
        <p:spPr>
          <a:xfrm>
            <a:off x="7370064" y="1691640"/>
            <a:ext cx="237744" cy="237744"/>
          </a:xfrm>
          <a:prstGeom prst="ellipse">
            <a:avLst/>
          </a:prstGeom>
          <a:solidFill>
            <a:srgbClr val="21A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32" name="Google Shape;1132;p105"/>
          <p:cNvCxnSpPr/>
          <p:nvPr/>
        </p:nvCxnSpPr>
        <p:spPr>
          <a:xfrm>
            <a:off x="6876288" y="1810512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3" name="Google Shape;1133;p105"/>
          <p:cNvSpPr/>
          <p:nvPr/>
        </p:nvSpPr>
        <p:spPr>
          <a:xfrm>
            <a:off x="6656832" y="3977640"/>
            <a:ext cx="237744" cy="237744"/>
          </a:xfrm>
          <a:prstGeom prst="ellipse">
            <a:avLst/>
          </a:prstGeom>
          <a:solidFill>
            <a:srgbClr val="1DC4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105"/>
          <p:cNvSpPr/>
          <p:nvPr/>
        </p:nvSpPr>
        <p:spPr>
          <a:xfrm>
            <a:off x="7370064" y="3977640"/>
            <a:ext cx="237744" cy="237744"/>
          </a:xfrm>
          <a:prstGeom prst="ellipse">
            <a:avLst/>
          </a:prstGeom>
          <a:solidFill>
            <a:srgbClr val="9B59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35" name="Google Shape;1135;p105"/>
          <p:cNvCxnSpPr/>
          <p:nvPr/>
        </p:nvCxnSpPr>
        <p:spPr>
          <a:xfrm>
            <a:off x="6876288" y="4096512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assets/bubbles.png" id="1136" name="Google Shape;1136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47888" y="4370832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ssets/blue_dots.png" id="1137" name="Google Shape;1137;p10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4592" y="182880"/>
            <a:ext cx="457200" cy="3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05"/>
          <p:cNvSpPr/>
          <p:nvPr/>
        </p:nvSpPr>
        <p:spPr>
          <a:xfrm>
            <a:off x="502920" y="4846320"/>
            <a:ext cx="54864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A66"/>
              </a:buClr>
              <a:buSzPts val="900"/>
              <a:buFont typeface="Quicksand"/>
              <a:buNone/>
            </a:pPr>
            <a:r>
              <a:rPr b="0" i="0" lang="en" sz="900" u="none" cap="none" strike="noStrike">
                <a:solidFill>
                  <a:srgbClr val="6E6A66"/>
                </a:solidFill>
                <a:latin typeface="Quicksand"/>
                <a:ea typeface="Quicksand"/>
                <a:cs typeface="Quicksand"/>
                <a:sym typeface="Quicksand"/>
              </a:rPr>
              <a:t>UChicago Genehackers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9EE"/>
        </a:solidFill>
      </p:bgPr>
    </p:bg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106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9B6E"/>
              </a:buClr>
              <a:buSzPts val="2600"/>
              <a:buFont typeface="Nunito"/>
              <a:buNone/>
            </a:pPr>
            <a:r>
              <a:rPr b="1" i="0" lang="en" sz="2600" u="none" cap="none" strike="noStrike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Step 2:  </a:t>
            </a:r>
            <a:r>
              <a:rPr b="1" i="0" lang="en" sz="2600" u="none" cap="none" strike="noStrike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Add the base pairs</a:t>
            </a:r>
            <a:endParaRPr b="1" i="0" sz="2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5" name="Google Shape;1145;p106"/>
          <p:cNvSpPr/>
          <p:nvPr/>
        </p:nvSpPr>
        <p:spPr>
          <a:xfrm>
            <a:off x="502920" y="1234440"/>
            <a:ext cx="493776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2250" lvl="0" marL="20320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Pick a colored base for one rail.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-222250" lvl="0" marL="203200" marR="0" rtl="0" algn="l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Find the ONE base that pairs with it (A</a:t>
            </a: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-</a:t>
            </a: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T, C</a:t>
            </a: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-</a:t>
            </a: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G).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-222250" lvl="0" marL="203200" marR="0" rtl="0" algn="l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Push a toothpick through the pair to connect the rails.</a:t>
            </a:r>
            <a:endParaRPr i="0" sz="1800" u="none" cap="none" strike="noStrike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-222250" lvl="0" marL="203200" marR="0" rtl="0" algn="l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Repeat for several rungs 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46" name="Google Shape;1146;p106"/>
          <p:cNvSpPr/>
          <p:nvPr/>
        </p:nvSpPr>
        <p:spPr>
          <a:xfrm>
            <a:off x="5417830" y="1439633"/>
            <a:ext cx="297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E6A66"/>
              </a:buClr>
              <a:buSzPts val="1300"/>
              <a:buFont typeface="Nunito"/>
              <a:buNone/>
            </a:pPr>
            <a:r>
              <a:rPr b="1" i="0" lang="en" sz="1300" u="none" cap="none" strike="noStrike">
                <a:solidFill>
                  <a:srgbClr val="6E6A66"/>
                </a:solidFill>
                <a:latin typeface="Glegoo"/>
                <a:ea typeface="Glegoo"/>
                <a:cs typeface="Glegoo"/>
                <a:sym typeface="Glegoo"/>
              </a:rPr>
              <a:t>Use the rule</a:t>
            </a:r>
            <a:endParaRPr i="0" sz="13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47" name="Google Shape;1147;p106"/>
          <p:cNvSpPr/>
          <p:nvPr/>
        </p:nvSpPr>
        <p:spPr>
          <a:xfrm>
            <a:off x="6126480" y="2011680"/>
            <a:ext cx="548640" cy="548640"/>
          </a:xfrm>
          <a:prstGeom prst="ellipse">
            <a:avLst/>
          </a:prstGeom>
          <a:solidFill>
            <a:srgbClr val="FD44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8" name="Google Shape;1148;p106"/>
          <p:cNvSpPr/>
          <p:nvPr/>
        </p:nvSpPr>
        <p:spPr>
          <a:xfrm>
            <a:off x="6126480" y="201168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Nunito"/>
              <a:buNone/>
            </a:pPr>
            <a:r>
              <a:rPr b="1" i="0" lang="en" sz="16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A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9" name="Google Shape;1149;p106"/>
          <p:cNvSpPr/>
          <p:nvPr/>
        </p:nvSpPr>
        <p:spPr>
          <a:xfrm>
            <a:off x="6720840" y="2011680"/>
            <a:ext cx="3657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E6A66"/>
              </a:buClr>
              <a:buSzPts val="1800"/>
              <a:buFont typeface="Nunito"/>
              <a:buNone/>
            </a:pPr>
            <a:r>
              <a:rPr b="1" i="0" lang="en" sz="1800" u="none" cap="none" strike="noStrike">
                <a:solidFill>
                  <a:srgbClr val="6E6A66"/>
                </a:solidFill>
                <a:latin typeface="Nunito"/>
                <a:ea typeface="Nunito"/>
                <a:cs typeface="Nunito"/>
                <a:sym typeface="Nunito"/>
              </a:rPr>
              <a:t>+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0" name="Google Shape;1150;p106"/>
          <p:cNvSpPr/>
          <p:nvPr/>
        </p:nvSpPr>
        <p:spPr>
          <a:xfrm>
            <a:off x="7132320" y="2011680"/>
            <a:ext cx="548640" cy="548640"/>
          </a:xfrm>
          <a:prstGeom prst="ellipse">
            <a:avLst/>
          </a:prstGeom>
          <a:solidFill>
            <a:srgbClr val="21A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1" name="Google Shape;1151;p106"/>
          <p:cNvSpPr/>
          <p:nvPr/>
        </p:nvSpPr>
        <p:spPr>
          <a:xfrm>
            <a:off x="7132320" y="201168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Nunito"/>
              <a:buNone/>
            </a:pPr>
            <a:r>
              <a:rPr b="1" i="0" lang="en" sz="16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2" name="Google Shape;1152;p106"/>
          <p:cNvSpPr/>
          <p:nvPr/>
        </p:nvSpPr>
        <p:spPr>
          <a:xfrm>
            <a:off x="6126480" y="2788920"/>
            <a:ext cx="548640" cy="548640"/>
          </a:xfrm>
          <a:prstGeom prst="ellipse">
            <a:avLst/>
          </a:prstGeom>
          <a:solidFill>
            <a:srgbClr val="1DC4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3" name="Google Shape;1153;p106"/>
          <p:cNvSpPr/>
          <p:nvPr/>
        </p:nvSpPr>
        <p:spPr>
          <a:xfrm>
            <a:off x="6126480" y="278892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Nunito"/>
              <a:buNone/>
            </a:pPr>
            <a:r>
              <a:rPr b="1" i="0" lang="en" sz="16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C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4" name="Google Shape;1154;p106"/>
          <p:cNvSpPr/>
          <p:nvPr/>
        </p:nvSpPr>
        <p:spPr>
          <a:xfrm>
            <a:off x="6720840" y="2788920"/>
            <a:ext cx="3657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E6A66"/>
              </a:buClr>
              <a:buSzPts val="1800"/>
              <a:buFont typeface="Nunito"/>
              <a:buNone/>
            </a:pPr>
            <a:r>
              <a:rPr b="1" i="0" lang="en" sz="1800" u="none" cap="none" strike="noStrike">
                <a:solidFill>
                  <a:srgbClr val="6E6A66"/>
                </a:solidFill>
                <a:latin typeface="Nunito"/>
                <a:ea typeface="Nunito"/>
                <a:cs typeface="Nunito"/>
                <a:sym typeface="Nunito"/>
              </a:rPr>
              <a:t>+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5" name="Google Shape;1155;p106"/>
          <p:cNvSpPr/>
          <p:nvPr/>
        </p:nvSpPr>
        <p:spPr>
          <a:xfrm>
            <a:off x="7132320" y="2788920"/>
            <a:ext cx="548640" cy="548640"/>
          </a:xfrm>
          <a:prstGeom prst="ellipse">
            <a:avLst/>
          </a:prstGeom>
          <a:solidFill>
            <a:srgbClr val="9B59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6" name="Google Shape;1156;p106"/>
          <p:cNvSpPr/>
          <p:nvPr/>
        </p:nvSpPr>
        <p:spPr>
          <a:xfrm>
            <a:off x="7132320" y="278892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Nunito"/>
              <a:buNone/>
            </a:pPr>
            <a:r>
              <a:rPr b="1" i="0" lang="en" sz="1600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G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/bubbles.png" id="1157" name="Google Shape;1157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160" y="4343400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ssets/squiggle.png" id="1158" name="Google Shape;1158;p10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83880" y="201168"/>
            <a:ext cx="502920" cy="209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9EE"/>
        </a:solidFill>
      </p:bgPr>
    </p:bg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107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9B6E"/>
              </a:buClr>
              <a:buSzPts val="2600"/>
              <a:buFont typeface="Nunito"/>
              <a:buNone/>
            </a:pPr>
            <a:r>
              <a:rPr b="1" i="0" lang="en" sz="2600" u="none" cap="none" strike="noStrike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Step 3:  </a:t>
            </a:r>
            <a:r>
              <a:rPr b="1" i="0" lang="en" sz="2600" u="none" cap="none" strike="noStrike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Twist it into a helix</a:t>
            </a:r>
            <a:endParaRPr b="1" i="0" sz="2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5" name="Google Shape;1165;p107"/>
          <p:cNvSpPr/>
          <p:nvPr/>
        </p:nvSpPr>
        <p:spPr>
          <a:xfrm>
            <a:off x="502920" y="1234440"/>
            <a:ext cx="493776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2250" lvl="0" marL="20320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Once you have several rungs, gently twist the ladder.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-222250" lvl="0" marL="203200" marR="0" rtl="0" algn="l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You just built a DNA double helix!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-222250" lvl="0" marL="203200" marR="0" rtl="0" algn="l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Compare with a friend</a:t>
            </a: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.</a:t>
            </a: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 </a:t>
            </a: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D</a:t>
            </a: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id you both follow the pairing rule?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cxnSp>
        <p:nvCxnSpPr>
          <p:cNvPr id="1166" name="Google Shape;1166;p107"/>
          <p:cNvCxnSpPr/>
          <p:nvPr/>
        </p:nvCxnSpPr>
        <p:spPr>
          <a:xfrm>
            <a:off x="6675120" y="1554480"/>
            <a:ext cx="0" cy="2743200"/>
          </a:xfrm>
          <a:prstGeom prst="straightConnector1">
            <a:avLst/>
          </a:prstGeom>
          <a:noFill/>
          <a:ln cap="flat" cmpd="sng" w="38100">
            <a:solidFill>
              <a:srgbClr val="6E6A6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7" name="Google Shape;1167;p107"/>
          <p:cNvCxnSpPr/>
          <p:nvPr/>
        </p:nvCxnSpPr>
        <p:spPr>
          <a:xfrm>
            <a:off x="7589520" y="1554480"/>
            <a:ext cx="0" cy="2743200"/>
          </a:xfrm>
          <a:prstGeom prst="straightConnector1">
            <a:avLst/>
          </a:prstGeom>
          <a:noFill/>
          <a:ln cap="flat" cmpd="sng" w="38100">
            <a:solidFill>
              <a:srgbClr val="6E6A6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68" name="Google Shape;1168;p107"/>
          <p:cNvSpPr/>
          <p:nvPr/>
        </p:nvSpPr>
        <p:spPr>
          <a:xfrm>
            <a:off x="6656832" y="1600200"/>
            <a:ext cx="237744" cy="237744"/>
          </a:xfrm>
          <a:prstGeom prst="ellipse">
            <a:avLst/>
          </a:prstGeom>
          <a:solidFill>
            <a:srgbClr val="FD44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9" name="Google Shape;1169;p107"/>
          <p:cNvSpPr/>
          <p:nvPr/>
        </p:nvSpPr>
        <p:spPr>
          <a:xfrm>
            <a:off x="7370064" y="1600200"/>
            <a:ext cx="237744" cy="237744"/>
          </a:xfrm>
          <a:prstGeom prst="ellipse">
            <a:avLst/>
          </a:prstGeom>
          <a:solidFill>
            <a:srgbClr val="21A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70" name="Google Shape;1170;p107"/>
          <p:cNvCxnSpPr/>
          <p:nvPr/>
        </p:nvCxnSpPr>
        <p:spPr>
          <a:xfrm>
            <a:off x="6876288" y="1719072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71" name="Google Shape;1171;p107"/>
          <p:cNvSpPr/>
          <p:nvPr/>
        </p:nvSpPr>
        <p:spPr>
          <a:xfrm>
            <a:off x="6656832" y="1952897"/>
            <a:ext cx="237744" cy="237744"/>
          </a:xfrm>
          <a:prstGeom prst="ellipse">
            <a:avLst/>
          </a:prstGeom>
          <a:solidFill>
            <a:srgbClr val="1DC4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2" name="Google Shape;1172;p107"/>
          <p:cNvSpPr/>
          <p:nvPr/>
        </p:nvSpPr>
        <p:spPr>
          <a:xfrm>
            <a:off x="7370064" y="1952897"/>
            <a:ext cx="237744" cy="237744"/>
          </a:xfrm>
          <a:prstGeom prst="ellipse">
            <a:avLst/>
          </a:prstGeom>
          <a:solidFill>
            <a:srgbClr val="9B59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73" name="Google Shape;1173;p107"/>
          <p:cNvCxnSpPr/>
          <p:nvPr/>
        </p:nvCxnSpPr>
        <p:spPr>
          <a:xfrm>
            <a:off x="6876288" y="2071769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74" name="Google Shape;1174;p107"/>
          <p:cNvSpPr/>
          <p:nvPr/>
        </p:nvSpPr>
        <p:spPr>
          <a:xfrm>
            <a:off x="6656832" y="2305594"/>
            <a:ext cx="237744" cy="237744"/>
          </a:xfrm>
          <a:prstGeom prst="ellipse">
            <a:avLst/>
          </a:prstGeom>
          <a:solidFill>
            <a:srgbClr val="21A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5" name="Google Shape;1175;p107"/>
          <p:cNvSpPr/>
          <p:nvPr/>
        </p:nvSpPr>
        <p:spPr>
          <a:xfrm>
            <a:off x="7370064" y="2305594"/>
            <a:ext cx="237744" cy="237744"/>
          </a:xfrm>
          <a:prstGeom prst="ellipse">
            <a:avLst/>
          </a:prstGeom>
          <a:solidFill>
            <a:srgbClr val="FD44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76" name="Google Shape;1176;p107"/>
          <p:cNvCxnSpPr/>
          <p:nvPr/>
        </p:nvCxnSpPr>
        <p:spPr>
          <a:xfrm>
            <a:off x="6876288" y="2424466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77" name="Google Shape;1177;p107"/>
          <p:cNvSpPr/>
          <p:nvPr/>
        </p:nvSpPr>
        <p:spPr>
          <a:xfrm>
            <a:off x="6656832" y="2658291"/>
            <a:ext cx="237744" cy="237744"/>
          </a:xfrm>
          <a:prstGeom prst="ellipse">
            <a:avLst/>
          </a:prstGeom>
          <a:solidFill>
            <a:srgbClr val="9B59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107"/>
          <p:cNvSpPr/>
          <p:nvPr/>
        </p:nvSpPr>
        <p:spPr>
          <a:xfrm>
            <a:off x="7370064" y="2658291"/>
            <a:ext cx="237744" cy="237744"/>
          </a:xfrm>
          <a:prstGeom prst="ellipse">
            <a:avLst/>
          </a:prstGeom>
          <a:solidFill>
            <a:srgbClr val="1DC4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79" name="Google Shape;1179;p107"/>
          <p:cNvCxnSpPr/>
          <p:nvPr/>
        </p:nvCxnSpPr>
        <p:spPr>
          <a:xfrm>
            <a:off x="6876288" y="2777163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80" name="Google Shape;1180;p107"/>
          <p:cNvSpPr/>
          <p:nvPr/>
        </p:nvSpPr>
        <p:spPr>
          <a:xfrm>
            <a:off x="6656832" y="3010989"/>
            <a:ext cx="237744" cy="237744"/>
          </a:xfrm>
          <a:prstGeom prst="ellipse">
            <a:avLst/>
          </a:prstGeom>
          <a:solidFill>
            <a:srgbClr val="FD44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1" name="Google Shape;1181;p107"/>
          <p:cNvSpPr/>
          <p:nvPr/>
        </p:nvSpPr>
        <p:spPr>
          <a:xfrm>
            <a:off x="7370064" y="3010989"/>
            <a:ext cx="237744" cy="237744"/>
          </a:xfrm>
          <a:prstGeom prst="ellipse">
            <a:avLst/>
          </a:prstGeom>
          <a:solidFill>
            <a:srgbClr val="21A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82" name="Google Shape;1182;p107"/>
          <p:cNvCxnSpPr/>
          <p:nvPr/>
        </p:nvCxnSpPr>
        <p:spPr>
          <a:xfrm>
            <a:off x="6876288" y="3129861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83" name="Google Shape;1183;p107"/>
          <p:cNvSpPr/>
          <p:nvPr/>
        </p:nvSpPr>
        <p:spPr>
          <a:xfrm>
            <a:off x="6656832" y="3363686"/>
            <a:ext cx="237744" cy="237744"/>
          </a:xfrm>
          <a:prstGeom prst="ellipse">
            <a:avLst/>
          </a:prstGeom>
          <a:solidFill>
            <a:srgbClr val="21A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4" name="Google Shape;1184;p107"/>
          <p:cNvSpPr/>
          <p:nvPr/>
        </p:nvSpPr>
        <p:spPr>
          <a:xfrm>
            <a:off x="7370064" y="3363686"/>
            <a:ext cx="237744" cy="237744"/>
          </a:xfrm>
          <a:prstGeom prst="ellipse">
            <a:avLst/>
          </a:prstGeom>
          <a:solidFill>
            <a:srgbClr val="FD44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85" name="Google Shape;1185;p107"/>
          <p:cNvCxnSpPr/>
          <p:nvPr/>
        </p:nvCxnSpPr>
        <p:spPr>
          <a:xfrm>
            <a:off x="6876288" y="3482558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86" name="Google Shape;1186;p107"/>
          <p:cNvSpPr/>
          <p:nvPr/>
        </p:nvSpPr>
        <p:spPr>
          <a:xfrm>
            <a:off x="6656832" y="3716383"/>
            <a:ext cx="237744" cy="237744"/>
          </a:xfrm>
          <a:prstGeom prst="ellipse">
            <a:avLst/>
          </a:prstGeom>
          <a:solidFill>
            <a:srgbClr val="1DC4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7" name="Google Shape;1187;p107"/>
          <p:cNvSpPr/>
          <p:nvPr/>
        </p:nvSpPr>
        <p:spPr>
          <a:xfrm>
            <a:off x="7370064" y="3716383"/>
            <a:ext cx="237744" cy="237744"/>
          </a:xfrm>
          <a:prstGeom prst="ellipse">
            <a:avLst/>
          </a:prstGeom>
          <a:solidFill>
            <a:srgbClr val="9B59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88" name="Google Shape;1188;p107"/>
          <p:cNvCxnSpPr/>
          <p:nvPr/>
        </p:nvCxnSpPr>
        <p:spPr>
          <a:xfrm>
            <a:off x="6876288" y="3835255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89" name="Google Shape;1189;p107"/>
          <p:cNvSpPr/>
          <p:nvPr/>
        </p:nvSpPr>
        <p:spPr>
          <a:xfrm>
            <a:off x="6656832" y="4069080"/>
            <a:ext cx="237744" cy="237744"/>
          </a:xfrm>
          <a:prstGeom prst="ellipse">
            <a:avLst/>
          </a:prstGeom>
          <a:solidFill>
            <a:srgbClr val="9B59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0" name="Google Shape;1190;p107"/>
          <p:cNvSpPr/>
          <p:nvPr/>
        </p:nvSpPr>
        <p:spPr>
          <a:xfrm>
            <a:off x="7370064" y="4069080"/>
            <a:ext cx="237744" cy="237744"/>
          </a:xfrm>
          <a:prstGeom prst="ellipse">
            <a:avLst/>
          </a:prstGeom>
          <a:solidFill>
            <a:srgbClr val="1DC4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91" name="Google Shape;1191;p107"/>
          <p:cNvCxnSpPr/>
          <p:nvPr/>
        </p:nvCxnSpPr>
        <p:spPr>
          <a:xfrm>
            <a:off x="6876288" y="4187952"/>
            <a:ext cx="512064" cy="0"/>
          </a:xfrm>
          <a:prstGeom prst="straightConnector1">
            <a:avLst/>
          </a:prstGeom>
          <a:noFill/>
          <a:ln cap="flat" cmpd="sng" w="25400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assets/bubbles.png" id="1192" name="Google Shape;1192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47888" y="4370832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ssets/blue_dots.png" id="1193" name="Google Shape;1193;p1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4592" y="182880"/>
            <a:ext cx="457200" cy="31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9EE"/>
        </a:solidFill>
      </p:bgPr>
    </p:bg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108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2600"/>
              <a:buFont typeface="Nunito"/>
              <a:buNone/>
            </a:pPr>
            <a:r>
              <a:rPr b="1" i="0" lang="en" sz="2600" u="none" cap="none" strike="noStrike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Double helix: how did this work?</a:t>
            </a:r>
            <a:endParaRPr b="1" i="0" sz="2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0" name="Google Shape;1200;p108"/>
          <p:cNvSpPr/>
          <p:nvPr/>
        </p:nvSpPr>
        <p:spPr>
          <a:xfrm>
            <a:off x="502920" y="1108989"/>
            <a:ext cx="7863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12F"/>
              </a:buClr>
              <a:buSzPts val="1500"/>
              <a:buFont typeface="Quicksand"/>
              <a:buNone/>
            </a:pPr>
            <a:r>
              <a:rPr b="1" i="0" lang="en" sz="1800" u="none" cap="none" strike="noStrike">
                <a:solidFill>
                  <a:srgbClr val="33312F"/>
                </a:solidFill>
                <a:highlight>
                  <a:srgbClr val="FFE9A8"/>
                </a:highlight>
                <a:latin typeface="Glegoo"/>
                <a:ea typeface="Glegoo"/>
                <a:cs typeface="Glegoo"/>
                <a:sym typeface="Glegoo"/>
              </a:rPr>
              <a:t>What base pairs with A? What pairs with C?</a:t>
            </a:r>
            <a:endParaRPr b="1"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201" name="Google Shape;1201;p108"/>
          <p:cNvSpPr/>
          <p:nvPr/>
        </p:nvSpPr>
        <p:spPr>
          <a:xfrm>
            <a:off x="685800" y="1675917"/>
            <a:ext cx="76809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1775" lvl="0" marL="203200" marR="0" rtl="0" algn="l">
              <a:spcBef>
                <a:spcPts val="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A always pairs with T, and C always pairs with G.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-231775" lvl="0" marL="203200" marR="0" rtl="0" algn="l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There are only two kinds of rungs in all of DNA.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202" name="Google Shape;1202;p108"/>
          <p:cNvSpPr/>
          <p:nvPr/>
        </p:nvSpPr>
        <p:spPr>
          <a:xfrm>
            <a:off x="502920" y="2937789"/>
            <a:ext cx="7863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12F"/>
              </a:buClr>
              <a:buSzPts val="1500"/>
              <a:buFont typeface="Quicksand"/>
              <a:buNone/>
            </a:pPr>
            <a:r>
              <a:rPr b="1" i="0" lang="en" sz="1800" u="none" cap="none" strike="noStrike">
                <a:solidFill>
                  <a:srgbClr val="33312F"/>
                </a:solidFill>
                <a:highlight>
                  <a:srgbClr val="FAD0D9"/>
                </a:highlight>
                <a:latin typeface="Glegoo"/>
                <a:ea typeface="Glegoo"/>
                <a:cs typeface="Glegoo"/>
                <a:sym typeface="Glegoo"/>
              </a:rPr>
              <a:t>Why does this pairing let DNA copy itself?</a:t>
            </a:r>
            <a:endParaRPr b="1"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203" name="Google Shape;1203;p108"/>
          <p:cNvSpPr/>
          <p:nvPr/>
        </p:nvSpPr>
        <p:spPr>
          <a:xfrm>
            <a:off x="685800" y="3504717"/>
            <a:ext cx="76809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1775" lvl="0" marL="203200" marR="0" rtl="0" algn="l">
              <a:spcBef>
                <a:spcPts val="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If you unzip the ladder, each side is a template.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-231775" lvl="0" marL="203200" marR="0" rtl="0" algn="l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The pairing rule rebuilds the missing half perfectly</a:t>
            </a: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. T</a:t>
            </a:r>
            <a:r>
              <a:rPr i="0" lang="en" sz="1800" u="none" cap="none" strike="noStrike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his is also how scientists synthesize new DNA.</a:t>
            </a:r>
            <a:endParaRPr i="0" sz="1800" u="none" cap="none" strike="noStrik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109"/>
          <p:cNvSpPr txBox="1"/>
          <p:nvPr>
            <p:ph type="ctrTitle"/>
          </p:nvPr>
        </p:nvSpPr>
        <p:spPr>
          <a:xfrm>
            <a:off x="2181100" y="1633200"/>
            <a:ext cx="4782000" cy="187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9" name="Google Shape;1209;p109"/>
          <p:cNvSpPr/>
          <p:nvPr/>
        </p:nvSpPr>
        <p:spPr>
          <a:xfrm rot="-1274851">
            <a:off x="4096683" y="382948"/>
            <a:ext cx="950832" cy="527644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10" name="Google Shape;1210;p109"/>
          <p:cNvGrpSpPr/>
          <p:nvPr/>
        </p:nvGrpSpPr>
        <p:grpSpPr>
          <a:xfrm flipH="1" rot="1023448">
            <a:off x="59536" y="1602804"/>
            <a:ext cx="1870687" cy="686514"/>
            <a:chOff x="4559950" y="777900"/>
            <a:chExt cx="2512500" cy="922050"/>
          </a:xfrm>
        </p:grpSpPr>
        <p:sp>
          <p:nvSpPr>
            <p:cNvPr id="1211" name="Google Shape;1211;p109"/>
            <p:cNvSpPr/>
            <p:nvPr/>
          </p:nvSpPr>
          <p:spPr>
            <a:xfrm>
              <a:off x="4559950" y="777900"/>
              <a:ext cx="2512500" cy="922050"/>
            </a:xfrm>
            <a:custGeom>
              <a:rect b="b" l="l" r="r" t="t"/>
              <a:pathLst>
                <a:path extrusionOk="0" h="36882" w="100500">
                  <a:moveTo>
                    <a:pt x="97571" y="1"/>
                  </a:moveTo>
                  <a:cubicBezTo>
                    <a:pt x="96865" y="1"/>
                    <a:pt x="96150" y="290"/>
                    <a:pt x="95543" y="768"/>
                  </a:cubicBezTo>
                  <a:cubicBezTo>
                    <a:pt x="93115" y="2679"/>
                    <a:pt x="90299" y="4820"/>
                    <a:pt x="87469" y="6070"/>
                  </a:cubicBezTo>
                  <a:cubicBezTo>
                    <a:pt x="86664" y="6400"/>
                    <a:pt x="85845" y="6688"/>
                    <a:pt x="84998" y="6889"/>
                  </a:cubicBezTo>
                  <a:cubicBezTo>
                    <a:pt x="84394" y="7047"/>
                    <a:pt x="83776" y="7162"/>
                    <a:pt x="83159" y="7219"/>
                  </a:cubicBezTo>
                  <a:cubicBezTo>
                    <a:pt x="82921" y="7231"/>
                    <a:pt x="82691" y="7236"/>
                    <a:pt x="82466" y="7236"/>
                  </a:cubicBezTo>
                  <a:cubicBezTo>
                    <a:pt x="80991" y="7236"/>
                    <a:pt x="79753" y="7005"/>
                    <a:pt x="78245" y="6731"/>
                  </a:cubicBezTo>
                  <a:cubicBezTo>
                    <a:pt x="77045" y="6515"/>
                    <a:pt x="75872" y="6367"/>
                    <a:pt x="74690" y="6367"/>
                  </a:cubicBezTo>
                  <a:cubicBezTo>
                    <a:pt x="73904" y="6367"/>
                    <a:pt x="73114" y="6432"/>
                    <a:pt x="72311" y="6587"/>
                  </a:cubicBezTo>
                  <a:cubicBezTo>
                    <a:pt x="70745" y="6917"/>
                    <a:pt x="69251" y="7535"/>
                    <a:pt x="67915" y="8412"/>
                  </a:cubicBezTo>
                  <a:cubicBezTo>
                    <a:pt x="66392" y="9417"/>
                    <a:pt x="64998" y="10624"/>
                    <a:pt x="63792" y="12003"/>
                  </a:cubicBezTo>
                  <a:cubicBezTo>
                    <a:pt x="57872" y="9173"/>
                    <a:pt x="51220" y="7938"/>
                    <a:pt x="44726" y="7463"/>
                  </a:cubicBezTo>
                  <a:cubicBezTo>
                    <a:pt x="40537" y="6876"/>
                    <a:pt x="36315" y="6582"/>
                    <a:pt x="32089" y="6582"/>
                  </a:cubicBezTo>
                  <a:cubicBezTo>
                    <a:pt x="31460" y="6582"/>
                    <a:pt x="30830" y="6588"/>
                    <a:pt x="30201" y="6601"/>
                  </a:cubicBezTo>
                  <a:cubicBezTo>
                    <a:pt x="26925" y="6702"/>
                    <a:pt x="23664" y="7004"/>
                    <a:pt x="20417" y="7478"/>
                  </a:cubicBezTo>
                  <a:cubicBezTo>
                    <a:pt x="17989" y="7780"/>
                    <a:pt x="15589" y="8311"/>
                    <a:pt x="13262" y="9044"/>
                  </a:cubicBezTo>
                  <a:cubicBezTo>
                    <a:pt x="9843" y="10179"/>
                    <a:pt x="6624" y="11702"/>
                    <a:pt x="3923" y="14087"/>
                  </a:cubicBezTo>
                  <a:cubicBezTo>
                    <a:pt x="1553" y="16184"/>
                    <a:pt x="130" y="19431"/>
                    <a:pt x="73" y="22563"/>
                  </a:cubicBezTo>
                  <a:cubicBezTo>
                    <a:pt x="1" y="26371"/>
                    <a:pt x="2084" y="29848"/>
                    <a:pt x="5259" y="31859"/>
                  </a:cubicBezTo>
                  <a:cubicBezTo>
                    <a:pt x="7458" y="33238"/>
                    <a:pt x="9785" y="33569"/>
                    <a:pt x="12299" y="33842"/>
                  </a:cubicBezTo>
                  <a:cubicBezTo>
                    <a:pt x="14038" y="34028"/>
                    <a:pt x="15791" y="34115"/>
                    <a:pt x="17543" y="34129"/>
                  </a:cubicBezTo>
                  <a:cubicBezTo>
                    <a:pt x="17638" y="34129"/>
                    <a:pt x="17732" y="34130"/>
                    <a:pt x="17826" y="34130"/>
                  </a:cubicBezTo>
                  <a:cubicBezTo>
                    <a:pt x="21280" y="34130"/>
                    <a:pt x="24720" y="33876"/>
                    <a:pt x="28161" y="33569"/>
                  </a:cubicBezTo>
                  <a:cubicBezTo>
                    <a:pt x="33287" y="33117"/>
                    <a:pt x="38429" y="32554"/>
                    <a:pt x="43569" y="32554"/>
                  </a:cubicBezTo>
                  <a:cubicBezTo>
                    <a:pt x="45617" y="32554"/>
                    <a:pt x="47665" y="32644"/>
                    <a:pt x="49712" y="32865"/>
                  </a:cubicBezTo>
                  <a:cubicBezTo>
                    <a:pt x="52197" y="33253"/>
                    <a:pt x="54654" y="33914"/>
                    <a:pt x="57010" y="34804"/>
                  </a:cubicBezTo>
                  <a:cubicBezTo>
                    <a:pt x="59352" y="35839"/>
                    <a:pt x="61565" y="36773"/>
                    <a:pt x="64237" y="36873"/>
                  </a:cubicBezTo>
                  <a:cubicBezTo>
                    <a:pt x="64379" y="36879"/>
                    <a:pt x="64521" y="36882"/>
                    <a:pt x="64663" y="36882"/>
                  </a:cubicBezTo>
                  <a:cubicBezTo>
                    <a:pt x="67731" y="36882"/>
                    <a:pt x="70985" y="35561"/>
                    <a:pt x="73044" y="33296"/>
                  </a:cubicBezTo>
                  <a:cubicBezTo>
                    <a:pt x="74538" y="31672"/>
                    <a:pt x="75486" y="29618"/>
                    <a:pt x="75759" y="27420"/>
                  </a:cubicBezTo>
                  <a:cubicBezTo>
                    <a:pt x="76090" y="24977"/>
                    <a:pt x="75544" y="22750"/>
                    <a:pt x="74423" y="20595"/>
                  </a:cubicBezTo>
                  <a:cubicBezTo>
                    <a:pt x="73130" y="18124"/>
                    <a:pt x="70831" y="16328"/>
                    <a:pt x="68576" y="14776"/>
                  </a:cubicBezTo>
                  <a:cubicBezTo>
                    <a:pt x="69409" y="13929"/>
                    <a:pt x="70372" y="13210"/>
                    <a:pt x="71406" y="12621"/>
                  </a:cubicBezTo>
                  <a:cubicBezTo>
                    <a:pt x="72449" y="12022"/>
                    <a:pt x="73633" y="11706"/>
                    <a:pt x="74841" y="11706"/>
                  </a:cubicBezTo>
                  <a:cubicBezTo>
                    <a:pt x="74965" y="11706"/>
                    <a:pt x="75089" y="11709"/>
                    <a:pt x="75213" y="11716"/>
                  </a:cubicBezTo>
                  <a:cubicBezTo>
                    <a:pt x="76765" y="11788"/>
                    <a:pt x="78547" y="12291"/>
                    <a:pt x="80228" y="12506"/>
                  </a:cubicBezTo>
                  <a:cubicBezTo>
                    <a:pt x="80899" y="12592"/>
                    <a:pt x="81561" y="12633"/>
                    <a:pt x="82212" y="12633"/>
                  </a:cubicBezTo>
                  <a:cubicBezTo>
                    <a:pt x="88770" y="12633"/>
                    <a:pt x="94348" y="8508"/>
                    <a:pt x="99379" y="4561"/>
                  </a:cubicBezTo>
                  <a:cubicBezTo>
                    <a:pt x="100500" y="3670"/>
                    <a:pt x="100299" y="1702"/>
                    <a:pt x="99365" y="768"/>
                  </a:cubicBezTo>
                  <a:cubicBezTo>
                    <a:pt x="98829" y="232"/>
                    <a:pt x="98203" y="1"/>
                    <a:pt x="97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109"/>
            <p:cNvSpPr/>
            <p:nvPr/>
          </p:nvSpPr>
          <p:spPr>
            <a:xfrm>
              <a:off x="4734175" y="1168500"/>
              <a:ext cx="204400" cy="158775"/>
            </a:xfrm>
            <a:custGeom>
              <a:rect b="b" l="l" r="r" t="t"/>
              <a:pathLst>
                <a:path extrusionOk="0" h="6351" w="8176">
                  <a:moveTo>
                    <a:pt x="4080" y="0"/>
                  </a:moveTo>
                  <a:cubicBezTo>
                    <a:pt x="0" y="0"/>
                    <a:pt x="0" y="6350"/>
                    <a:pt x="4080" y="6350"/>
                  </a:cubicBezTo>
                  <a:cubicBezTo>
                    <a:pt x="8175" y="6350"/>
                    <a:pt x="8175" y="0"/>
                    <a:pt x="40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109"/>
            <p:cNvSpPr/>
            <p:nvPr/>
          </p:nvSpPr>
          <p:spPr>
            <a:xfrm>
              <a:off x="4767925" y="1201900"/>
              <a:ext cx="118200" cy="91975"/>
            </a:xfrm>
            <a:custGeom>
              <a:rect b="b" l="l" r="r" t="t"/>
              <a:pathLst>
                <a:path extrusionOk="0" h="3679" w="4728">
                  <a:moveTo>
                    <a:pt x="2371" y="0"/>
                  </a:moveTo>
                  <a:cubicBezTo>
                    <a:pt x="15" y="0"/>
                    <a:pt x="1" y="3678"/>
                    <a:pt x="2371" y="3678"/>
                  </a:cubicBezTo>
                  <a:cubicBezTo>
                    <a:pt x="4727" y="3678"/>
                    <a:pt x="4727" y="0"/>
                    <a:pt x="2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109"/>
            <p:cNvSpPr/>
            <p:nvPr/>
          </p:nvSpPr>
          <p:spPr>
            <a:xfrm>
              <a:off x="4961175" y="1301375"/>
              <a:ext cx="198275" cy="153775"/>
            </a:xfrm>
            <a:custGeom>
              <a:rect b="b" l="l" r="r" t="t"/>
              <a:pathLst>
                <a:path extrusionOk="0" h="6151" w="7931">
                  <a:moveTo>
                    <a:pt x="3966" y="1"/>
                  </a:moveTo>
                  <a:cubicBezTo>
                    <a:pt x="15" y="1"/>
                    <a:pt x="0" y="6150"/>
                    <a:pt x="3966" y="6150"/>
                  </a:cubicBezTo>
                  <a:cubicBezTo>
                    <a:pt x="7931" y="6150"/>
                    <a:pt x="7931" y="1"/>
                    <a:pt x="39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109"/>
            <p:cNvSpPr/>
            <p:nvPr/>
          </p:nvSpPr>
          <p:spPr>
            <a:xfrm>
              <a:off x="5003200" y="1334075"/>
              <a:ext cx="114600" cy="89100"/>
            </a:xfrm>
            <a:custGeom>
              <a:rect b="b" l="l" r="r" t="t"/>
              <a:pathLst>
                <a:path extrusionOk="0" h="3564" w="4584">
                  <a:moveTo>
                    <a:pt x="2285" y="0"/>
                  </a:moveTo>
                  <a:cubicBezTo>
                    <a:pt x="0" y="0"/>
                    <a:pt x="0" y="3563"/>
                    <a:pt x="2285" y="3563"/>
                  </a:cubicBezTo>
                  <a:cubicBezTo>
                    <a:pt x="4583" y="3563"/>
                    <a:pt x="4569" y="0"/>
                    <a:pt x="2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109"/>
            <p:cNvSpPr/>
            <p:nvPr/>
          </p:nvSpPr>
          <p:spPr>
            <a:xfrm>
              <a:off x="4707575" y="1422500"/>
              <a:ext cx="159150" cy="129600"/>
            </a:xfrm>
            <a:custGeom>
              <a:rect b="b" l="l" r="r" t="t"/>
              <a:pathLst>
                <a:path extrusionOk="0" h="5184" w="6366">
                  <a:moveTo>
                    <a:pt x="3807" y="1"/>
                  </a:moveTo>
                  <a:cubicBezTo>
                    <a:pt x="3630" y="1"/>
                    <a:pt x="3453" y="19"/>
                    <a:pt x="3277" y="55"/>
                  </a:cubicBezTo>
                  <a:cubicBezTo>
                    <a:pt x="2601" y="184"/>
                    <a:pt x="1998" y="529"/>
                    <a:pt x="1538" y="1046"/>
                  </a:cubicBezTo>
                  <a:cubicBezTo>
                    <a:pt x="1078" y="1363"/>
                    <a:pt x="719" y="1794"/>
                    <a:pt x="504" y="2311"/>
                  </a:cubicBezTo>
                  <a:cubicBezTo>
                    <a:pt x="1" y="3446"/>
                    <a:pt x="935" y="4595"/>
                    <a:pt x="1984" y="4983"/>
                  </a:cubicBezTo>
                  <a:cubicBezTo>
                    <a:pt x="2340" y="5118"/>
                    <a:pt x="2716" y="5183"/>
                    <a:pt x="3092" y="5183"/>
                  </a:cubicBezTo>
                  <a:cubicBezTo>
                    <a:pt x="4234" y="5183"/>
                    <a:pt x="5373" y="4587"/>
                    <a:pt x="5935" y="3561"/>
                  </a:cubicBezTo>
                  <a:cubicBezTo>
                    <a:pt x="6136" y="3216"/>
                    <a:pt x="6265" y="2828"/>
                    <a:pt x="6308" y="2426"/>
                  </a:cubicBezTo>
                  <a:cubicBezTo>
                    <a:pt x="6366" y="1736"/>
                    <a:pt x="6050" y="1161"/>
                    <a:pt x="5590" y="702"/>
                  </a:cubicBezTo>
                  <a:cubicBezTo>
                    <a:pt x="5103" y="249"/>
                    <a:pt x="4464" y="1"/>
                    <a:pt x="38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7" name="Google Shape;1217;p109"/>
          <p:cNvGrpSpPr/>
          <p:nvPr/>
        </p:nvGrpSpPr>
        <p:grpSpPr>
          <a:xfrm>
            <a:off x="7342120" y="311052"/>
            <a:ext cx="1465797" cy="1649641"/>
            <a:chOff x="3730250" y="2585325"/>
            <a:chExt cx="2011800" cy="2264125"/>
          </a:xfrm>
        </p:grpSpPr>
        <p:sp>
          <p:nvSpPr>
            <p:cNvPr id="1218" name="Google Shape;1218;p109"/>
            <p:cNvSpPr/>
            <p:nvPr/>
          </p:nvSpPr>
          <p:spPr>
            <a:xfrm>
              <a:off x="3730250" y="2585325"/>
              <a:ext cx="2011800" cy="2264125"/>
            </a:xfrm>
            <a:custGeom>
              <a:rect b="b" l="l" r="r" t="t"/>
              <a:pathLst>
                <a:path extrusionOk="0" h="90565" w="80472">
                  <a:moveTo>
                    <a:pt x="8334" y="54659"/>
                  </a:moveTo>
                  <a:lnTo>
                    <a:pt x="8334" y="54659"/>
                  </a:lnTo>
                  <a:cubicBezTo>
                    <a:pt x="8291" y="54730"/>
                    <a:pt x="8262" y="54802"/>
                    <a:pt x="8233" y="54860"/>
                  </a:cubicBezTo>
                  <a:lnTo>
                    <a:pt x="8305" y="54702"/>
                  </a:lnTo>
                  <a:lnTo>
                    <a:pt x="8334" y="54659"/>
                  </a:lnTo>
                  <a:close/>
                  <a:moveTo>
                    <a:pt x="37263" y="1"/>
                  </a:moveTo>
                  <a:cubicBezTo>
                    <a:pt x="37179" y="1"/>
                    <a:pt x="37095" y="2"/>
                    <a:pt x="37011" y="6"/>
                  </a:cubicBezTo>
                  <a:cubicBezTo>
                    <a:pt x="33160" y="164"/>
                    <a:pt x="31091" y="4776"/>
                    <a:pt x="33376" y="7836"/>
                  </a:cubicBezTo>
                  <a:cubicBezTo>
                    <a:pt x="34065" y="8770"/>
                    <a:pt x="35085" y="9402"/>
                    <a:pt x="36220" y="9632"/>
                  </a:cubicBezTo>
                  <a:cubicBezTo>
                    <a:pt x="36335" y="15163"/>
                    <a:pt x="36436" y="20680"/>
                    <a:pt x="36551" y="26212"/>
                  </a:cubicBezTo>
                  <a:cubicBezTo>
                    <a:pt x="33577" y="26599"/>
                    <a:pt x="30703" y="27217"/>
                    <a:pt x="28017" y="28582"/>
                  </a:cubicBezTo>
                  <a:cubicBezTo>
                    <a:pt x="27212" y="26844"/>
                    <a:pt x="26393" y="25120"/>
                    <a:pt x="25589" y="23396"/>
                  </a:cubicBezTo>
                  <a:cubicBezTo>
                    <a:pt x="25732" y="23194"/>
                    <a:pt x="25847" y="22965"/>
                    <a:pt x="25948" y="22735"/>
                  </a:cubicBezTo>
                  <a:cubicBezTo>
                    <a:pt x="26537" y="21269"/>
                    <a:pt x="26192" y="19603"/>
                    <a:pt x="25086" y="18482"/>
                  </a:cubicBezTo>
                  <a:cubicBezTo>
                    <a:pt x="24553" y="17752"/>
                    <a:pt x="23714" y="17357"/>
                    <a:pt x="22862" y="17357"/>
                  </a:cubicBezTo>
                  <a:cubicBezTo>
                    <a:pt x="22405" y="17357"/>
                    <a:pt x="21944" y="17471"/>
                    <a:pt x="21523" y="17706"/>
                  </a:cubicBezTo>
                  <a:cubicBezTo>
                    <a:pt x="20144" y="18439"/>
                    <a:pt x="19195" y="19718"/>
                    <a:pt x="19095" y="21284"/>
                  </a:cubicBezTo>
                  <a:cubicBezTo>
                    <a:pt x="18994" y="23094"/>
                    <a:pt x="20302" y="24674"/>
                    <a:pt x="22097" y="24933"/>
                  </a:cubicBezTo>
                  <a:cubicBezTo>
                    <a:pt x="22258" y="24956"/>
                    <a:pt x="22422" y="24967"/>
                    <a:pt x="22585" y="24967"/>
                  </a:cubicBezTo>
                  <a:cubicBezTo>
                    <a:pt x="22831" y="24967"/>
                    <a:pt x="23077" y="24941"/>
                    <a:pt x="23319" y="24890"/>
                  </a:cubicBezTo>
                  <a:lnTo>
                    <a:pt x="25704" y="29976"/>
                  </a:lnTo>
                  <a:cubicBezTo>
                    <a:pt x="23161" y="31800"/>
                    <a:pt x="20962" y="34315"/>
                    <a:pt x="19669" y="37159"/>
                  </a:cubicBezTo>
                  <a:cubicBezTo>
                    <a:pt x="19181" y="38266"/>
                    <a:pt x="18750" y="39386"/>
                    <a:pt x="18391" y="40536"/>
                  </a:cubicBezTo>
                  <a:cubicBezTo>
                    <a:pt x="15417" y="39688"/>
                    <a:pt x="12486" y="38668"/>
                    <a:pt x="9627" y="37490"/>
                  </a:cubicBezTo>
                  <a:cubicBezTo>
                    <a:pt x="9785" y="37145"/>
                    <a:pt x="9900" y="36786"/>
                    <a:pt x="9943" y="36412"/>
                  </a:cubicBezTo>
                  <a:cubicBezTo>
                    <a:pt x="10101" y="35306"/>
                    <a:pt x="9857" y="34171"/>
                    <a:pt x="9282" y="33208"/>
                  </a:cubicBezTo>
                  <a:cubicBezTo>
                    <a:pt x="9210" y="32964"/>
                    <a:pt x="9109" y="32749"/>
                    <a:pt x="8966" y="32533"/>
                  </a:cubicBezTo>
                  <a:cubicBezTo>
                    <a:pt x="8265" y="31501"/>
                    <a:pt x="7125" y="30823"/>
                    <a:pt x="5939" y="30823"/>
                  </a:cubicBezTo>
                  <a:cubicBezTo>
                    <a:pt x="5837" y="30823"/>
                    <a:pt x="5735" y="30828"/>
                    <a:pt x="5633" y="30838"/>
                  </a:cubicBezTo>
                  <a:cubicBezTo>
                    <a:pt x="5453" y="30814"/>
                    <a:pt x="5270" y="30802"/>
                    <a:pt x="5087" y="30802"/>
                  </a:cubicBezTo>
                  <a:cubicBezTo>
                    <a:pt x="4832" y="30802"/>
                    <a:pt x="4576" y="30825"/>
                    <a:pt x="4325" y="30867"/>
                  </a:cubicBezTo>
                  <a:cubicBezTo>
                    <a:pt x="1193" y="31398"/>
                    <a:pt x="1" y="35421"/>
                    <a:pt x="1524" y="37935"/>
                  </a:cubicBezTo>
                  <a:cubicBezTo>
                    <a:pt x="2267" y="39170"/>
                    <a:pt x="3637" y="40004"/>
                    <a:pt x="5056" y="40004"/>
                  </a:cubicBezTo>
                  <a:cubicBezTo>
                    <a:pt x="5421" y="40004"/>
                    <a:pt x="5789" y="39949"/>
                    <a:pt x="6150" y="39832"/>
                  </a:cubicBezTo>
                  <a:cubicBezTo>
                    <a:pt x="6480" y="39731"/>
                    <a:pt x="6782" y="39587"/>
                    <a:pt x="7069" y="39401"/>
                  </a:cubicBezTo>
                  <a:cubicBezTo>
                    <a:pt x="7112" y="39401"/>
                    <a:pt x="7156" y="39386"/>
                    <a:pt x="7199" y="39386"/>
                  </a:cubicBezTo>
                  <a:cubicBezTo>
                    <a:pt x="10632" y="40866"/>
                    <a:pt x="14152" y="42130"/>
                    <a:pt x="17759" y="43151"/>
                  </a:cubicBezTo>
                  <a:cubicBezTo>
                    <a:pt x="17414" y="44918"/>
                    <a:pt x="17342" y="46728"/>
                    <a:pt x="17514" y="48509"/>
                  </a:cubicBezTo>
                  <a:cubicBezTo>
                    <a:pt x="17658" y="49975"/>
                    <a:pt x="17902" y="51412"/>
                    <a:pt x="18247" y="52834"/>
                  </a:cubicBezTo>
                  <a:lnTo>
                    <a:pt x="12428" y="53351"/>
                  </a:lnTo>
                  <a:cubicBezTo>
                    <a:pt x="11592" y="52691"/>
                    <a:pt x="10612" y="52241"/>
                    <a:pt x="9567" y="52241"/>
                  </a:cubicBezTo>
                  <a:cubicBezTo>
                    <a:pt x="9248" y="52241"/>
                    <a:pt x="8922" y="52283"/>
                    <a:pt x="8592" y="52374"/>
                  </a:cubicBezTo>
                  <a:cubicBezTo>
                    <a:pt x="6796" y="52877"/>
                    <a:pt x="5546" y="54759"/>
                    <a:pt x="6035" y="56613"/>
                  </a:cubicBezTo>
                  <a:cubicBezTo>
                    <a:pt x="6468" y="58333"/>
                    <a:pt x="8007" y="59399"/>
                    <a:pt x="9616" y="59399"/>
                  </a:cubicBezTo>
                  <a:cubicBezTo>
                    <a:pt x="10304" y="59399"/>
                    <a:pt x="11005" y="59204"/>
                    <a:pt x="11638" y="58782"/>
                  </a:cubicBezTo>
                  <a:cubicBezTo>
                    <a:pt x="12213" y="58380"/>
                    <a:pt x="12701" y="57834"/>
                    <a:pt x="13017" y="57202"/>
                  </a:cubicBezTo>
                  <a:cubicBezTo>
                    <a:pt x="13290" y="56828"/>
                    <a:pt x="13463" y="56397"/>
                    <a:pt x="13535" y="55952"/>
                  </a:cubicBezTo>
                  <a:lnTo>
                    <a:pt x="18994" y="55449"/>
                  </a:lnTo>
                  <a:cubicBezTo>
                    <a:pt x="19554" y="57087"/>
                    <a:pt x="20244" y="58667"/>
                    <a:pt x="21077" y="60176"/>
                  </a:cubicBezTo>
                  <a:cubicBezTo>
                    <a:pt x="22327" y="62489"/>
                    <a:pt x="23965" y="64558"/>
                    <a:pt x="25919" y="66325"/>
                  </a:cubicBezTo>
                  <a:cubicBezTo>
                    <a:pt x="23290" y="69399"/>
                    <a:pt x="20733" y="72531"/>
                    <a:pt x="18247" y="75750"/>
                  </a:cubicBezTo>
                  <a:cubicBezTo>
                    <a:pt x="18096" y="75721"/>
                    <a:pt x="17946" y="75706"/>
                    <a:pt x="17796" y="75706"/>
                  </a:cubicBezTo>
                  <a:cubicBezTo>
                    <a:pt x="17575" y="75706"/>
                    <a:pt x="17355" y="75739"/>
                    <a:pt x="17141" y="75807"/>
                  </a:cubicBezTo>
                  <a:cubicBezTo>
                    <a:pt x="17069" y="75822"/>
                    <a:pt x="16997" y="75850"/>
                    <a:pt x="16940" y="75879"/>
                  </a:cubicBezTo>
                  <a:cubicBezTo>
                    <a:pt x="16408" y="75879"/>
                    <a:pt x="15891" y="76023"/>
                    <a:pt x="15431" y="76281"/>
                  </a:cubicBezTo>
                  <a:cubicBezTo>
                    <a:pt x="14799" y="76655"/>
                    <a:pt x="14310" y="77215"/>
                    <a:pt x="14037" y="77890"/>
                  </a:cubicBezTo>
                  <a:cubicBezTo>
                    <a:pt x="13391" y="79399"/>
                    <a:pt x="13994" y="81137"/>
                    <a:pt x="15431" y="81928"/>
                  </a:cubicBezTo>
                  <a:cubicBezTo>
                    <a:pt x="15953" y="82208"/>
                    <a:pt x="16520" y="82344"/>
                    <a:pt x="17083" y="82344"/>
                  </a:cubicBezTo>
                  <a:cubicBezTo>
                    <a:pt x="17963" y="82344"/>
                    <a:pt x="18831" y="82012"/>
                    <a:pt x="19497" y="81382"/>
                  </a:cubicBezTo>
                  <a:cubicBezTo>
                    <a:pt x="20488" y="80433"/>
                    <a:pt x="20761" y="78997"/>
                    <a:pt x="20460" y="77689"/>
                  </a:cubicBezTo>
                  <a:cubicBezTo>
                    <a:pt x="20431" y="77589"/>
                    <a:pt x="20402" y="77488"/>
                    <a:pt x="20359" y="77402"/>
                  </a:cubicBezTo>
                  <a:cubicBezTo>
                    <a:pt x="22830" y="74184"/>
                    <a:pt x="25402" y="71052"/>
                    <a:pt x="28045" y="67977"/>
                  </a:cubicBezTo>
                  <a:cubicBezTo>
                    <a:pt x="28304" y="68135"/>
                    <a:pt x="28548" y="68308"/>
                    <a:pt x="28807" y="68451"/>
                  </a:cubicBezTo>
                  <a:cubicBezTo>
                    <a:pt x="31838" y="70305"/>
                    <a:pt x="35402" y="71195"/>
                    <a:pt x="38936" y="71454"/>
                  </a:cubicBezTo>
                  <a:cubicBezTo>
                    <a:pt x="38749" y="74802"/>
                    <a:pt x="38620" y="78163"/>
                    <a:pt x="38562" y="81511"/>
                  </a:cubicBezTo>
                  <a:cubicBezTo>
                    <a:pt x="37327" y="81813"/>
                    <a:pt x="36206" y="82560"/>
                    <a:pt x="35617" y="83738"/>
                  </a:cubicBezTo>
                  <a:cubicBezTo>
                    <a:pt x="34726" y="85577"/>
                    <a:pt x="35071" y="88077"/>
                    <a:pt x="36680" y="89427"/>
                  </a:cubicBezTo>
                  <a:cubicBezTo>
                    <a:pt x="37603" y="90182"/>
                    <a:pt x="38737" y="90564"/>
                    <a:pt x="39877" y="90564"/>
                  </a:cubicBezTo>
                  <a:cubicBezTo>
                    <a:pt x="40776" y="90564"/>
                    <a:pt x="41679" y="90326"/>
                    <a:pt x="42485" y="89844"/>
                  </a:cubicBezTo>
                  <a:cubicBezTo>
                    <a:pt x="44625" y="88565"/>
                    <a:pt x="45157" y="85821"/>
                    <a:pt x="43864" y="83752"/>
                  </a:cubicBezTo>
                  <a:cubicBezTo>
                    <a:pt x="43533" y="83249"/>
                    <a:pt x="43074" y="82862"/>
                    <a:pt x="42528" y="82632"/>
                  </a:cubicBezTo>
                  <a:cubicBezTo>
                    <a:pt x="42226" y="82158"/>
                    <a:pt x="41781" y="81798"/>
                    <a:pt x="41249" y="81612"/>
                  </a:cubicBezTo>
                  <a:cubicBezTo>
                    <a:pt x="41321" y="78235"/>
                    <a:pt x="41436" y="74873"/>
                    <a:pt x="41623" y="71511"/>
                  </a:cubicBezTo>
                  <a:cubicBezTo>
                    <a:pt x="42959" y="71440"/>
                    <a:pt x="44280" y="71267"/>
                    <a:pt x="45617" y="71066"/>
                  </a:cubicBezTo>
                  <a:cubicBezTo>
                    <a:pt x="46823" y="70894"/>
                    <a:pt x="48002" y="70606"/>
                    <a:pt x="49137" y="70190"/>
                  </a:cubicBezTo>
                  <a:cubicBezTo>
                    <a:pt x="49984" y="69859"/>
                    <a:pt x="50861" y="69529"/>
                    <a:pt x="51694" y="69126"/>
                  </a:cubicBezTo>
                  <a:cubicBezTo>
                    <a:pt x="52455" y="70491"/>
                    <a:pt x="53174" y="71871"/>
                    <a:pt x="53878" y="73279"/>
                  </a:cubicBezTo>
                  <a:cubicBezTo>
                    <a:pt x="53461" y="73623"/>
                    <a:pt x="53145" y="74069"/>
                    <a:pt x="52944" y="74557"/>
                  </a:cubicBezTo>
                  <a:cubicBezTo>
                    <a:pt x="52297" y="76066"/>
                    <a:pt x="52901" y="77804"/>
                    <a:pt x="54338" y="78594"/>
                  </a:cubicBezTo>
                  <a:cubicBezTo>
                    <a:pt x="54864" y="78878"/>
                    <a:pt x="55438" y="79016"/>
                    <a:pt x="56006" y="79016"/>
                  </a:cubicBezTo>
                  <a:cubicBezTo>
                    <a:pt x="56880" y="79016"/>
                    <a:pt x="57742" y="78690"/>
                    <a:pt x="58403" y="78063"/>
                  </a:cubicBezTo>
                  <a:cubicBezTo>
                    <a:pt x="59395" y="77100"/>
                    <a:pt x="59668" y="75664"/>
                    <a:pt x="59366" y="74370"/>
                  </a:cubicBezTo>
                  <a:cubicBezTo>
                    <a:pt x="59165" y="73681"/>
                    <a:pt x="58734" y="73106"/>
                    <a:pt x="58130" y="72747"/>
                  </a:cubicBezTo>
                  <a:cubicBezTo>
                    <a:pt x="57694" y="72504"/>
                    <a:pt x="57206" y="72374"/>
                    <a:pt x="56710" y="72374"/>
                  </a:cubicBezTo>
                  <a:cubicBezTo>
                    <a:pt x="56619" y="72374"/>
                    <a:pt x="56527" y="72379"/>
                    <a:pt x="56435" y="72388"/>
                  </a:cubicBezTo>
                  <a:cubicBezTo>
                    <a:pt x="55659" y="70836"/>
                    <a:pt x="54869" y="69299"/>
                    <a:pt x="54036" y="67776"/>
                  </a:cubicBezTo>
                  <a:cubicBezTo>
                    <a:pt x="55975" y="66411"/>
                    <a:pt x="57656" y="64744"/>
                    <a:pt x="59036" y="62819"/>
                  </a:cubicBezTo>
                  <a:cubicBezTo>
                    <a:pt x="59682" y="61943"/>
                    <a:pt x="60228" y="60995"/>
                    <a:pt x="60659" y="60003"/>
                  </a:cubicBezTo>
                  <a:cubicBezTo>
                    <a:pt x="63791" y="61383"/>
                    <a:pt x="66981" y="62647"/>
                    <a:pt x="70213" y="63796"/>
                  </a:cubicBezTo>
                  <a:cubicBezTo>
                    <a:pt x="70156" y="65190"/>
                    <a:pt x="70673" y="66612"/>
                    <a:pt x="71751" y="67517"/>
                  </a:cubicBezTo>
                  <a:cubicBezTo>
                    <a:pt x="72674" y="68264"/>
                    <a:pt x="73807" y="68647"/>
                    <a:pt x="74947" y="68647"/>
                  </a:cubicBezTo>
                  <a:cubicBezTo>
                    <a:pt x="75846" y="68647"/>
                    <a:pt x="76750" y="68408"/>
                    <a:pt x="77555" y="67920"/>
                  </a:cubicBezTo>
                  <a:cubicBezTo>
                    <a:pt x="79696" y="66655"/>
                    <a:pt x="80227" y="63897"/>
                    <a:pt x="78920" y="61842"/>
                  </a:cubicBezTo>
                  <a:cubicBezTo>
                    <a:pt x="78604" y="61339"/>
                    <a:pt x="78144" y="60952"/>
                    <a:pt x="77598" y="60722"/>
                  </a:cubicBezTo>
                  <a:cubicBezTo>
                    <a:pt x="77253" y="60176"/>
                    <a:pt x="76707" y="59788"/>
                    <a:pt x="76090" y="59615"/>
                  </a:cubicBezTo>
                  <a:cubicBezTo>
                    <a:pt x="75676" y="59503"/>
                    <a:pt x="75245" y="59448"/>
                    <a:pt x="74813" y="59448"/>
                  </a:cubicBezTo>
                  <a:cubicBezTo>
                    <a:pt x="73368" y="59448"/>
                    <a:pt x="71909" y="60067"/>
                    <a:pt x="71047" y="61239"/>
                  </a:cubicBezTo>
                  <a:cubicBezTo>
                    <a:pt x="67843" y="60104"/>
                    <a:pt x="64668" y="58854"/>
                    <a:pt x="61550" y="57460"/>
                  </a:cubicBezTo>
                  <a:cubicBezTo>
                    <a:pt x="62024" y="55722"/>
                    <a:pt x="62326" y="53940"/>
                    <a:pt x="62469" y="52144"/>
                  </a:cubicBezTo>
                  <a:cubicBezTo>
                    <a:pt x="62541" y="51268"/>
                    <a:pt x="62570" y="50392"/>
                    <a:pt x="62541" y="49515"/>
                  </a:cubicBezTo>
                  <a:lnTo>
                    <a:pt x="66808" y="49113"/>
                  </a:lnTo>
                  <a:cubicBezTo>
                    <a:pt x="67453" y="50422"/>
                    <a:pt x="68762" y="51167"/>
                    <a:pt x="70106" y="51167"/>
                  </a:cubicBezTo>
                  <a:cubicBezTo>
                    <a:pt x="70798" y="51167"/>
                    <a:pt x="71499" y="50970"/>
                    <a:pt x="72124" y="50550"/>
                  </a:cubicBezTo>
                  <a:cubicBezTo>
                    <a:pt x="72713" y="50147"/>
                    <a:pt x="73187" y="49601"/>
                    <a:pt x="73518" y="48969"/>
                  </a:cubicBezTo>
                  <a:cubicBezTo>
                    <a:pt x="74265" y="47920"/>
                    <a:pt x="74337" y="46354"/>
                    <a:pt x="73302" y="45421"/>
                  </a:cubicBezTo>
                  <a:cubicBezTo>
                    <a:pt x="72383" y="44603"/>
                    <a:pt x="71265" y="44010"/>
                    <a:pt x="70057" y="44010"/>
                  </a:cubicBezTo>
                  <a:cubicBezTo>
                    <a:pt x="69737" y="44010"/>
                    <a:pt x="69410" y="44051"/>
                    <a:pt x="69078" y="44142"/>
                  </a:cubicBezTo>
                  <a:cubicBezTo>
                    <a:pt x="67943" y="44472"/>
                    <a:pt x="67024" y="45320"/>
                    <a:pt x="66622" y="46441"/>
                  </a:cubicBezTo>
                  <a:lnTo>
                    <a:pt x="62369" y="46843"/>
                  </a:lnTo>
                  <a:cubicBezTo>
                    <a:pt x="62211" y="45392"/>
                    <a:pt x="61967" y="43955"/>
                    <a:pt x="61694" y="42561"/>
                  </a:cubicBezTo>
                  <a:cubicBezTo>
                    <a:pt x="61406" y="41067"/>
                    <a:pt x="60946" y="39602"/>
                    <a:pt x="60357" y="38194"/>
                  </a:cubicBezTo>
                  <a:lnTo>
                    <a:pt x="72354" y="32806"/>
                  </a:lnTo>
                  <a:cubicBezTo>
                    <a:pt x="73128" y="33700"/>
                    <a:pt x="74266" y="34263"/>
                    <a:pt x="75435" y="34263"/>
                  </a:cubicBezTo>
                  <a:cubicBezTo>
                    <a:pt x="75807" y="34263"/>
                    <a:pt x="76182" y="34206"/>
                    <a:pt x="76549" y="34085"/>
                  </a:cubicBezTo>
                  <a:cubicBezTo>
                    <a:pt x="76865" y="33984"/>
                    <a:pt x="77167" y="33841"/>
                    <a:pt x="77454" y="33668"/>
                  </a:cubicBezTo>
                  <a:cubicBezTo>
                    <a:pt x="78920" y="33467"/>
                    <a:pt x="80112" y="32231"/>
                    <a:pt x="80328" y="30680"/>
                  </a:cubicBezTo>
                  <a:cubicBezTo>
                    <a:pt x="80472" y="29559"/>
                    <a:pt x="80242" y="28424"/>
                    <a:pt x="79667" y="27476"/>
                  </a:cubicBezTo>
                  <a:cubicBezTo>
                    <a:pt x="79595" y="27232"/>
                    <a:pt x="79495" y="27002"/>
                    <a:pt x="79351" y="26801"/>
                  </a:cubicBezTo>
                  <a:cubicBezTo>
                    <a:pt x="78650" y="25755"/>
                    <a:pt x="77510" y="25076"/>
                    <a:pt x="76324" y="25076"/>
                  </a:cubicBezTo>
                  <a:cubicBezTo>
                    <a:pt x="76222" y="25076"/>
                    <a:pt x="76120" y="25081"/>
                    <a:pt x="76018" y="25091"/>
                  </a:cubicBezTo>
                  <a:cubicBezTo>
                    <a:pt x="75856" y="25075"/>
                    <a:pt x="75692" y="25067"/>
                    <a:pt x="75528" y="25067"/>
                  </a:cubicBezTo>
                  <a:cubicBezTo>
                    <a:pt x="75255" y="25067"/>
                    <a:pt x="74980" y="25089"/>
                    <a:pt x="74710" y="25134"/>
                  </a:cubicBezTo>
                  <a:cubicBezTo>
                    <a:pt x="72282" y="25536"/>
                    <a:pt x="71018" y="28065"/>
                    <a:pt x="71291" y="30349"/>
                  </a:cubicBezTo>
                  <a:lnTo>
                    <a:pt x="59165" y="35794"/>
                  </a:lnTo>
                  <a:cubicBezTo>
                    <a:pt x="58518" y="34674"/>
                    <a:pt x="57786" y="33596"/>
                    <a:pt x="56952" y="32591"/>
                  </a:cubicBezTo>
                  <a:cubicBezTo>
                    <a:pt x="55803" y="31211"/>
                    <a:pt x="54409" y="30019"/>
                    <a:pt x="52858" y="29099"/>
                  </a:cubicBezTo>
                  <a:cubicBezTo>
                    <a:pt x="53748" y="27189"/>
                    <a:pt x="54582" y="25263"/>
                    <a:pt x="55343" y="23309"/>
                  </a:cubicBezTo>
                  <a:cubicBezTo>
                    <a:pt x="56766" y="23266"/>
                    <a:pt x="58044" y="22390"/>
                    <a:pt x="58605" y="21082"/>
                  </a:cubicBezTo>
                  <a:cubicBezTo>
                    <a:pt x="59194" y="19617"/>
                    <a:pt x="58849" y="17936"/>
                    <a:pt x="57728" y="16830"/>
                  </a:cubicBezTo>
                  <a:cubicBezTo>
                    <a:pt x="57195" y="16100"/>
                    <a:pt x="56363" y="15705"/>
                    <a:pt x="55510" y="15705"/>
                  </a:cubicBezTo>
                  <a:cubicBezTo>
                    <a:pt x="55054" y="15705"/>
                    <a:pt x="54591" y="15818"/>
                    <a:pt x="54165" y="16054"/>
                  </a:cubicBezTo>
                  <a:cubicBezTo>
                    <a:pt x="52786" y="16772"/>
                    <a:pt x="51852" y="18051"/>
                    <a:pt x="51737" y="19646"/>
                  </a:cubicBezTo>
                  <a:cubicBezTo>
                    <a:pt x="51680" y="20666"/>
                    <a:pt x="52082" y="21672"/>
                    <a:pt x="52843" y="22361"/>
                  </a:cubicBezTo>
                  <a:cubicBezTo>
                    <a:pt x="52111" y="24215"/>
                    <a:pt x="51306" y="26068"/>
                    <a:pt x="50458" y="27878"/>
                  </a:cubicBezTo>
                  <a:cubicBezTo>
                    <a:pt x="49625" y="27533"/>
                    <a:pt x="48749" y="27246"/>
                    <a:pt x="47858" y="27045"/>
                  </a:cubicBezTo>
                  <a:cubicBezTo>
                    <a:pt x="46795" y="26786"/>
                    <a:pt x="45717" y="26614"/>
                    <a:pt x="44640" y="26528"/>
                  </a:cubicBezTo>
                  <a:cubicBezTo>
                    <a:pt x="42985" y="26181"/>
                    <a:pt x="41319" y="26007"/>
                    <a:pt x="39640" y="26007"/>
                  </a:cubicBezTo>
                  <a:cubicBezTo>
                    <a:pt x="39510" y="26007"/>
                    <a:pt x="39381" y="26008"/>
                    <a:pt x="39252" y="26010"/>
                  </a:cubicBezTo>
                  <a:cubicBezTo>
                    <a:pt x="39123" y="20422"/>
                    <a:pt x="39008" y="14847"/>
                    <a:pt x="38907" y="9273"/>
                  </a:cubicBezTo>
                  <a:cubicBezTo>
                    <a:pt x="39036" y="9201"/>
                    <a:pt x="39180" y="9129"/>
                    <a:pt x="39309" y="9043"/>
                  </a:cubicBezTo>
                  <a:cubicBezTo>
                    <a:pt x="40847" y="8942"/>
                    <a:pt x="42140" y="7836"/>
                    <a:pt x="42485" y="6327"/>
                  </a:cubicBezTo>
                  <a:cubicBezTo>
                    <a:pt x="42758" y="4977"/>
                    <a:pt x="42470" y="3569"/>
                    <a:pt x="41680" y="2434"/>
                  </a:cubicBezTo>
                  <a:cubicBezTo>
                    <a:pt x="41623" y="2218"/>
                    <a:pt x="41522" y="2003"/>
                    <a:pt x="41378" y="1816"/>
                  </a:cubicBezTo>
                  <a:cubicBezTo>
                    <a:pt x="40775" y="1040"/>
                    <a:pt x="40157" y="394"/>
                    <a:pt x="39166" y="164"/>
                  </a:cubicBezTo>
                  <a:cubicBezTo>
                    <a:pt x="38853" y="92"/>
                    <a:pt x="38550" y="60"/>
                    <a:pt x="38240" y="60"/>
                  </a:cubicBezTo>
                  <a:cubicBezTo>
                    <a:pt x="38180" y="60"/>
                    <a:pt x="38120" y="61"/>
                    <a:pt x="38059" y="63"/>
                  </a:cubicBezTo>
                  <a:cubicBezTo>
                    <a:pt x="37796" y="19"/>
                    <a:pt x="37533" y="1"/>
                    <a:pt x="372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109"/>
            <p:cNvSpPr/>
            <p:nvPr/>
          </p:nvSpPr>
          <p:spPr>
            <a:xfrm>
              <a:off x="4431375" y="3544825"/>
              <a:ext cx="229550" cy="177825"/>
            </a:xfrm>
            <a:custGeom>
              <a:rect b="b" l="l" r="r" t="t"/>
              <a:pathLst>
                <a:path extrusionOk="0" h="7113" w="9182">
                  <a:moveTo>
                    <a:pt x="4584" y="1"/>
                  </a:moveTo>
                  <a:cubicBezTo>
                    <a:pt x="0" y="1"/>
                    <a:pt x="0" y="7112"/>
                    <a:pt x="4584" y="7112"/>
                  </a:cubicBezTo>
                  <a:cubicBezTo>
                    <a:pt x="9181" y="7112"/>
                    <a:pt x="9181" y="1"/>
                    <a:pt x="45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109"/>
            <p:cNvSpPr/>
            <p:nvPr/>
          </p:nvSpPr>
          <p:spPr>
            <a:xfrm>
              <a:off x="4469450" y="3582175"/>
              <a:ext cx="132550" cy="103125"/>
            </a:xfrm>
            <a:custGeom>
              <a:rect b="b" l="l" r="r" t="t"/>
              <a:pathLst>
                <a:path extrusionOk="0" h="4125" w="5302">
                  <a:moveTo>
                    <a:pt x="2644" y="1"/>
                  </a:moveTo>
                  <a:cubicBezTo>
                    <a:pt x="0" y="1"/>
                    <a:pt x="0" y="4124"/>
                    <a:pt x="2644" y="4124"/>
                  </a:cubicBezTo>
                  <a:cubicBezTo>
                    <a:pt x="5302" y="4124"/>
                    <a:pt x="5302" y="1"/>
                    <a:pt x="2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109"/>
            <p:cNvSpPr/>
            <p:nvPr/>
          </p:nvSpPr>
          <p:spPr>
            <a:xfrm>
              <a:off x="4760750" y="3522200"/>
              <a:ext cx="231325" cy="179625"/>
            </a:xfrm>
            <a:custGeom>
              <a:rect b="b" l="l" r="r" t="t"/>
              <a:pathLst>
                <a:path extrusionOk="0" h="7185" w="9253">
                  <a:moveTo>
                    <a:pt x="4627" y="0"/>
                  </a:moveTo>
                  <a:cubicBezTo>
                    <a:pt x="0" y="0"/>
                    <a:pt x="0" y="7184"/>
                    <a:pt x="4627" y="7184"/>
                  </a:cubicBezTo>
                  <a:cubicBezTo>
                    <a:pt x="9253" y="7184"/>
                    <a:pt x="9253" y="0"/>
                    <a:pt x="46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109"/>
            <p:cNvSpPr/>
            <p:nvPr/>
          </p:nvSpPr>
          <p:spPr>
            <a:xfrm>
              <a:off x="4809600" y="3559925"/>
              <a:ext cx="133625" cy="103825"/>
            </a:xfrm>
            <a:custGeom>
              <a:rect b="b" l="l" r="r" t="t"/>
              <a:pathLst>
                <a:path extrusionOk="0" h="4153" w="5345">
                  <a:moveTo>
                    <a:pt x="2673" y="0"/>
                  </a:moveTo>
                  <a:cubicBezTo>
                    <a:pt x="0" y="0"/>
                    <a:pt x="0" y="4152"/>
                    <a:pt x="2673" y="4152"/>
                  </a:cubicBezTo>
                  <a:cubicBezTo>
                    <a:pt x="5345" y="4152"/>
                    <a:pt x="5345" y="0"/>
                    <a:pt x="2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109"/>
            <p:cNvSpPr/>
            <p:nvPr/>
          </p:nvSpPr>
          <p:spPr>
            <a:xfrm>
              <a:off x="4584550" y="3926750"/>
              <a:ext cx="235575" cy="108150"/>
            </a:xfrm>
            <a:custGeom>
              <a:rect b="b" l="l" r="r" t="t"/>
              <a:pathLst>
                <a:path extrusionOk="0" h="4326" w="9423">
                  <a:moveTo>
                    <a:pt x="791" y="0"/>
                  </a:moveTo>
                  <a:cubicBezTo>
                    <a:pt x="390" y="0"/>
                    <a:pt x="1" y="354"/>
                    <a:pt x="123" y="844"/>
                  </a:cubicBezTo>
                  <a:cubicBezTo>
                    <a:pt x="611" y="3140"/>
                    <a:pt x="2661" y="4325"/>
                    <a:pt x="4727" y="4325"/>
                  </a:cubicBezTo>
                  <a:cubicBezTo>
                    <a:pt x="6437" y="4325"/>
                    <a:pt x="8158" y="3514"/>
                    <a:pt x="9017" y="1849"/>
                  </a:cubicBezTo>
                  <a:cubicBezTo>
                    <a:pt x="9423" y="1048"/>
                    <a:pt x="8716" y="104"/>
                    <a:pt x="7979" y="104"/>
                  </a:cubicBezTo>
                  <a:cubicBezTo>
                    <a:pt x="7724" y="104"/>
                    <a:pt x="7467" y="216"/>
                    <a:pt x="7249" y="484"/>
                  </a:cubicBezTo>
                  <a:cubicBezTo>
                    <a:pt x="6370" y="1555"/>
                    <a:pt x="5329" y="2108"/>
                    <a:pt x="4301" y="2108"/>
                  </a:cubicBezTo>
                  <a:cubicBezTo>
                    <a:pt x="3245" y="2108"/>
                    <a:pt x="2203" y="1527"/>
                    <a:pt x="1359" y="326"/>
                  </a:cubicBezTo>
                  <a:cubicBezTo>
                    <a:pt x="1215" y="98"/>
                    <a:pt x="1001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4" name="Google Shape;1224;p109"/>
          <p:cNvGrpSpPr/>
          <p:nvPr/>
        </p:nvGrpSpPr>
        <p:grpSpPr>
          <a:xfrm>
            <a:off x="696220" y="3689488"/>
            <a:ext cx="1293548" cy="1278569"/>
            <a:chOff x="6152200" y="1762750"/>
            <a:chExt cx="2047725" cy="2056900"/>
          </a:xfrm>
        </p:grpSpPr>
        <p:sp>
          <p:nvSpPr>
            <p:cNvPr id="1225" name="Google Shape;1225;p109"/>
            <p:cNvSpPr/>
            <p:nvPr/>
          </p:nvSpPr>
          <p:spPr>
            <a:xfrm>
              <a:off x="6152200" y="1762750"/>
              <a:ext cx="2047725" cy="2056900"/>
            </a:xfrm>
            <a:custGeom>
              <a:rect b="b" l="l" r="r" t="t"/>
              <a:pathLst>
                <a:path extrusionOk="0" h="82276" w="81909">
                  <a:moveTo>
                    <a:pt x="38408" y="1"/>
                  </a:moveTo>
                  <a:cubicBezTo>
                    <a:pt x="35261" y="1"/>
                    <a:pt x="32118" y="290"/>
                    <a:pt x="29023" y="870"/>
                  </a:cubicBezTo>
                  <a:cubicBezTo>
                    <a:pt x="27586" y="1128"/>
                    <a:pt x="26781" y="2867"/>
                    <a:pt x="27141" y="4189"/>
                  </a:cubicBezTo>
                  <a:cubicBezTo>
                    <a:pt x="27498" y="5468"/>
                    <a:pt x="28624" y="6126"/>
                    <a:pt x="29842" y="6126"/>
                  </a:cubicBezTo>
                  <a:cubicBezTo>
                    <a:pt x="30047" y="6126"/>
                    <a:pt x="30253" y="6108"/>
                    <a:pt x="30459" y="6071"/>
                  </a:cubicBezTo>
                  <a:cubicBezTo>
                    <a:pt x="31135" y="5941"/>
                    <a:pt x="31810" y="5841"/>
                    <a:pt x="32500" y="5755"/>
                  </a:cubicBezTo>
                  <a:cubicBezTo>
                    <a:pt x="32744" y="9289"/>
                    <a:pt x="32816" y="12823"/>
                    <a:pt x="32715" y="16372"/>
                  </a:cubicBezTo>
                  <a:cubicBezTo>
                    <a:pt x="32399" y="16530"/>
                    <a:pt x="32097" y="16703"/>
                    <a:pt x="31796" y="16875"/>
                  </a:cubicBezTo>
                  <a:lnTo>
                    <a:pt x="31451" y="17076"/>
                  </a:lnTo>
                  <a:cubicBezTo>
                    <a:pt x="30948" y="17234"/>
                    <a:pt x="30459" y="17406"/>
                    <a:pt x="29985" y="17593"/>
                  </a:cubicBezTo>
                  <a:cubicBezTo>
                    <a:pt x="27859" y="18427"/>
                    <a:pt x="25833" y="19490"/>
                    <a:pt x="23951" y="20768"/>
                  </a:cubicBezTo>
                  <a:cubicBezTo>
                    <a:pt x="21839" y="18484"/>
                    <a:pt x="19856" y="16070"/>
                    <a:pt x="18017" y="13556"/>
                  </a:cubicBezTo>
                  <a:cubicBezTo>
                    <a:pt x="19253" y="13024"/>
                    <a:pt x="20029" y="11717"/>
                    <a:pt x="19655" y="10338"/>
                  </a:cubicBezTo>
                  <a:cubicBezTo>
                    <a:pt x="19345" y="9229"/>
                    <a:pt x="18214" y="8338"/>
                    <a:pt x="17050" y="8338"/>
                  </a:cubicBezTo>
                  <a:cubicBezTo>
                    <a:pt x="16811" y="8338"/>
                    <a:pt x="16571" y="8375"/>
                    <a:pt x="16336" y="8456"/>
                  </a:cubicBezTo>
                  <a:cubicBezTo>
                    <a:pt x="13894" y="9275"/>
                    <a:pt x="11667" y="10611"/>
                    <a:pt x="9785" y="12364"/>
                  </a:cubicBezTo>
                  <a:cubicBezTo>
                    <a:pt x="8707" y="13355"/>
                    <a:pt x="8779" y="15165"/>
                    <a:pt x="9785" y="16171"/>
                  </a:cubicBezTo>
                  <a:cubicBezTo>
                    <a:pt x="10314" y="16684"/>
                    <a:pt x="11002" y="16944"/>
                    <a:pt x="11691" y="16944"/>
                  </a:cubicBezTo>
                  <a:cubicBezTo>
                    <a:pt x="12293" y="16944"/>
                    <a:pt x="12895" y="16746"/>
                    <a:pt x="13391" y="16343"/>
                  </a:cubicBezTo>
                  <a:cubicBezTo>
                    <a:pt x="15388" y="19087"/>
                    <a:pt x="17529" y="21731"/>
                    <a:pt x="19828" y="24245"/>
                  </a:cubicBezTo>
                  <a:cubicBezTo>
                    <a:pt x="17155" y="27076"/>
                    <a:pt x="15187" y="30481"/>
                    <a:pt x="14081" y="34216"/>
                  </a:cubicBezTo>
                  <a:lnTo>
                    <a:pt x="7012" y="33139"/>
                  </a:lnTo>
                  <a:cubicBezTo>
                    <a:pt x="7472" y="31960"/>
                    <a:pt x="6926" y="30495"/>
                    <a:pt x="5834" y="29863"/>
                  </a:cubicBezTo>
                  <a:cubicBezTo>
                    <a:pt x="5411" y="29616"/>
                    <a:pt x="4959" y="29502"/>
                    <a:pt x="4514" y="29502"/>
                  </a:cubicBezTo>
                  <a:cubicBezTo>
                    <a:pt x="3586" y="29502"/>
                    <a:pt x="2690" y="30000"/>
                    <a:pt x="2156" y="30825"/>
                  </a:cubicBezTo>
                  <a:cubicBezTo>
                    <a:pt x="461" y="33440"/>
                    <a:pt x="1" y="36601"/>
                    <a:pt x="691" y="39618"/>
                  </a:cubicBezTo>
                  <a:cubicBezTo>
                    <a:pt x="956" y="40811"/>
                    <a:pt x="2150" y="41589"/>
                    <a:pt x="3325" y="41589"/>
                  </a:cubicBezTo>
                  <a:cubicBezTo>
                    <a:pt x="3552" y="41589"/>
                    <a:pt x="3777" y="41561"/>
                    <a:pt x="3995" y="41500"/>
                  </a:cubicBezTo>
                  <a:cubicBezTo>
                    <a:pt x="5389" y="41112"/>
                    <a:pt x="6136" y="39748"/>
                    <a:pt x="5920" y="38383"/>
                  </a:cubicBezTo>
                  <a:lnTo>
                    <a:pt x="5920" y="38383"/>
                  </a:lnTo>
                  <a:lnTo>
                    <a:pt x="13104" y="39475"/>
                  </a:lnTo>
                  <a:cubicBezTo>
                    <a:pt x="13018" y="40236"/>
                    <a:pt x="12960" y="40997"/>
                    <a:pt x="12946" y="41759"/>
                  </a:cubicBezTo>
                  <a:cubicBezTo>
                    <a:pt x="12931" y="43497"/>
                    <a:pt x="13176" y="45250"/>
                    <a:pt x="13463" y="46960"/>
                  </a:cubicBezTo>
                  <a:cubicBezTo>
                    <a:pt x="13707" y="48411"/>
                    <a:pt x="14095" y="49819"/>
                    <a:pt x="14627" y="51184"/>
                  </a:cubicBezTo>
                  <a:cubicBezTo>
                    <a:pt x="11998" y="52419"/>
                    <a:pt x="9354" y="53540"/>
                    <a:pt x="6624" y="54560"/>
                  </a:cubicBezTo>
                  <a:cubicBezTo>
                    <a:pt x="6495" y="54330"/>
                    <a:pt x="6380" y="54086"/>
                    <a:pt x="6265" y="53856"/>
                  </a:cubicBezTo>
                  <a:cubicBezTo>
                    <a:pt x="6179" y="53669"/>
                    <a:pt x="6078" y="53497"/>
                    <a:pt x="6006" y="53310"/>
                  </a:cubicBezTo>
                  <a:cubicBezTo>
                    <a:pt x="5925" y="53120"/>
                    <a:pt x="5884" y="53027"/>
                    <a:pt x="5882" y="53027"/>
                  </a:cubicBezTo>
                  <a:lnTo>
                    <a:pt x="5882" y="53027"/>
                  </a:lnTo>
                  <a:cubicBezTo>
                    <a:pt x="5881" y="53027"/>
                    <a:pt x="5887" y="53042"/>
                    <a:pt x="5898" y="53070"/>
                  </a:cubicBezTo>
                  <a:lnTo>
                    <a:pt x="5898" y="53070"/>
                  </a:lnTo>
                  <a:cubicBezTo>
                    <a:pt x="5433" y="51965"/>
                    <a:pt x="4492" y="51142"/>
                    <a:pt x="3318" y="51142"/>
                  </a:cubicBezTo>
                  <a:cubicBezTo>
                    <a:pt x="3087" y="51142"/>
                    <a:pt x="2848" y="51174"/>
                    <a:pt x="2601" y="51241"/>
                  </a:cubicBezTo>
                  <a:cubicBezTo>
                    <a:pt x="1337" y="51600"/>
                    <a:pt x="173" y="53195"/>
                    <a:pt x="719" y="54560"/>
                  </a:cubicBezTo>
                  <a:cubicBezTo>
                    <a:pt x="2027" y="57721"/>
                    <a:pt x="3808" y="60551"/>
                    <a:pt x="6222" y="62994"/>
                  </a:cubicBezTo>
                  <a:cubicBezTo>
                    <a:pt x="6746" y="63518"/>
                    <a:pt x="7436" y="63780"/>
                    <a:pt x="8126" y="63780"/>
                  </a:cubicBezTo>
                  <a:cubicBezTo>
                    <a:pt x="8815" y="63780"/>
                    <a:pt x="9505" y="63518"/>
                    <a:pt x="10029" y="62994"/>
                  </a:cubicBezTo>
                  <a:cubicBezTo>
                    <a:pt x="11092" y="61945"/>
                    <a:pt x="11092" y="60235"/>
                    <a:pt x="10029" y="59186"/>
                  </a:cubicBezTo>
                  <a:lnTo>
                    <a:pt x="9900" y="59057"/>
                  </a:lnTo>
                  <a:cubicBezTo>
                    <a:pt x="12328" y="58109"/>
                    <a:pt x="14713" y="57089"/>
                    <a:pt x="17055" y="55983"/>
                  </a:cubicBezTo>
                  <a:cubicBezTo>
                    <a:pt x="19109" y="59172"/>
                    <a:pt x="21825" y="61902"/>
                    <a:pt x="25000" y="63956"/>
                  </a:cubicBezTo>
                  <a:cubicBezTo>
                    <a:pt x="24813" y="64775"/>
                    <a:pt x="24540" y="65580"/>
                    <a:pt x="24181" y="66341"/>
                  </a:cubicBezTo>
                  <a:cubicBezTo>
                    <a:pt x="23477" y="67879"/>
                    <a:pt x="22687" y="69373"/>
                    <a:pt x="21911" y="70867"/>
                  </a:cubicBezTo>
                  <a:cubicBezTo>
                    <a:pt x="21563" y="70718"/>
                    <a:pt x="21194" y="70644"/>
                    <a:pt x="20827" y="70644"/>
                  </a:cubicBezTo>
                  <a:cubicBezTo>
                    <a:pt x="20136" y="70644"/>
                    <a:pt x="19453" y="70906"/>
                    <a:pt x="18937" y="71413"/>
                  </a:cubicBezTo>
                  <a:cubicBezTo>
                    <a:pt x="17917" y="72419"/>
                    <a:pt x="17888" y="74200"/>
                    <a:pt x="18937" y="75220"/>
                  </a:cubicBezTo>
                  <a:cubicBezTo>
                    <a:pt x="20819" y="77059"/>
                    <a:pt x="23161" y="78338"/>
                    <a:pt x="25718" y="78956"/>
                  </a:cubicBezTo>
                  <a:cubicBezTo>
                    <a:pt x="25929" y="79004"/>
                    <a:pt x="26145" y="79027"/>
                    <a:pt x="26360" y="79027"/>
                  </a:cubicBezTo>
                  <a:cubicBezTo>
                    <a:pt x="27559" y="79027"/>
                    <a:pt x="28757" y="78303"/>
                    <a:pt x="29037" y="77074"/>
                  </a:cubicBezTo>
                  <a:cubicBezTo>
                    <a:pt x="29353" y="75694"/>
                    <a:pt x="28620" y="74100"/>
                    <a:pt x="27155" y="73755"/>
                  </a:cubicBezTo>
                  <a:cubicBezTo>
                    <a:pt x="26954" y="73712"/>
                    <a:pt x="26753" y="73654"/>
                    <a:pt x="26552" y="73597"/>
                  </a:cubicBezTo>
                  <a:cubicBezTo>
                    <a:pt x="27758" y="71284"/>
                    <a:pt x="29123" y="68899"/>
                    <a:pt x="29928" y="66384"/>
                  </a:cubicBezTo>
                  <a:cubicBezTo>
                    <a:pt x="30603" y="66657"/>
                    <a:pt x="31307" y="66902"/>
                    <a:pt x="32011" y="67117"/>
                  </a:cubicBezTo>
                  <a:cubicBezTo>
                    <a:pt x="33692" y="67606"/>
                    <a:pt x="35459" y="67821"/>
                    <a:pt x="37198" y="68008"/>
                  </a:cubicBezTo>
                  <a:cubicBezTo>
                    <a:pt x="38078" y="68095"/>
                    <a:pt x="38962" y="68139"/>
                    <a:pt x="39845" y="68139"/>
                  </a:cubicBezTo>
                  <a:cubicBezTo>
                    <a:pt x="41009" y="68139"/>
                    <a:pt x="42173" y="68062"/>
                    <a:pt x="43333" y="67907"/>
                  </a:cubicBezTo>
                  <a:cubicBezTo>
                    <a:pt x="45200" y="70565"/>
                    <a:pt x="46608" y="73539"/>
                    <a:pt x="47470" y="76686"/>
                  </a:cubicBezTo>
                  <a:lnTo>
                    <a:pt x="46436" y="76987"/>
                  </a:lnTo>
                  <a:cubicBezTo>
                    <a:pt x="45028" y="77404"/>
                    <a:pt x="44195" y="78869"/>
                    <a:pt x="44554" y="80292"/>
                  </a:cubicBezTo>
                  <a:cubicBezTo>
                    <a:pt x="44877" y="81454"/>
                    <a:pt x="45999" y="82276"/>
                    <a:pt x="47171" y="82276"/>
                  </a:cubicBezTo>
                  <a:cubicBezTo>
                    <a:pt x="47405" y="82276"/>
                    <a:pt x="47641" y="82243"/>
                    <a:pt x="47873" y="82174"/>
                  </a:cubicBezTo>
                  <a:lnTo>
                    <a:pt x="55674" y="79890"/>
                  </a:lnTo>
                  <a:cubicBezTo>
                    <a:pt x="57082" y="79473"/>
                    <a:pt x="57915" y="78007"/>
                    <a:pt x="57556" y="76585"/>
                  </a:cubicBezTo>
                  <a:cubicBezTo>
                    <a:pt x="57233" y="75423"/>
                    <a:pt x="56120" y="74601"/>
                    <a:pt x="54944" y="74601"/>
                  </a:cubicBezTo>
                  <a:cubicBezTo>
                    <a:pt x="54709" y="74601"/>
                    <a:pt x="54471" y="74634"/>
                    <a:pt x="54237" y="74703"/>
                  </a:cubicBezTo>
                  <a:lnTo>
                    <a:pt x="52643" y="75163"/>
                  </a:lnTo>
                  <a:cubicBezTo>
                    <a:pt x="51824" y="72217"/>
                    <a:pt x="50602" y="69401"/>
                    <a:pt x="49008" y="66787"/>
                  </a:cubicBezTo>
                  <a:cubicBezTo>
                    <a:pt x="50947" y="66169"/>
                    <a:pt x="52844" y="65451"/>
                    <a:pt x="54683" y="64617"/>
                  </a:cubicBezTo>
                  <a:cubicBezTo>
                    <a:pt x="57269" y="63497"/>
                    <a:pt x="59654" y="61945"/>
                    <a:pt x="61723" y="60034"/>
                  </a:cubicBezTo>
                  <a:cubicBezTo>
                    <a:pt x="62901" y="58928"/>
                    <a:pt x="63892" y="57663"/>
                    <a:pt x="64682" y="56255"/>
                  </a:cubicBezTo>
                  <a:cubicBezTo>
                    <a:pt x="67599" y="57204"/>
                    <a:pt x="70501" y="58238"/>
                    <a:pt x="73374" y="59359"/>
                  </a:cubicBezTo>
                  <a:cubicBezTo>
                    <a:pt x="73044" y="59833"/>
                    <a:pt x="72699" y="60307"/>
                    <a:pt x="72455" y="60623"/>
                  </a:cubicBezTo>
                  <a:cubicBezTo>
                    <a:pt x="71535" y="61758"/>
                    <a:pt x="71334" y="63324"/>
                    <a:pt x="72455" y="64430"/>
                  </a:cubicBezTo>
                  <a:cubicBezTo>
                    <a:pt x="72944" y="64927"/>
                    <a:pt x="73713" y="65219"/>
                    <a:pt x="74467" y="65219"/>
                  </a:cubicBezTo>
                  <a:cubicBezTo>
                    <a:pt x="75152" y="65219"/>
                    <a:pt x="75824" y="64978"/>
                    <a:pt x="76262" y="64430"/>
                  </a:cubicBezTo>
                  <a:cubicBezTo>
                    <a:pt x="78561" y="61586"/>
                    <a:pt x="80343" y="58353"/>
                    <a:pt x="81492" y="54876"/>
                  </a:cubicBezTo>
                  <a:cubicBezTo>
                    <a:pt x="81909" y="53554"/>
                    <a:pt x="80960" y="51888"/>
                    <a:pt x="79581" y="51572"/>
                  </a:cubicBezTo>
                  <a:cubicBezTo>
                    <a:pt x="79358" y="51515"/>
                    <a:pt x="79133" y="51488"/>
                    <a:pt x="78912" y="51488"/>
                  </a:cubicBezTo>
                  <a:cubicBezTo>
                    <a:pt x="77724" y="51488"/>
                    <a:pt x="76628" y="52267"/>
                    <a:pt x="76277" y="53454"/>
                  </a:cubicBezTo>
                  <a:cubicBezTo>
                    <a:pt x="76133" y="53871"/>
                    <a:pt x="76004" y="54244"/>
                    <a:pt x="75874" y="54603"/>
                  </a:cubicBezTo>
                  <a:cubicBezTo>
                    <a:pt x="72814" y="53382"/>
                    <a:pt x="69711" y="52261"/>
                    <a:pt x="66579" y="51241"/>
                  </a:cubicBezTo>
                  <a:cubicBezTo>
                    <a:pt x="67225" y="48497"/>
                    <a:pt x="67369" y="45609"/>
                    <a:pt x="67168" y="42793"/>
                  </a:cubicBezTo>
                  <a:cubicBezTo>
                    <a:pt x="66909" y="39230"/>
                    <a:pt x="66320" y="35653"/>
                    <a:pt x="65185" y="32262"/>
                  </a:cubicBezTo>
                  <a:cubicBezTo>
                    <a:pt x="67714" y="31271"/>
                    <a:pt x="70171" y="30121"/>
                    <a:pt x="72541" y="28800"/>
                  </a:cubicBezTo>
                  <a:cubicBezTo>
                    <a:pt x="72642" y="28986"/>
                    <a:pt x="72728" y="29159"/>
                    <a:pt x="72828" y="29346"/>
                  </a:cubicBezTo>
                  <a:cubicBezTo>
                    <a:pt x="73287" y="30206"/>
                    <a:pt x="74229" y="30665"/>
                    <a:pt x="75168" y="30665"/>
                  </a:cubicBezTo>
                  <a:cubicBezTo>
                    <a:pt x="75640" y="30665"/>
                    <a:pt x="76112" y="30549"/>
                    <a:pt x="76521" y="30308"/>
                  </a:cubicBezTo>
                  <a:cubicBezTo>
                    <a:pt x="77814" y="29547"/>
                    <a:pt x="78173" y="27923"/>
                    <a:pt x="77483" y="26630"/>
                  </a:cubicBezTo>
                  <a:cubicBezTo>
                    <a:pt x="76392" y="24561"/>
                    <a:pt x="75156" y="22550"/>
                    <a:pt x="73805" y="20639"/>
                  </a:cubicBezTo>
                  <a:cubicBezTo>
                    <a:pt x="73238" y="19828"/>
                    <a:pt x="72352" y="19316"/>
                    <a:pt x="71427" y="19316"/>
                  </a:cubicBezTo>
                  <a:cubicBezTo>
                    <a:pt x="70993" y="19316"/>
                    <a:pt x="70550" y="19429"/>
                    <a:pt x="70127" y="19677"/>
                  </a:cubicBezTo>
                  <a:cubicBezTo>
                    <a:pt x="68949" y="20366"/>
                    <a:pt x="68317" y="22162"/>
                    <a:pt x="69150" y="23355"/>
                  </a:cubicBezTo>
                  <a:cubicBezTo>
                    <a:pt x="69352" y="23642"/>
                    <a:pt x="69538" y="23915"/>
                    <a:pt x="69740" y="24188"/>
                  </a:cubicBezTo>
                  <a:cubicBezTo>
                    <a:pt x="67584" y="25395"/>
                    <a:pt x="65358" y="26443"/>
                    <a:pt x="63059" y="27334"/>
                  </a:cubicBezTo>
                  <a:cubicBezTo>
                    <a:pt x="62886" y="27018"/>
                    <a:pt x="62714" y="26702"/>
                    <a:pt x="62527" y="26400"/>
                  </a:cubicBezTo>
                  <a:cubicBezTo>
                    <a:pt x="60717" y="23369"/>
                    <a:pt x="58318" y="20754"/>
                    <a:pt x="55444" y="18700"/>
                  </a:cubicBezTo>
                  <a:cubicBezTo>
                    <a:pt x="57427" y="16243"/>
                    <a:pt x="59309" y="13700"/>
                    <a:pt x="61090" y="11099"/>
                  </a:cubicBezTo>
                  <a:cubicBezTo>
                    <a:pt x="61148" y="11171"/>
                    <a:pt x="61205" y="11229"/>
                    <a:pt x="61263" y="11300"/>
                  </a:cubicBezTo>
                  <a:cubicBezTo>
                    <a:pt x="61210" y="11224"/>
                    <a:pt x="61183" y="11186"/>
                    <a:pt x="61184" y="11186"/>
                  </a:cubicBezTo>
                  <a:lnTo>
                    <a:pt x="61184" y="11186"/>
                  </a:lnTo>
                  <a:cubicBezTo>
                    <a:pt x="61184" y="11186"/>
                    <a:pt x="61239" y="11263"/>
                    <a:pt x="61349" y="11415"/>
                  </a:cubicBezTo>
                  <a:cubicBezTo>
                    <a:pt x="61939" y="12212"/>
                    <a:pt x="62812" y="12739"/>
                    <a:pt x="63737" y="12739"/>
                  </a:cubicBezTo>
                  <a:cubicBezTo>
                    <a:pt x="64163" y="12739"/>
                    <a:pt x="64601" y="12627"/>
                    <a:pt x="65027" y="12378"/>
                  </a:cubicBezTo>
                  <a:cubicBezTo>
                    <a:pt x="66191" y="11703"/>
                    <a:pt x="66866" y="9878"/>
                    <a:pt x="66004" y="8686"/>
                  </a:cubicBezTo>
                  <a:cubicBezTo>
                    <a:pt x="63662" y="5496"/>
                    <a:pt x="60329" y="3154"/>
                    <a:pt x="56392" y="2450"/>
                  </a:cubicBezTo>
                  <a:cubicBezTo>
                    <a:pt x="56192" y="2413"/>
                    <a:pt x="55987" y="2394"/>
                    <a:pt x="55782" y="2394"/>
                  </a:cubicBezTo>
                  <a:cubicBezTo>
                    <a:pt x="54576" y="2394"/>
                    <a:pt x="53368" y="3043"/>
                    <a:pt x="53074" y="4332"/>
                  </a:cubicBezTo>
                  <a:cubicBezTo>
                    <a:pt x="52772" y="5640"/>
                    <a:pt x="53476" y="7378"/>
                    <a:pt x="54956" y="7637"/>
                  </a:cubicBezTo>
                  <a:cubicBezTo>
                    <a:pt x="55530" y="7752"/>
                    <a:pt x="56091" y="7895"/>
                    <a:pt x="56651" y="8068"/>
                  </a:cubicBezTo>
                  <a:cubicBezTo>
                    <a:pt x="54783" y="10812"/>
                    <a:pt x="52829" y="13456"/>
                    <a:pt x="50732" y="15999"/>
                  </a:cubicBezTo>
                  <a:cubicBezTo>
                    <a:pt x="50157" y="15754"/>
                    <a:pt x="49568" y="15510"/>
                    <a:pt x="48964" y="15280"/>
                  </a:cubicBezTo>
                  <a:cubicBezTo>
                    <a:pt x="46757" y="14505"/>
                    <a:pt x="44446" y="14112"/>
                    <a:pt x="42130" y="14112"/>
                  </a:cubicBezTo>
                  <a:cubicBezTo>
                    <a:pt x="40797" y="14112"/>
                    <a:pt x="39463" y="14242"/>
                    <a:pt x="38146" y="14504"/>
                  </a:cubicBezTo>
                  <a:cubicBezTo>
                    <a:pt x="38175" y="11458"/>
                    <a:pt x="38074" y="8427"/>
                    <a:pt x="37873" y="5395"/>
                  </a:cubicBezTo>
                  <a:lnTo>
                    <a:pt x="39267" y="5395"/>
                  </a:lnTo>
                  <a:cubicBezTo>
                    <a:pt x="39282" y="5396"/>
                    <a:pt x="39298" y="5396"/>
                    <a:pt x="39313" y="5396"/>
                  </a:cubicBezTo>
                  <a:cubicBezTo>
                    <a:pt x="40704" y="5396"/>
                    <a:pt x="42024" y="4130"/>
                    <a:pt x="41968" y="2709"/>
                  </a:cubicBezTo>
                  <a:cubicBezTo>
                    <a:pt x="41896" y="1215"/>
                    <a:pt x="40775" y="51"/>
                    <a:pt x="39267" y="8"/>
                  </a:cubicBezTo>
                  <a:cubicBezTo>
                    <a:pt x="38980" y="3"/>
                    <a:pt x="38694" y="1"/>
                    <a:pt x="384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109"/>
            <p:cNvSpPr/>
            <p:nvPr/>
          </p:nvSpPr>
          <p:spPr>
            <a:xfrm>
              <a:off x="6722950" y="2567500"/>
              <a:ext cx="313600" cy="243175"/>
            </a:xfrm>
            <a:custGeom>
              <a:rect b="b" l="l" r="r" t="t"/>
              <a:pathLst>
                <a:path extrusionOk="0" h="9727" w="12544">
                  <a:moveTo>
                    <a:pt x="6265" y="0"/>
                  </a:moveTo>
                  <a:cubicBezTo>
                    <a:pt x="15" y="0"/>
                    <a:pt x="0" y="9727"/>
                    <a:pt x="6265" y="9727"/>
                  </a:cubicBezTo>
                  <a:cubicBezTo>
                    <a:pt x="12543" y="9727"/>
                    <a:pt x="12543" y="0"/>
                    <a:pt x="6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109"/>
            <p:cNvSpPr/>
            <p:nvPr/>
          </p:nvSpPr>
          <p:spPr>
            <a:xfrm>
              <a:off x="6775025" y="2619225"/>
              <a:ext cx="181050" cy="140450"/>
            </a:xfrm>
            <a:custGeom>
              <a:rect b="b" l="l" r="r" t="t"/>
              <a:pathLst>
                <a:path extrusionOk="0" h="5618" w="7242">
                  <a:moveTo>
                    <a:pt x="3621" y="0"/>
                  </a:moveTo>
                  <a:cubicBezTo>
                    <a:pt x="1" y="0"/>
                    <a:pt x="1" y="5618"/>
                    <a:pt x="3621" y="5618"/>
                  </a:cubicBezTo>
                  <a:cubicBezTo>
                    <a:pt x="7242" y="5618"/>
                    <a:pt x="7242" y="0"/>
                    <a:pt x="362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109"/>
            <p:cNvSpPr/>
            <p:nvPr/>
          </p:nvSpPr>
          <p:spPr>
            <a:xfrm>
              <a:off x="7189175" y="2542000"/>
              <a:ext cx="320400" cy="248575"/>
            </a:xfrm>
            <a:custGeom>
              <a:rect b="b" l="l" r="r" t="t"/>
              <a:pathLst>
                <a:path extrusionOk="0" h="9943" w="12816">
                  <a:moveTo>
                    <a:pt x="6408" y="0"/>
                  </a:moveTo>
                  <a:cubicBezTo>
                    <a:pt x="0" y="0"/>
                    <a:pt x="0" y="9942"/>
                    <a:pt x="6408" y="9942"/>
                  </a:cubicBezTo>
                  <a:cubicBezTo>
                    <a:pt x="12816" y="9942"/>
                    <a:pt x="12816" y="0"/>
                    <a:pt x="64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109"/>
            <p:cNvSpPr/>
            <p:nvPr/>
          </p:nvSpPr>
          <p:spPr>
            <a:xfrm>
              <a:off x="7256700" y="2594425"/>
              <a:ext cx="185350" cy="143700"/>
            </a:xfrm>
            <a:custGeom>
              <a:rect b="b" l="l" r="r" t="t"/>
              <a:pathLst>
                <a:path extrusionOk="0" h="5748" w="7414">
                  <a:moveTo>
                    <a:pt x="3707" y="1"/>
                  </a:moveTo>
                  <a:cubicBezTo>
                    <a:pt x="15" y="1"/>
                    <a:pt x="0" y="5748"/>
                    <a:pt x="3707" y="5748"/>
                  </a:cubicBezTo>
                  <a:cubicBezTo>
                    <a:pt x="7414" y="5748"/>
                    <a:pt x="7414" y="1"/>
                    <a:pt x="370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109"/>
            <p:cNvSpPr/>
            <p:nvPr/>
          </p:nvSpPr>
          <p:spPr>
            <a:xfrm>
              <a:off x="6926025" y="3025475"/>
              <a:ext cx="436625" cy="200625"/>
            </a:xfrm>
            <a:custGeom>
              <a:rect b="b" l="l" r="r" t="t"/>
              <a:pathLst>
                <a:path extrusionOk="0" h="8025" w="17465">
                  <a:moveTo>
                    <a:pt x="1410" y="0"/>
                  </a:moveTo>
                  <a:cubicBezTo>
                    <a:pt x="683" y="0"/>
                    <a:pt x="0" y="618"/>
                    <a:pt x="196" y="1551"/>
                  </a:cubicBezTo>
                  <a:cubicBezTo>
                    <a:pt x="1100" y="5820"/>
                    <a:pt x="4904" y="8024"/>
                    <a:pt x="8740" y="8024"/>
                  </a:cubicBezTo>
                  <a:cubicBezTo>
                    <a:pt x="11914" y="8024"/>
                    <a:pt x="15110" y="6515"/>
                    <a:pt x="16704" y="3419"/>
                  </a:cubicBezTo>
                  <a:cubicBezTo>
                    <a:pt x="17464" y="1931"/>
                    <a:pt x="16151" y="180"/>
                    <a:pt x="14778" y="180"/>
                  </a:cubicBezTo>
                  <a:cubicBezTo>
                    <a:pt x="14308" y="180"/>
                    <a:pt x="13831" y="385"/>
                    <a:pt x="13428" y="876"/>
                  </a:cubicBezTo>
                  <a:cubicBezTo>
                    <a:pt x="11804" y="2876"/>
                    <a:pt x="9876" y="3906"/>
                    <a:pt x="7965" y="3906"/>
                  </a:cubicBezTo>
                  <a:cubicBezTo>
                    <a:pt x="6006" y="3906"/>
                    <a:pt x="4066" y="2822"/>
                    <a:pt x="2495" y="589"/>
                  </a:cubicBezTo>
                  <a:cubicBezTo>
                    <a:pt x="2208" y="181"/>
                    <a:pt x="1802" y="0"/>
                    <a:pt x="141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