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16" r:id="rId4"/>
    <p:sldMasterId id="2147483817" r:id="rId5"/>
    <p:sldMasterId id="2147483818" r:id="rId6"/>
    <p:sldMasterId id="2147483819" r:id="rId7"/>
  </p:sldMasterIdLst>
  <p:notesMasterIdLst>
    <p:notesMasterId r:id="rId8"/>
  </p:notesMasterIdLst>
  <p:sldIdLst>
    <p:sldId id="256" r:id="rId9"/>
    <p:sldId id="257" r:id="rId10"/>
    <p:sldId id="258" r:id="rId11"/>
    <p:sldId id="259" r:id="rId12"/>
    <p:sldId id="260" r:id="rId13"/>
    <p:sldId id="261" r:id="rId14"/>
    <p:sldId id="262" r:id="rId15"/>
  </p:sldIdLst>
  <p:sldSz cy="5143500" cx="9144000"/>
  <p:notesSz cx="6858000" cy="9144000"/>
  <p:embeddedFontLst>
    <p:embeddedFont>
      <p:font typeface="Montserrat SemiBold"/>
      <p:regular r:id="rId16"/>
      <p:bold r:id="rId17"/>
      <p:italic r:id="rId18"/>
      <p:boldItalic r:id="rId19"/>
    </p:embeddedFont>
    <p:embeddedFont>
      <p:font typeface="Patrick Hand"/>
      <p:regular r:id="rId20"/>
    </p:embeddedFont>
    <p:embeddedFont>
      <p:font typeface="Montserrat"/>
      <p:regular r:id="rId21"/>
      <p:bold r:id="rId22"/>
      <p:italic r:id="rId23"/>
      <p:boldItalic r:id="rId24"/>
    </p:embeddedFont>
    <p:embeddedFont>
      <p:font typeface="Bebas Neue"/>
      <p:regular r:id="rId25"/>
    </p:embeddedFont>
    <p:embeddedFont>
      <p:font typeface="Glegoo"/>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atrickHand-regular.fntdata"/><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font" Target="fonts/Glegoo-regular.fntdata"/><Relationship Id="rId25" Type="http://schemas.openxmlformats.org/officeDocument/2006/relationships/font" Target="fonts/BebasNeue-regular.fntdata"/><Relationship Id="rId27" Type="http://schemas.openxmlformats.org/officeDocument/2006/relationships/font" Target="fonts/Glegoo-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font" Target="fonts/MontserratSemiBold-bold.fntdata"/><Relationship Id="rId16" Type="http://schemas.openxmlformats.org/officeDocument/2006/relationships/font" Target="fonts/MontserratSemiBold-regular.fntdata"/><Relationship Id="rId19" Type="http://schemas.openxmlformats.org/officeDocument/2006/relationships/font" Target="fonts/MontserratSemiBold-boldItalic.fntdata"/><Relationship Id="rId18" Type="http://schemas.openxmlformats.org/officeDocument/2006/relationships/font" Target="fonts/MontserratSemi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2" name="Shape 1932"/>
        <p:cNvGrpSpPr/>
        <p:nvPr/>
      </p:nvGrpSpPr>
      <p:grpSpPr>
        <a:xfrm>
          <a:off x="0" y="0"/>
          <a:ext cx="0" cy="0"/>
          <a:chOff x="0" y="0"/>
          <a:chExt cx="0" cy="0"/>
        </a:xfrm>
      </p:grpSpPr>
      <p:sp>
        <p:nvSpPr>
          <p:cNvPr id="1933" name="Google Shape;1933;g358ccc3a21c_1_4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4" name="Google Shape;1934;g358ccc3a21c_1_4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2" name="Shape 1952"/>
        <p:cNvGrpSpPr/>
        <p:nvPr/>
      </p:nvGrpSpPr>
      <p:grpSpPr>
        <a:xfrm>
          <a:off x="0" y="0"/>
          <a:ext cx="0" cy="0"/>
          <a:chOff x="0" y="0"/>
          <a:chExt cx="0" cy="0"/>
        </a:xfrm>
      </p:grpSpPr>
      <p:sp>
        <p:nvSpPr>
          <p:cNvPr id="1953" name="Google Shape;1953;g358ccc3a21c_1_5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4" name="Google Shape;1954;g358ccc3a21c_1_5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1" name="Shape 1961"/>
        <p:cNvGrpSpPr/>
        <p:nvPr/>
      </p:nvGrpSpPr>
      <p:grpSpPr>
        <a:xfrm>
          <a:off x="0" y="0"/>
          <a:ext cx="0" cy="0"/>
          <a:chOff x="0" y="0"/>
          <a:chExt cx="0" cy="0"/>
        </a:xfrm>
      </p:grpSpPr>
      <p:sp>
        <p:nvSpPr>
          <p:cNvPr id="1962" name="Google Shape;1962;g358ccc3a21c_1_6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3" name="Google Shape;1963;g358ccc3a21c_1_6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5" name="Shape 1975"/>
        <p:cNvGrpSpPr/>
        <p:nvPr/>
      </p:nvGrpSpPr>
      <p:grpSpPr>
        <a:xfrm>
          <a:off x="0" y="0"/>
          <a:ext cx="0" cy="0"/>
          <a:chOff x="0" y="0"/>
          <a:chExt cx="0" cy="0"/>
        </a:xfrm>
      </p:grpSpPr>
      <p:sp>
        <p:nvSpPr>
          <p:cNvPr id="1976" name="Google Shape;1976;g358ccc3a21c_1_78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7" name="Google Shape;1977;g358ccc3a21c_1_78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2" name="Shape 1982"/>
        <p:cNvGrpSpPr/>
        <p:nvPr/>
      </p:nvGrpSpPr>
      <p:grpSpPr>
        <a:xfrm>
          <a:off x="0" y="0"/>
          <a:ext cx="0" cy="0"/>
          <a:chOff x="0" y="0"/>
          <a:chExt cx="0" cy="0"/>
        </a:xfrm>
      </p:grpSpPr>
      <p:sp>
        <p:nvSpPr>
          <p:cNvPr id="1983" name="Google Shape;1983;g358ccc3a21c_1_79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4" name="Google Shape;1984;g358ccc3a21c_1_79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9" name="Shape 1989"/>
        <p:cNvGrpSpPr/>
        <p:nvPr/>
      </p:nvGrpSpPr>
      <p:grpSpPr>
        <a:xfrm>
          <a:off x="0" y="0"/>
          <a:ext cx="0" cy="0"/>
          <a:chOff x="0" y="0"/>
          <a:chExt cx="0" cy="0"/>
        </a:xfrm>
      </p:grpSpPr>
      <p:sp>
        <p:nvSpPr>
          <p:cNvPr id="1990" name="Google Shape;1990;g358ccc3a21c_1_79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1" name="Google Shape;1991;g358ccc3a21c_1_7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3" name="Shape 2003"/>
        <p:cNvGrpSpPr/>
        <p:nvPr/>
      </p:nvGrpSpPr>
      <p:grpSpPr>
        <a:xfrm>
          <a:off x="0" y="0"/>
          <a:ext cx="0" cy="0"/>
          <a:chOff x="0" y="0"/>
          <a:chExt cx="0" cy="0"/>
        </a:xfrm>
      </p:grpSpPr>
      <p:sp>
        <p:nvSpPr>
          <p:cNvPr id="2004" name="Google Shape;2004;g358ccc3a21c_1_8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5" name="Google Shape;2005;g358ccc3a21c_1_8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2181100" y="886350"/>
            <a:ext cx="4782000" cy="1877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802025" y="3650700"/>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1" name="Google Shape;11;p2"/>
          <p:cNvSpPr txBox="1"/>
          <p:nvPr>
            <p:ph idx="2" type="ctrTitle"/>
          </p:nvPr>
        </p:nvSpPr>
        <p:spPr>
          <a:xfrm>
            <a:off x="870200" y="2763450"/>
            <a:ext cx="7403700" cy="579300"/>
          </a:xfrm>
          <a:prstGeom prst="rect">
            <a:avLst/>
          </a:prstGeom>
          <a:noFill/>
        </p:spPr>
        <p:txBody>
          <a:bodyPr anchorCtr="0" anchor="ctr" bIns="91425" lIns="91425" spcFirstLastPara="1" rIns="91425" wrap="square" tIns="91425">
            <a:noAutofit/>
          </a:bodyPr>
          <a:lstStyle>
            <a:lvl1pPr lvl="0" algn="ctr">
              <a:lnSpc>
                <a:spcPct val="90000"/>
              </a:lnSpc>
              <a:spcBef>
                <a:spcPts val="0"/>
              </a:spcBef>
              <a:spcAft>
                <a:spcPts val="0"/>
              </a:spcAft>
              <a:buClr>
                <a:srgbClr val="191919"/>
              </a:buClr>
              <a:buSzPts val="5200"/>
              <a:buNone/>
              <a:defRPr sz="2400">
                <a:solidFill>
                  <a:schemeClr val="accen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grpSp>
        <p:nvGrpSpPr>
          <p:cNvPr id="12" name="Google Shape;12;p2"/>
          <p:cNvGrpSpPr/>
          <p:nvPr/>
        </p:nvGrpSpPr>
        <p:grpSpPr>
          <a:xfrm>
            <a:off x="248270" y="164228"/>
            <a:ext cx="8635431" cy="4743033"/>
            <a:chOff x="248270" y="164228"/>
            <a:chExt cx="8635431" cy="4743033"/>
          </a:xfrm>
        </p:grpSpPr>
        <p:grpSp>
          <p:nvGrpSpPr>
            <p:cNvPr id="13" name="Google Shape;13;p2"/>
            <p:cNvGrpSpPr/>
            <p:nvPr/>
          </p:nvGrpSpPr>
          <p:grpSpPr>
            <a:xfrm>
              <a:off x="7974092" y="3900240"/>
              <a:ext cx="909609" cy="1007021"/>
              <a:chOff x="4302200" y="1018850"/>
              <a:chExt cx="684225" cy="757500"/>
            </a:xfrm>
          </p:grpSpPr>
          <p:sp>
            <p:nvSpPr>
              <p:cNvPr id="14" name="Google Shape;14;p2"/>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 name="Google Shape;21;p2"/>
            <p:cNvGrpSpPr/>
            <p:nvPr/>
          </p:nvGrpSpPr>
          <p:grpSpPr>
            <a:xfrm flipH="1" rot="-323156">
              <a:off x="259530" y="187412"/>
              <a:ext cx="506402" cy="263748"/>
              <a:chOff x="4211975" y="3407700"/>
              <a:chExt cx="312100" cy="162550"/>
            </a:xfrm>
          </p:grpSpPr>
          <p:sp>
            <p:nvSpPr>
              <p:cNvPr id="22" name="Google Shape;22;p2"/>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sp>
        <p:nvSpPr>
          <p:cNvPr id="25" name="Google Shape;25;p3"/>
          <p:cNvSpPr txBox="1"/>
          <p:nvPr>
            <p:ph type="title"/>
          </p:nvPr>
        </p:nvSpPr>
        <p:spPr>
          <a:xfrm>
            <a:off x="720000" y="2761188"/>
            <a:ext cx="7704000" cy="8418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6" name="Google Shape;26;p3"/>
          <p:cNvSpPr txBox="1"/>
          <p:nvPr>
            <p:ph hasCustomPrompt="1" idx="2" type="title"/>
          </p:nvPr>
        </p:nvSpPr>
        <p:spPr>
          <a:xfrm>
            <a:off x="2996550" y="12409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7" name="Google Shape;27;p3"/>
          <p:cNvSpPr txBox="1"/>
          <p:nvPr>
            <p:ph idx="1" type="subTitle"/>
          </p:nvPr>
        </p:nvSpPr>
        <p:spPr>
          <a:xfrm>
            <a:off x="1802125" y="3602988"/>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28" name="Google Shape;28;p3"/>
          <p:cNvGrpSpPr/>
          <p:nvPr/>
        </p:nvGrpSpPr>
        <p:grpSpPr>
          <a:xfrm>
            <a:off x="367532" y="613264"/>
            <a:ext cx="6517485" cy="1862286"/>
            <a:chOff x="367532" y="613264"/>
            <a:chExt cx="6517485" cy="1862286"/>
          </a:xfrm>
        </p:grpSpPr>
        <p:sp>
          <p:nvSpPr>
            <p:cNvPr id="29" name="Google Shape;29;p3"/>
            <p:cNvSpPr/>
            <p:nvPr/>
          </p:nvSpPr>
          <p:spPr>
            <a:xfrm flipH="1" rot="10800000">
              <a:off x="3690988" y="848215"/>
              <a:ext cx="1762097" cy="1627335"/>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rot="-4849591">
              <a:off x="2634244"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rot="4849591">
              <a:off x="6045269"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3"/>
            <p:cNvGrpSpPr/>
            <p:nvPr/>
          </p:nvGrpSpPr>
          <p:grpSpPr>
            <a:xfrm>
              <a:off x="367532" y="613264"/>
              <a:ext cx="1058211" cy="1138064"/>
              <a:chOff x="6882175" y="2207400"/>
              <a:chExt cx="465475" cy="500600"/>
            </a:xfrm>
          </p:grpSpPr>
          <p:sp>
            <p:nvSpPr>
              <p:cNvPr id="33" name="Google Shape;33;p3"/>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 name="Shape 36"/>
        <p:cNvGrpSpPr/>
        <p:nvPr/>
      </p:nvGrpSpPr>
      <p:grpSpPr>
        <a:xfrm>
          <a:off x="0" y="0"/>
          <a:ext cx="0" cy="0"/>
          <a:chOff x="0" y="0"/>
          <a:chExt cx="0" cy="0"/>
        </a:xfrm>
      </p:grpSpPr>
      <p:sp>
        <p:nvSpPr>
          <p:cNvPr id="37" name="Google Shape;37;p4"/>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38" name="Google Shape;38;p4"/>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SemiBold"/>
              <a:buNone/>
              <a:defRPr b="0" sz="3500">
                <a:solidFill>
                  <a:schemeClr val="dk1"/>
                </a:solidFill>
                <a:latin typeface="Montserrat SemiBold"/>
                <a:ea typeface="Montserrat SemiBold"/>
                <a:cs typeface="Montserrat SemiBold"/>
                <a:sym typeface="Montserrat SemiBol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39" name="Google Shape;39;p4"/>
          <p:cNvGrpSpPr/>
          <p:nvPr/>
        </p:nvGrpSpPr>
        <p:grpSpPr>
          <a:xfrm>
            <a:off x="317068" y="269900"/>
            <a:ext cx="8546344" cy="4690378"/>
            <a:chOff x="317068" y="269900"/>
            <a:chExt cx="8546344" cy="4690378"/>
          </a:xfrm>
        </p:grpSpPr>
        <p:grpSp>
          <p:nvGrpSpPr>
            <p:cNvPr id="40" name="Google Shape;40;p4"/>
            <p:cNvGrpSpPr/>
            <p:nvPr/>
          </p:nvGrpSpPr>
          <p:grpSpPr>
            <a:xfrm>
              <a:off x="8089048" y="269900"/>
              <a:ext cx="767162" cy="575829"/>
              <a:chOff x="8089048" y="269900"/>
              <a:chExt cx="767162" cy="575829"/>
            </a:xfrm>
          </p:grpSpPr>
          <p:sp>
            <p:nvSpPr>
              <p:cNvPr id="41" name="Google Shape;41;p4"/>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p:nvPr/>
          </p:nvSpPr>
          <p:spPr>
            <a:xfrm rot="-1511786">
              <a:off x="8518363" y="4417999"/>
              <a:ext cx="195822" cy="487115"/>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 name="Google Shape;46;p4"/>
            <p:cNvGrpSpPr/>
            <p:nvPr/>
          </p:nvGrpSpPr>
          <p:grpSpPr>
            <a:xfrm>
              <a:off x="317068" y="4362831"/>
              <a:ext cx="628700" cy="597447"/>
              <a:chOff x="4171771" y="2918403"/>
              <a:chExt cx="745611" cy="708463"/>
            </a:xfrm>
          </p:grpSpPr>
          <p:sp>
            <p:nvSpPr>
              <p:cNvPr id="47" name="Google Shape;47;p4"/>
              <p:cNvSpPr/>
              <p:nvPr/>
            </p:nvSpPr>
            <p:spPr>
              <a:xfrm>
                <a:off x="4171771" y="3496666"/>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a:off x="4475845" y="3164888"/>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a:off x="4251554" y="3174475"/>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a:off x="4340468" y="2991883"/>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4527475" y="2918403"/>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4783257" y="3091192"/>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p:nvPr/>
            </p:nvSpPr>
            <p:spPr>
              <a:xfrm>
                <a:off x="4599649" y="3347183"/>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4"/>
              <p:cNvSpPr/>
              <p:nvPr/>
            </p:nvSpPr>
            <p:spPr>
              <a:xfrm>
                <a:off x="4369224" y="3374505"/>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 name="Google Shape;55;p4"/>
            <p:cNvSpPr/>
            <p:nvPr/>
          </p:nvSpPr>
          <p:spPr>
            <a:xfrm>
              <a:off x="8653163" y="4399500"/>
              <a:ext cx="210250" cy="180450"/>
            </a:xfrm>
            <a:custGeom>
              <a:rect b="b" l="l" r="r" t="t"/>
              <a:pathLst>
                <a:path extrusionOk="0" h="7218" w="8410">
                  <a:moveTo>
                    <a:pt x="4078" y="1"/>
                  </a:moveTo>
                  <a:cubicBezTo>
                    <a:pt x="3728" y="1"/>
                    <a:pt x="3397" y="192"/>
                    <a:pt x="3311" y="629"/>
                  </a:cubicBezTo>
                  <a:cubicBezTo>
                    <a:pt x="3224" y="1139"/>
                    <a:pt x="3174" y="1649"/>
                    <a:pt x="3174" y="2172"/>
                  </a:cubicBezTo>
                  <a:cubicBezTo>
                    <a:pt x="2415" y="2259"/>
                    <a:pt x="1643" y="2321"/>
                    <a:pt x="859" y="2408"/>
                  </a:cubicBezTo>
                  <a:cubicBezTo>
                    <a:pt x="0" y="2495"/>
                    <a:pt x="13" y="3640"/>
                    <a:pt x="859" y="3740"/>
                  </a:cubicBezTo>
                  <a:cubicBezTo>
                    <a:pt x="1631" y="3827"/>
                    <a:pt x="2402" y="3864"/>
                    <a:pt x="3186" y="3864"/>
                  </a:cubicBezTo>
                  <a:cubicBezTo>
                    <a:pt x="3174" y="4872"/>
                    <a:pt x="3112" y="5905"/>
                    <a:pt x="3286" y="6914"/>
                  </a:cubicBezTo>
                  <a:cubicBezTo>
                    <a:pt x="3321" y="7126"/>
                    <a:pt x="3476" y="7218"/>
                    <a:pt x="3643" y="7218"/>
                  </a:cubicBezTo>
                  <a:cubicBezTo>
                    <a:pt x="3829" y="7218"/>
                    <a:pt x="4029" y="7104"/>
                    <a:pt x="4095" y="6914"/>
                  </a:cubicBezTo>
                  <a:cubicBezTo>
                    <a:pt x="4431" y="5930"/>
                    <a:pt x="4518" y="4835"/>
                    <a:pt x="4667" y="3802"/>
                  </a:cubicBezTo>
                  <a:cubicBezTo>
                    <a:pt x="5464" y="3752"/>
                    <a:pt x="6248" y="3678"/>
                    <a:pt x="7007" y="3603"/>
                  </a:cubicBezTo>
                  <a:cubicBezTo>
                    <a:pt x="8410" y="3454"/>
                    <a:pt x="8241" y="1520"/>
                    <a:pt x="7049" y="1520"/>
                  </a:cubicBezTo>
                  <a:cubicBezTo>
                    <a:pt x="6951" y="1520"/>
                    <a:pt x="6845" y="1533"/>
                    <a:pt x="6733" y="1562"/>
                  </a:cubicBezTo>
                  <a:cubicBezTo>
                    <a:pt x="6148" y="1711"/>
                    <a:pt x="5563" y="1823"/>
                    <a:pt x="4978" y="1923"/>
                  </a:cubicBezTo>
                  <a:cubicBezTo>
                    <a:pt x="5028" y="1562"/>
                    <a:pt x="5041" y="1213"/>
                    <a:pt x="5041" y="865"/>
                  </a:cubicBezTo>
                  <a:cubicBezTo>
                    <a:pt x="5027" y="329"/>
                    <a:pt x="4536" y="1"/>
                    <a:pt x="40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 name="Shape 56"/>
        <p:cNvGrpSpPr/>
        <p:nvPr/>
      </p:nvGrpSpPr>
      <p:grpSpPr>
        <a:xfrm>
          <a:off x="0" y="0"/>
          <a:ext cx="0" cy="0"/>
          <a:chOff x="0" y="0"/>
          <a:chExt cx="0" cy="0"/>
        </a:xfrm>
      </p:grpSpPr>
      <p:sp>
        <p:nvSpPr>
          <p:cNvPr id="57" name="Google Shape;57;p5"/>
          <p:cNvSpPr txBox="1"/>
          <p:nvPr>
            <p:ph idx="1" type="subTitle"/>
          </p:nvPr>
        </p:nvSpPr>
        <p:spPr>
          <a:xfrm>
            <a:off x="1181425"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58" name="Google Shape;58;p5"/>
          <p:cNvSpPr txBox="1"/>
          <p:nvPr>
            <p:ph idx="2" type="subTitle"/>
          </p:nvPr>
        </p:nvSpPr>
        <p:spPr>
          <a:xfrm>
            <a:off x="4836300"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59" name="Google Shape;59;p5"/>
          <p:cNvSpPr txBox="1"/>
          <p:nvPr>
            <p:ph idx="3" type="subTitle"/>
          </p:nvPr>
        </p:nvSpPr>
        <p:spPr>
          <a:xfrm>
            <a:off x="12843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5"/>
          <p:cNvSpPr txBox="1"/>
          <p:nvPr>
            <p:ph idx="4" type="subTitle"/>
          </p:nvPr>
        </p:nvSpPr>
        <p:spPr>
          <a:xfrm>
            <a:off x="49391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1" name="Google Shape;61;p5"/>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62" name="Google Shape;62;p5"/>
          <p:cNvGrpSpPr/>
          <p:nvPr/>
        </p:nvGrpSpPr>
        <p:grpSpPr>
          <a:xfrm>
            <a:off x="497200" y="350200"/>
            <a:ext cx="8511035" cy="5187625"/>
            <a:chOff x="497200" y="350200"/>
            <a:chExt cx="8511035" cy="5187625"/>
          </a:xfrm>
        </p:grpSpPr>
        <p:grpSp>
          <p:nvGrpSpPr>
            <p:cNvPr id="63" name="Google Shape;63;p5"/>
            <p:cNvGrpSpPr/>
            <p:nvPr/>
          </p:nvGrpSpPr>
          <p:grpSpPr>
            <a:xfrm>
              <a:off x="497200" y="350200"/>
              <a:ext cx="684225" cy="757500"/>
              <a:chOff x="4302200" y="1018850"/>
              <a:chExt cx="684225" cy="757500"/>
            </a:xfrm>
          </p:grpSpPr>
          <p:sp>
            <p:nvSpPr>
              <p:cNvPr id="64" name="Google Shape;64;p5"/>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5"/>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5"/>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5"/>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5"/>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5"/>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5"/>
            <p:cNvSpPr/>
            <p:nvPr/>
          </p:nvSpPr>
          <p:spPr>
            <a:xfrm rot="9900113">
              <a:off x="8369333" y="4285606"/>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5"/>
            <p:cNvSpPr/>
            <p:nvPr/>
          </p:nvSpPr>
          <p:spPr>
            <a:xfrm flipH="1" rot="899887">
              <a:off x="7964803" y="452677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 name="Shape 73"/>
        <p:cNvGrpSpPr/>
        <p:nvPr/>
      </p:nvGrpSpPr>
      <p:grpSpPr>
        <a:xfrm>
          <a:off x="0" y="0"/>
          <a:ext cx="0" cy="0"/>
          <a:chOff x="0" y="0"/>
          <a:chExt cx="0" cy="0"/>
        </a:xfrm>
      </p:grpSpPr>
      <p:grpSp>
        <p:nvGrpSpPr>
          <p:cNvPr id="74" name="Google Shape;74;p6"/>
          <p:cNvGrpSpPr/>
          <p:nvPr/>
        </p:nvGrpSpPr>
        <p:grpSpPr>
          <a:xfrm>
            <a:off x="377500" y="172458"/>
            <a:ext cx="8563789" cy="1126945"/>
            <a:chOff x="377500" y="172458"/>
            <a:chExt cx="8563789" cy="1126945"/>
          </a:xfrm>
        </p:grpSpPr>
        <p:grpSp>
          <p:nvGrpSpPr>
            <p:cNvPr id="75" name="Google Shape;75;p6"/>
            <p:cNvGrpSpPr/>
            <p:nvPr/>
          </p:nvGrpSpPr>
          <p:grpSpPr>
            <a:xfrm>
              <a:off x="377500" y="231065"/>
              <a:ext cx="1328170" cy="1068338"/>
              <a:chOff x="6351050" y="916775"/>
              <a:chExt cx="1014025" cy="815650"/>
            </a:xfrm>
          </p:grpSpPr>
          <p:sp>
            <p:nvSpPr>
              <p:cNvPr id="76" name="Google Shape;76;p6"/>
              <p:cNvSpPr/>
              <p:nvPr/>
            </p:nvSpPr>
            <p:spPr>
              <a:xfrm>
                <a:off x="6535575" y="916775"/>
                <a:ext cx="829500" cy="815650"/>
              </a:xfrm>
              <a:custGeom>
                <a:rect b="b" l="l" r="r" t="t"/>
                <a:pathLst>
                  <a:path extrusionOk="0" h="32626" w="33180">
                    <a:moveTo>
                      <a:pt x="12866" y="1"/>
                    </a:moveTo>
                    <a:cubicBezTo>
                      <a:pt x="11566" y="1"/>
                      <a:pt x="10270" y="408"/>
                      <a:pt x="9160" y="1301"/>
                    </a:cubicBezTo>
                    <a:cubicBezTo>
                      <a:pt x="6497" y="3429"/>
                      <a:pt x="5899" y="7237"/>
                      <a:pt x="7430" y="10224"/>
                    </a:cubicBezTo>
                    <a:cubicBezTo>
                      <a:pt x="7579" y="10510"/>
                      <a:pt x="7741" y="10784"/>
                      <a:pt x="7928" y="11058"/>
                    </a:cubicBezTo>
                    <a:cubicBezTo>
                      <a:pt x="3709" y="12925"/>
                      <a:pt x="0" y="15725"/>
                      <a:pt x="971" y="19894"/>
                    </a:cubicBezTo>
                    <a:cubicBezTo>
                      <a:pt x="1772" y="23302"/>
                      <a:pt x="4148" y="24454"/>
                      <a:pt x="6964" y="24454"/>
                    </a:cubicBezTo>
                    <a:cubicBezTo>
                      <a:pt x="7953" y="24454"/>
                      <a:pt x="8996" y="24312"/>
                      <a:pt x="10044" y="24076"/>
                    </a:cubicBezTo>
                    <a:cubicBezTo>
                      <a:pt x="10069" y="25781"/>
                      <a:pt x="10218" y="27474"/>
                      <a:pt x="10479" y="29141"/>
                    </a:cubicBezTo>
                    <a:cubicBezTo>
                      <a:pt x="10827" y="31363"/>
                      <a:pt x="13062" y="32625"/>
                      <a:pt x="15189" y="32625"/>
                    </a:cubicBezTo>
                    <a:cubicBezTo>
                      <a:pt x="16029" y="32625"/>
                      <a:pt x="16852" y="32428"/>
                      <a:pt x="17536" y="32016"/>
                    </a:cubicBezTo>
                    <a:cubicBezTo>
                      <a:pt x="19652" y="30747"/>
                      <a:pt x="21257" y="28805"/>
                      <a:pt x="22103" y="26503"/>
                    </a:cubicBezTo>
                    <a:cubicBezTo>
                      <a:pt x="23581" y="27110"/>
                      <a:pt x="25092" y="27508"/>
                      <a:pt x="26508" y="27508"/>
                    </a:cubicBezTo>
                    <a:cubicBezTo>
                      <a:pt x="28573" y="27508"/>
                      <a:pt x="30436" y="26661"/>
                      <a:pt x="31699" y="24387"/>
                    </a:cubicBezTo>
                    <a:cubicBezTo>
                      <a:pt x="33180" y="21724"/>
                      <a:pt x="32172" y="18363"/>
                      <a:pt x="30031" y="16385"/>
                    </a:cubicBezTo>
                    <a:cubicBezTo>
                      <a:pt x="29409" y="15812"/>
                      <a:pt x="28700" y="15327"/>
                      <a:pt x="27940" y="14953"/>
                    </a:cubicBezTo>
                    <a:cubicBezTo>
                      <a:pt x="30492" y="10933"/>
                      <a:pt x="32383" y="6279"/>
                      <a:pt x="27716" y="3541"/>
                    </a:cubicBezTo>
                    <a:cubicBezTo>
                      <a:pt x="26696" y="2946"/>
                      <a:pt x="25684" y="2684"/>
                      <a:pt x="24706" y="2684"/>
                    </a:cubicBezTo>
                    <a:cubicBezTo>
                      <a:pt x="22883" y="2684"/>
                      <a:pt x="21177" y="3594"/>
                      <a:pt x="19751" y="4947"/>
                    </a:cubicBezTo>
                    <a:cubicBezTo>
                      <a:pt x="19266" y="3939"/>
                      <a:pt x="18644" y="3018"/>
                      <a:pt x="17884" y="2209"/>
                    </a:cubicBezTo>
                    <a:cubicBezTo>
                      <a:pt x="16544" y="811"/>
                      <a:pt x="14701" y="1"/>
                      <a:pt x="128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p:nvPr/>
            </p:nvSpPr>
            <p:spPr>
              <a:xfrm>
                <a:off x="6351050" y="1185725"/>
                <a:ext cx="352500" cy="283925"/>
              </a:xfrm>
              <a:custGeom>
                <a:rect b="b" l="l" r="r" t="t"/>
                <a:pathLst>
                  <a:path extrusionOk="0" h="11357" w="14100">
                    <a:moveTo>
                      <a:pt x="7160" y="1"/>
                    </a:moveTo>
                    <a:cubicBezTo>
                      <a:pt x="6017" y="1"/>
                      <a:pt x="4882" y="288"/>
                      <a:pt x="3921" y="872"/>
                    </a:cubicBezTo>
                    <a:cubicBezTo>
                      <a:pt x="2478" y="1296"/>
                      <a:pt x="1233" y="2391"/>
                      <a:pt x="785" y="3897"/>
                    </a:cubicBezTo>
                    <a:cubicBezTo>
                      <a:pt x="1" y="6485"/>
                      <a:pt x="1532" y="9261"/>
                      <a:pt x="3759" y="10555"/>
                    </a:cubicBezTo>
                    <a:cubicBezTo>
                      <a:pt x="4710" y="11105"/>
                      <a:pt x="5772" y="11356"/>
                      <a:pt x="6832" y="11356"/>
                    </a:cubicBezTo>
                    <a:cubicBezTo>
                      <a:pt x="10476" y="11356"/>
                      <a:pt x="14099" y="8384"/>
                      <a:pt x="13106" y="4345"/>
                    </a:cubicBezTo>
                    <a:cubicBezTo>
                      <a:pt x="12405" y="1490"/>
                      <a:pt x="9763" y="1"/>
                      <a:pt x="71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a:off x="6710125" y="1397625"/>
                <a:ext cx="233275" cy="203825"/>
              </a:xfrm>
              <a:custGeom>
                <a:rect b="b" l="l" r="r" t="t"/>
                <a:pathLst>
                  <a:path extrusionOk="0" h="8153" w="9331">
                    <a:moveTo>
                      <a:pt x="4812" y="0"/>
                    </a:moveTo>
                    <a:cubicBezTo>
                      <a:pt x="4540" y="0"/>
                      <a:pt x="4259" y="32"/>
                      <a:pt x="3970" y="100"/>
                    </a:cubicBezTo>
                    <a:cubicBezTo>
                      <a:pt x="3037" y="337"/>
                      <a:pt x="2253" y="946"/>
                      <a:pt x="1805" y="1780"/>
                    </a:cubicBezTo>
                    <a:cubicBezTo>
                      <a:pt x="1319" y="2116"/>
                      <a:pt x="933" y="2564"/>
                      <a:pt x="647" y="3087"/>
                    </a:cubicBezTo>
                    <a:cubicBezTo>
                      <a:pt x="0" y="4344"/>
                      <a:pt x="162" y="5937"/>
                      <a:pt x="1182" y="6970"/>
                    </a:cubicBezTo>
                    <a:cubicBezTo>
                      <a:pt x="1976" y="7783"/>
                      <a:pt x="3002" y="8153"/>
                      <a:pt x="4035" y="8153"/>
                    </a:cubicBezTo>
                    <a:cubicBezTo>
                      <a:pt x="5628" y="8153"/>
                      <a:pt x="7235" y="7275"/>
                      <a:pt x="8027" y="5788"/>
                    </a:cubicBezTo>
                    <a:cubicBezTo>
                      <a:pt x="9330" y="3307"/>
                      <a:pt x="7570" y="0"/>
                      <a:pt x="48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6"/>
              <p:cNvSpPr/>
              <p:nvPr/>
            </p:nvSpPr>
            <p:spPr>
              <a:xfrm>
                <a:off x="6817775" y="1166050"/>
                <a:ext cx="180800" cy="154450"/>
              </a:xfrm>
              <a:custGeom>
                <a:rect b="b" l="l" r="r" t="t"/>
                <a:pathLst>
                  <a:path extrusionOk="0" h="6178" w="7232">
                    <a:moveTo>
                      <a:pt x="3736" y="1"/>
                    </a:moveTo>
                    <a:cubicBezTo>
                      <a:pt x="2485" y="1"/>
                      <a:pt x="1327" y="755"/>
                      <a:pt x="884" y="1809"/>
                    </a:cubicBezTo>
                    <a:cubicBezTo>
                      <a:pt x="784" y="1908"/>
                      <a:pt x="697" y="2020"/>
                      <a:pt x="622" y="2145"/>
                    </a:cubicBezTo>
                    <a:cubicBezTo>
                      <a:pt x="0" y="3128"/>
                      <a:pt x="224" y="4435"/>
                      <a:pt x="1021" y="5256"/>
                    </a:cubicBezTo>
                    <a:cubicBezTo>
                      <a:pt x="1633" y="5888"/>
                      <a:pt x="2415" y="6177"/>
                      <a:pt x="3200" y="6177"/>
                    </a:cubicBezTo>
                    <a:cubicBezTo>
                      <a:pt x="4346" y="6177"/>
                      <a:pt x="5495" y="5561"/>
                      <a:pt x="6123" y="4497"/>
                    </a:cubicBezTo>
                    <a:cubicBezTo>
                      <a:pt x="7231" y="2630"/>
                      <a:pt x="6161" y="104"/>
                      <a:pt x="3883" y="4"/>
                    </a:cubicBezTo>
                    <a:cubicBezTo>
                      <a:pt x="3834" y="2"/>
                      <a:pt x="3785" y="1"/>
                      <a:pt x="37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p:nvPr/>
            </p:nvSpPr>
            <p:spPr>
              <a:xfrm>
                <a:off x="7017525" y="1308775"/>
                <a:ext cx="141575" cy="137725"/>
              </a:xfrm>
              <a:custGeom>
                <a:rect b="b" l="l" r="r" t="t"/>
                <a:pathLst>
                  <a:path extrusionOk="0" h="5509" w="5663">
                    <a:moveTo>
                      <a:pt x="3259" y="1"/>
                    </a:moveTo>
                    <a:cubicBezTo>
                      <a:pt x="2765" y="1"/>
                      <a:pt x="2274" y="143"/>
                      <a:pt x="1842" y="418"/>
                    </a:cubicBezTo>
                    <a:cubicBezTo>
                      <a:pt x="1257" y="779"/>
                      <a:pt x="809" y="1327"/>
                      <a:pt x="573" y="1974"/>
                    </a:cubicBezTo>
                    <a:cubicBezTo>
                      <a:pt x="249" y="2435"/>
                      <a:pt x="75" y="2970"/>
                      <a:pt x="50" y="3530"/>
                    </a:cubicBezTo>
                    <a:cubicBezTo>
                      <a:pt x="1" y="4764"/>
                      <a:pt x="1273" y="5509"/>
                      <a:pt x="2375" y="5509"/>
                    </a:cubicBezTo>
                    <a:cubicBezTo>
                      <a:pt x="2384" y="5509"/>
                      <a:pt x="2393" y="5509"/>
                      <a:pt x="2402" y="5509"/>
                    </a:cubicBezTo>
                    <a:cubicBezTo>
                      <a:pt x="3946" y="5496"/>
                      <a:pt x="5402" y="4289"/>
                      <a:pt x="5601" y="2746"/>
                    </a:cubicBezTo>
                    <a:cubicBezTo>
                      <a:pt x="5663" y="2347"/>
                      <a:pt x="5651" y="1937"/>
                      <a:pt x="5551" y="1538"/>
                    </a:cubicBezTo>
                    <a:cubicBezTo>
                      <a:pt x="5364" y="879"/>
                      <a:pt x="4854" y="456"/>
                      <a:pt x="4244" y="194"/>
                    </a:cubicBezTo>
                    <a:cubicBezTo>
                      <a:pt x="3925" y="64"/>
                      <a:pt x="3591" y="1"/>
                      <a:pt x="32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 name="Google Shape;81;p6"/>
            <p:cNvSpPr/>
            <p:nvPr/>
          </p:nvSpPr>
          <p:spPr>
            <a:xfrm rot="6299815">
              <a:off x="7974736" y="71978"/>
              <a:ext cx="663833" cy="1136193"/>
            </a:xfrm>
            <a:custGeom>
              <a:rect b="b" l="l" r="r" t="t"/>
              <a:pathLst>
                <a:path extrusionOk="0" h="25605" w="14960">
                  <a:moveTo>
                    <a:pt x="10860" y="1"/>
                  </a:moveTo>
                  <a:cubicBezTo>
                    <a:pt x="7630" y="1"/>
                    <a:pt x="4436" y="759"/>
                    <a:pt x="1531" y="2200"/>
                  </a:cubicBezTo>
                  <a:cubicBezTo>
                    <a:pt x="112" y="2922"/>
                    <a:pt x="0" y="4465"/>
                    <a:pt x="797" y="5672"/>
                  </a:cubicBezTo>
                  <a:cubicBezTo>
                    <a:pt x="2514" y="8298"/>
                    <a:pt x="4145" y="10974"/>
                    <a:pt x="5713" y="13700"/>
                  </a:cubicBezTo>
                  <a:cubicBezTo>
                    <a:pt x="5563" y="13974"/>
                    <a:pt x="5427" y="14260"/>
                    <a:pt x="5277" y="14546"/>
                  </a:cubicBezTo>
                  <a:cubicBezTo>
                    <a:pt x="4593" y="15268"/>
                    <a:pt x="3970" y="16027"/>
                    <a:pt x="3398" y="16836"/>
                  </a:cubicBezTo>
                  <a:cubicBezTo>
                    <a:pt x="2328" y="18330"/>
                    <a:pt x="797" y="20470"/>
                    <a:pt x="697" y="22349"/>
                  </a:cubicBezTo>
                  <a:cubicBezTo>
                    <a:pt x="573" y="25013"/>
                    <a:pt x="3249" y="25486"/>
                    <a:pt x="5290" y="25573"/>
                  </a:cubicBezTo>
                  <a:cubicBezTo>
                    <a:pt x="5716" y="25594"/>
                    <a:pt x="6146" y="25605"/>
                    <a:pt x="6577" y="25605"/>
                  </a:cubicBezTo>
                  <a:cubicBezTo>
                    <a:pt x="8209" y="25605"/>
                    <a:pt x="9860" y="25447"/>
                    <a:pt x="11425" y="25063"/>
                  </a:cubicBezTo>
                  <a:cubicBezTo>
                    <a:pt x="13603" y="24540"/>
                    <a:pt x="14960" y="22847"/>
                    <a:pt x="14350" y="20570"/>
                  </a:cubicBezTo>
                  <a:cubicBezTo>
                    <a:pt x="13777" y="18491"/>
                    <a:pt x="12408" y="16500"/>
                    <a:pt x="11375" y="14633"/>
                  </a:cubicBezTo>
                  <a:cubicBezTo>
                    <a:pt x="11164" y="14247"/>
                    <a:pt x="10952" y="13874"/>
                    <a:pt x="10741" y="13488"/>
                  </a:cubicBezTo>
                  <a:cubicBezTo>
                    <a:pt x="10990" y="12941"/>
                    <a:pt x="11239" y="12381"/>
                    <a:pt x="11475" y="11821"/>
                  </a:cubicBezTo>
                  <a:cubicBezTo>
                    <a:pt x="12732" y="8846"/>
                    <a:pt x="13703" y="5697"/>
                    <a:pt x="13815" y="2437"/>
                  </a:cubicBezTo>
                  <a:cubicBezTo>
                    <a:pt x="13865" y="1279"/>
                    <a:pt x="13056" y="60"/>
                    <a:pt x="11799" y="22"/>
                  </a:cubicBezTo>
                  <a:cubicBezTo>
                    <a:pt x="11486" y="8"/>
                    <a:pt x="11173" y="1"/>
                    <a:pt x="108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 name="Google Shape;82;p6"/>
            <p:cNvGrpSpPr/>
            <p:nvPr/>
          </p:nvGrpSpPr>
          <p:grpSpPr>
            <a:xfrm>
              <a:off x="8030200" y="428913"/>
              <a:ext cx="552900" cy="610100"/>
              <a:chOff x="5851725" y="2547500"/>
              <a:chExt cx="552900" cy="610100"/>
            </a:xfrm>
          </p:grpSpPr>
          <p:sp>
            <p:nvSpPr>
              <p:cNvPr id="83" name="Google Shape;83;p6"/>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6"/>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6"/>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6"/>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6"/>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6"/>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2" name="Google Shape;92;p6"/>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3" name="Shape 93"/>
        <p:cNvGrpSpPr/>
        <p:nvPr/>
      </p:nvGrpSpPr>
      <p:grpSpPr>
        <a:xfrm>
          <a:off x="0" y="0"/>
          <a:ext cx="0" cy="0"/>
          <a:chOff x="0" y="0"/>
          <a:chExt cx="0" cy="0"/>
        </a:xfrm>
      </p:grpSpPr>
      <p:sp>
        <p:nvSpPr>
          <p:cNvPr id="94" name="Google Shape;94;p7"/>
          <p:cNvSpPr txBox="1"/>
          <p:nvPr>
            <p:ph idx="1" type="body"/>
          </p:nvPr>
        </p:nvSpPr>
        <p:spPr>
          <a:xfrm>
            <a:off x="715100" y="2701425"/>
            <a:ext cx="3322200" cy="19071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95" name="Google Shape;95;p7"/>
          <p:cNvSpPr txBox="1"/>
          <p:nvPr>
            <p:ph type="title"/>
          </p:nvPr>
        </p:nvSpPr>
        <p:spPr>
          <a:xfrm>
            <a:off x="715100" y="1401575"/>
            <a:ext cx="3861000" cy="1299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96" name="Google Shape;96;p7"/>
          <p:cNvGrpSpPr/>
          <p:nvPr/>
        </p:nvGrpSpPr>
        <p:grpSpPr>
          <a:xfrm>
            <a:off x="1732721" y="488125"/>
            <a:ext cx="7297676" cy="4510167"/>
            <a:chOff x="1732721" y="488125"/>
            <a:chExt cx="7297676" cy="4510167"/>
          </a:xfrm>
        </p:grpSpPr>
        <p:sp>
          <p:nvSpPr>
            <p:cNvPr id="97" name="Google Shape;97;p7"/>
            <p:cNvSpPr/>
            <p:nvPr/>
          </p:nvSpPr>
          <p:spPr>
            <a:xfrm rot="-453958">
              <a:off x="1754213" y="912715"/>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7"/>
            <p:cNvSpPr/>
            <p:nvPr/>
          </p:nvSpPr>
          <p:spPr>
            <a:xfrm rot="1124762">
              <a:off x="4799425" y="1001751"/>
              <a:ext cx="3771343" cy="348291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9" name="Shape 99"/>
        <p:cNvGrpSpPr/>
        <p:nvPr/>
      </p:nvGrpSpPr>
      <p:grpSpPr>
        <a:xfrm>
          <a:off x="0" y="0"/>
          <a:ext cx="0" cy="0"/>
          <a:chOff x="0" y="0"/>
          <a:chExt cx="0" cy="0"/>
        </a:xfrm>
      </p:grpSpPr>
      <p:grpSp>
        <p:nvGrpSpPr>
          <p:cNvPr id="100" name="Google Shape;100;p8"/>
          <p:cNvGrpSpPr/>
          <p:nvPr/>
        </p:nvGrpSpPr>
        <p:grpSpPr>
          <a:xfrm>
            <a:off x="458401" y="470495"/>
            <a:ext cx="8399091" cy="4494762"/>
            <a:chOff x="458401" y="470495"/>
            <a:chExt cx="8399091" cy="4494762"/>
          </a:xfrm>
        </p:grpSpPr>
        <p:sp>
          <p:nvSpPr>
            <p:cNvPr id="101" name="Google Shape;101;p8"/>
            <p:cNvSpPr/>
            <p:nvPr/>
          </p:nvSpPr>
          <p:spPr>
            <a:xfrm rot="-1274828">
              <a:off x="3792449" y="723586"/>
              <a:ext cx="1559101" cy="865202"/>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8"/>
            <p:cNvSpPr/>
            <p:nvPr/>
          </p:nvSpPr>
          <p:spPr>
            <a:xfrm>
              <a:off x="859744" y="3247549"/>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8"/>
            <p:cNvSpPr/>
            <p:nvPr/>
          </p:nvSpPr>
          <p:spPr>
            <a:xfrm>
              <a:off x="458401" y="3863148"/>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 name="Google Shape;104;p8"/>
            <p:cNvGrpSpPr/>
            <p:nvPr/>
          </p:nvGrpSpPr>
          <p:grpSpPr>
            <a:xfrm flipH="1" rot="375732">
              <a:off x="7289101" y="3547823"/>
              <a:ext cx="1499802" cy="1339633"/>
              <a:chOff x="287900" y="3991175"/>
              <a:chExt cx="844150" cy="754000"/>
            </a:xfrm>
          </p:grpSpPr>
          <p:sp>
            <p:nvSpPr>
              <p:cNvPr id="105" name="Google Shape;105;p8"/>
              <p:cNvSpPr/>
              <p:nvPr/>
            </p:nvSpPr>
            <p:spPr>
              <a:xfrm>
                <a:off x="287900" y="3991175"/>
                <a:ext cx="844150" cy="754000"/>
              </a:xfrm>
              <a:custGeom>
                <a:rect b="b" l="l" r="r" t="t"/>
                <a:pathLst>
                  <a:path extrusionOk="0" h="30160" w="33766">
                    <a:moveTo>
                      <a:pt x="16435" y="1"/>
                    </a:moveTo>
                    <a:cubicBezTo>
                      <a:pt x="14164" y="1"/>
                      <a:pt x="11874" y="431"/>
                      <a:pt x="9782" y="1149"/>
                    </a:cubicBezTo>
                    <a:cubicBezTo>
                      <a:pt x="4829" y="2855"/>
                      <a:pt x="1867" y="7298"/>
                      <a:pt x="971" y="12301"/>
                    </a:cubicBezTo>
                    <a:cubicBezTo>
                      <a:pt x="0" y="17640"/>
                      <a:pt x="1880" y="22929"/>
                      <a:pt x="3709" y="27870"/>
                    </a:cubicBezTo>
                    <a:cubicBezTo>
                      <a:pt x="4300" y="29486"/>
                      <a:pt x="5522" y="30160"/>
                      <a:pt x="6800" y="30160"/>
                    </a:cubicBezTo>
                    <a:cubicBezTo>
                      <a:pt x="9233" y="30160"/>
                      <a:pt x="11871" y="27715"/>
                      <a:pt x="10753" y="24672"/>
                    </a:cubicBezTo>
                    <a:cubicBezTo>
                      <a:pt x="9384" y="20950"/>
                      <a:pt x="7169" y="14479"/>
                      <a:pt x="9484" y="10733"/>
                    </a:cubicBezTo>
                    <a:lnTo>
                      <a:pt x="9484" y="10733"/>
                    </a:lnTo>
                    <a:cubicBezTo>
                      <a:pt x="9720" y="11952"/>
                      <a:pt x="10081" y="13159"/>
                      <a:pt x="10380" y="14317"/>
                    </a:cubicBezTo>
                    <a:cubicBezTo>
                      <a:pt x="11002" y="16706"/>
                      <a:pt x="11624" y="19096"/>
                      <a:pt x="12247" y="21473"/>
                    </a:cubicBezTo>
                    <a:cubicBezTo>
                      <a:pt x="12727" y="23294"/>
                      <a:pt x="14180" y="24703"/>
                      <a:pt x="16056" y="24703"/>
                    </a:cubicBezTo>
                    <a:cubicBezTo>
                      <a:pt x="16270" y="24703"/>
                      <a:pt x="16490" y="24685"/>
                      <a:pt x="16715" y="24647"/>
                    </a:cubicBezTo>
                    <a:cubicBezTo>
                      <a:pt x="18619" y="24323"/>
                      <a:pt x="20436" y="22220"/>
                      <a:pt x="19888" y="20191"/>
                    </a:cubicBezTo>
                    <a:cubicBezTo>
                      <a:pt x="19204" y="17665"/>
                      <a:pt x="18507" y="15151"/>
                      <a:pt x="17822" y="12637"/>
                    </a:cubicBezTo>
                    <a:cubicBezTo>
                      <a:pt x="17374" y="11019"/>
                      <a:pt x="16976" y="9289"/>
                      <a:pt x="16292" y="7708"/>
                    </a:cubicBezTo>
                    <a:cubicBezTo>
                      <a:pt x="18221" y="7708"/>
                      <a:pt x="20025" y="8331"/>
                      <a:pt x="21444" y="9936"/>
                    </a:cubicBezTo>
                    <a:cubicBezTo>
                      <a:pt x="23995" y="12836"/>
                      <a:pt x="25626" y="17665"/>
                      <a:pt x="29310" y="19220"/>
                    </a:cubicBezTo>
                    <a:cubicBezTo>
                      <a:pt x="29657" y="19364"/>
                      <a:pt x="30000" y="19430"/>
                      <a:pt x="30330" y="19430"/>
                    </a:cubicBezTo>
                    <a:cubicBezTo>
                      <a:pt x="31797" y="19430"/>
                      <a:pt x="33013" y="18137"/>
                      <a:pt x="33267" y="16694"/>
                    </a:cubicBezTo>
                    <a:cubicBezTo>
                      <a:pt x="33765" y="13819"/>
                      <a:pt x="31600" y="10994"/>
                      <a:pt x="30106" y="8716"/>
                    </a:cubicBezTo>
                    <a:cubicBezTo>
                      <a:pt x="28613" y="6426"/>
                      <a:pt x="26945" y="4136"/>
                      <a:pt x="24730" y="2506"/>
                    </a:cubicBezTo>
                    <a:cubicBezTo>
                      <a:pt x="22321" y="731"/>
                      <a:pt x="19395" y="1"/>
                      <a:pt x="1643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8"/>
              <p:cNvSpPr/>
              <p:nvPr/>
            </p:nvSpPr>
            <p:spPr>
              <a:xfrm>
                <a:off x="620400" y="4028875"/>
                <a:ext cx="148225" cy="105325"/>
              </a:xfrm>
              <a:custGeom>
                <a:rect b="b" l="l" r="r" t="t"/>
                <a:pathLst>
                  <a:path extrusionOk="0" h="4213" w="5929">
                    <a:moveTo>
                      <a:pt x="4717" y="1"/>
                    </a:moveTo>
                    <a:cubicBezTo>
                      <a:pt x="4578" y="1"/>
                      <a:pt x="4448" y="104"/>
                      <a:pt x="4448" y="264"/>
                    </a:cubicBezTo>
                    <a:cubicBezTo>
                      <a:pt x="4485" y="1123"/>
                      <a:pt x="4249" y="2205"/>
                      <a:pt x="3440" y="2653"/>
                    </a:cubicBezTo>
                    <a:cubicBezTo>
                      <a:pt x="3182" y="2792"/>
                      <a:pt x="2947" y="2849"/>
                      <a:pt x="2725" y="2849"/>
                    </a:cubicBezTo>
                    <a:cubicBezTo>
                      <a:pt x="2111" y="2849"/>
                      <a:pt x="1605" y="2409"/>
                      <a:pt x="1038" y="2043"/>
                    </a:cubicBezTo>
                    <a:cubicBezTo>
                      <a:pt x="949" y="1988"/>
                      <a:pt x="852" y="1963"/>
                      <a:pt x="756" y="1963"/>
                    </a:cubicBezTo>
                    <a:cubicBezTo>
                      <a:pt x="377" y="1963"/>
                      <a:pt x="0" y="2344"/>
                      <a:pt x="129" y="2740"/>
                    </a:cubicBezTo>
                    <a:cubicBezTo>
                      <a:pt x="482" y="3734"/>
                      <a:pt x="1561" y="4213"/>
                      <a:pt x="2612" y="4213"/>
                    </a:cubicBezTo>
                    <a:cubicBezTo>
                      <a:pt x="3154" y="4213"/>
                      <a:pt x="3688" y="4085"/>
                      <a:pt x="4112" y="3836"/>
                    </a:cubicBezTo>
                    <a:cubicBezTo>
                      <a:pt x="5418" y="3076"/>
                      <a:pt x="5929" y="1235"/>
                      <a:pt x="4908" y="77"/>
                    </a:cubicBezTo>
                    <a:cubicBezTo>
                      <a:pt x="4852" y="25"/>
                      <a:pt x="4783" y="1"/>
                      <a:pt x="47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
              <p:cNvSpPr/>
              <p:nvPr/>
            </p:nvSpPr>
            <p:spPr>
              <a:xfrm>
                <a:off x="373100" y="4136425"/>
                <a:ext cx="133850" cy="104750"/>
              </a:xfrm>
              <a:custGeom>
                <a:rect b="b" l="l" r="r" t="t"/>
                <a:pathLst>
                  <a:path extrusionOk="0" h="4190" w="5354">
                    <a:moveTo>
                      <a:pt x="4020" y="0"/>
                    </a:moveTo>
                    <a:cubicBezTo>
                      <a:pt x="3718" y="0"/>
                      <a:pt x="3408" y="242"/>
                      <a:pt x="3425" y="567"/>
                    </a:cubicBezTo>
                    <a:cubicBezTo>
                      <a:pt x="3462" y="1413"/>
                      <a:pt x="3661" y="2247"/>
                      <a:pt x="2790" y="2782"/>
                    </a:cubicBezTo>
                    <a:cubicBezTo>
                      <a:pt x="2541" y="2930"/>
                      <a:pt x="2262" y="2992"/>
                      <a:pt x="1978" y="2992"/>
                    </a:cubicBezTo>
                    <a:cubicBezTo>
                      <a:pt x="1425" y="2992"/>
                      <a:pt x="849" y="2758"/>
                      <a:pt x="413" y="2471"/>
                    </a:cubicBezTo>
                    <a:cubicBezTo>
                      <a:pt x="372" y="2448"/>
                      <a:pt x="329" y="2437"/>
                      <a:pt x="289" y="2437"/>
                    </a:cubicBezTo>
                    <a:cubicBezTo>
                      <a:pt x="133" y="2437"/>
                      <a:pt x="0" y="2589"/>
                      <a:pt x="40" y="2757"/>
                    </a:cubicBezTo>
                    <a:cubicBezTo>
                      <a:pt x="364" y="3687"/>
                      <a:pt x="1267" y="4190"/>
                      <a:pt x="2192" y="4190"/>
                    </a:cubicBezTo>
                    <a:cubicBezTo>
                      <a:pt x="2616" y="4190"/>
                      <a:pt x="3045" y="4084"/>
                      <a:pt x="3425" y="3865"/>
                    </a:cubicBezTo>
                    <a:cubicBezTo>
                      <a:pt x="4607" y="3205"/>
                      <a:pt x="5354" y="1288"/>
                      <a:pt x="4396" y="168"/>
                    </a:cubicBezTo>
                    <a:cubicBezTo>
                      <a:pt x="4294" y="51"/>
                      <a:pt x="4158" y="0"/>
                      <a:pt x="40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8"/>
              <p:cNvSpPr/>
              <p:nvPr/>
            </p:nvSpPr>
            <p:spPr>
              <a:xfrm>
                <a:off x="587225" y="4215075"/>
                <a:ext cx="76000" cy="69275"/>
              </a:xfrm>
              <a:custGeom>
                <a:rect b="b" l="l" r="r" t="t"/>
                <a:pathLst>
                  <a:path extrusionOk="0" h="2771" w="3040">
                    <a:moveTo>
                      <a:pt x="985" y="0"/>
                    </a:moveTo>
                    <a:cubicBezTo>
                      <a:pt x="706" y="0"/>
                      <a:pt x="411" y="237"/>
                      <a:pt x="535" y="569"/>
                    </a:cubicBezTo>
                    <a:cubicBezTo>
                      <a:pt x="585" y="731"/>
                      <a:pt x="647" y="905"/>
                      <a:pt x="709" y="1080"/>
                    </a:cubicBezTo>
                    <a:lnTo>
                      <a:pt x="249" y="1266"/>
                    </a:lnTo>
                    <a:cubicBezTo>
                      <a:pt x="1" y="1361"/>
                      <a:pt x="22" y="1780"/>
                      <a:pt x="290" y="1780"/>
                    </a:cubicBezTo>
                    <a:cubicBezTo>
                      <a:pt x="305" y="1780"/>
                      <a:pt x="320" y="1779"/>
                      <a:pt x="336" y="1777"/>
                    </a:cubicBezTo>
                    <a:cubicBezTo>
                      <a:pt x="535" y="1739"/>
                      <a:pt x="722" y="1689"/>
                      <a:pt x="921" y="1640"/>
                    </a:cubicBezTo>
                    <a:cubicBezTo>
                      <a:pt x="1045" y="2001"/>
                      <a:pt x="1207" y="2337"/>
                      <a:pt x="1394" y="2660"/>
                    </a:cubicBezTo>
                    <a:cubicBezTo>
                      <a:pt x="1452" y="2736"/>
                      <a:pt x="1534" y="2770"/>
                      <a:pt x="1616" y="2770"/>
                    </a:cubicBezTo>
                    <a:cubicBezTo>
                      <a:pt x="1761" y="2770"/>
                      <a:pt x="1904" y="2661"/>
                      <a:pt x="1904" y="2486"/>
                    </a:cubicBezTo>
                    <a:cubicBezTo>
                      <a:pt x="1867" y="2125"/>
                      <a:pt x="1805" y="1764"/>
                      <a:pt x="1705" y="1416"/>
                    </a:cubicBezTo>
                    <a:cubicBezTo>
                      <a:pt x="2004" y="1316"/>
                      <a:pt x="2290" y="1204"/>
                      <a:pt x="2576" y="1080"/>
                    </a:cubicBezTo>
                    <a:cubicBezTo>
                      <a:pt x="3039" y="890"/>
                      <a:pt x="2835" y="292"/>
                      <a:pt x="2452" y="292"/>
                    </a:cubicBezTo>
                    <a:cubicBezTo>
                      <a:pt x="2382" y="292"/>
                      <a:pt x="2307" y="312"/>
                      <a:pt x="2228" y="358"/>
                    </a:cubicBezTo>
                    <a:cubicBezTo>
                      <a:pt x="1991" y="495"/>
                      <a:pt x="1742" y="619"/>
                      <a:pt x="1506" y="731"/>
                    </a:cubicBezTo>
                    <a:cubicBezTo>
                      <a:pt x="1456" y="582"/>
                      <a:pt x="1419" y="445"/>
                      <a:pt x="1381" y="296"/>
                    </a:cubicBezTo>
                    <a:cubicBezTo>
                      <a:pt x="1320" y="88"/>
                      <a:pt x="1155" y="0"/>
                      <a:pt x="9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
              <p:cNvSpPr/>
              <p:nvPr/>
            </p:nvSpPr>
            <p:spPr>
              <a:xfrm>
                <a:off x="585975" y="4363225"/>
                <a:ext cx="171725" cy="126100"/>
              </a:xfrm>
              <a:custGeom>
                <a:rect b="b" l="l" r="r" t="t"/>
                <a:pathLst>
                  <a:path extrusionOk="0" h="5044" w="6869">
                    <a:moveTo>
                      <a:pt x="3651" y="0"/>
                    </a:moveTo>
                    <a:cubicBezTo>
                      <a:pt x="3000" y="0"/>
                      <a:pt x="2348" y="193"/>
                      <a:pt x="1780" y="617"/>
                    </a:cubicBezTo>
                    <a:cubicBezTo>
                      <a:pt x="523" y="1563"/>
                      <a:pt x="0" y="3753"/>
                      <a:pt x="1220" y="4948"/>
                    </a:cubicBezTo>
                    <a:cubicBezTo>
                      <a:pt x="1286" y="5015"/>
                      <a:pt x="1372" y="5044"/>
                      <a:pt x="1461" y="5044"/>
                    </a:cubicBezTo>
                    <a:cubicBezTo>
                      <a:pt x="1686" y="5044"/>
                      <a:pt x="1924" y="4854"/>
                      <a:pt x="1879" y="4612"/>
                    </a:cubicBezTo>
                    <a:cubicBezTo>
                      <a:pt x="1705" y="3617"/>
                      <a:pt x="1631" y="2571"/>
                      <a:pt x="2502" y="1837"/>
                    </a:cubicBezTo>
                    <a:cubicBezTo>
                      <a:pt x="2828" y="1561"/>
                      <a:pt x="3238" y="1434"/>
                      <a:pt x="3653" y="1434"/>
                    </a:cubicBezTo>
                    <a:cubicBezTo>
                      <a:pt x="4250" y="1434"/>
                      <a:pt x="4858" y="1698"/>
                      <a:pt x="5240" y="2160"/>
                    </a:cubicBezTo>
                    <a:cubicBezTo>
                      <a:pt x="5403" y="2358"/>
                      <a:pt x="5611" y="2440"/>
                      <a:pt x="5815" y="2440"/>
                    </a:cubicBezTo>
                    <a:cubicBezTo>
                      <a:pt x="6356" y="2440"/>
                      <a:pt x="6869" y="1860"/>
                      <a:pt x="6434" y="1327"/>
                    </a:cubicBezTo>
                    <a:cubicBezTo>
                      <a:pt x="5744" y="498"/>
                      <a:pt x="4698" y="0"/>
                      <a:pt x="3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0" name="Google Shape;110;p8"/>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1" name="Shape 111"/>
        <p:cNvGrpSpPr/>
        <p:nvPr/>
      </p:nvGrpSpPr>
      <p:grpSpPr>
        <a:xfrm>
          <a:off x="0" y="0"/>
          <a:ext cx="0" cy="0"/>
          <a:chOff x="0" y="0"/>
          <a:chExt cx="0" cy="0"/>
        </a:xfrm>
      </p:grpSpPr>
      <p:sp>
        <p:nvSpPr>
          <p:cNvPr id="112" name="Google Shape;112;p9"/>
          <p:cNvSpPr txBox="1"/>
          <p:nvPr>
            <p:ph type="title"/>
          </p:nvPr>
        </p:nvSpPr>
        <p:spPr>
          <a:xfrm>
            <a:off x="720000" y="1190223"/>
            <a:ext cx="770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3" name="Google Shape;113;p9"/>
          <p:cNvSpPr txBox="1"/>
          <p:nvPr>
            <p:ph idx="1" type="subTitle"/>
          </p:nvPr>
        </p:nvSpPr>
        <p:spPr>
          <a:xfrm>
            <a:off x="2356725" y="2171550"/>
            <a:ext cx="44307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grpSp>
        <p:nvGrpSpPr>
          <p:cNvPr id="114" name="Google Shape;114;p9"/>
          <p:cNvGrpSpPr/>
          <p:nvPr/>
        </p:nvGrpSpPr>
        <p:grpSpPr>
          <a:xfrm>
            <a:off x="515512" y="282252"/>
            <a:ext cx="7991645" cy="4509410"/>
            <a:chOff x="515512" y="282252"/>
            <a:chExt cx="7991645" cy="4509410"/>
          </a:xfrm>
        </p:grpSpPr>
        <p:sp>
          <p:nvSpPr>
            <p:cNvPr id="115" name="Google Shape;115;p9"/>
            <p:cNvSpPr/>
            <p:nvPr/>
          </p:nvSpPr>
          <p:spPr>
            <a:xfrm rot="-1274837">
              <a:off x="3920366" y="493850"/>
              <a:ext cx="1303470" cy="72331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 name="Google Shape;116;p9"/>
            <p:cNvGrpSpPr/>
            <p:nvPr/>
          </p:nvGrpSpPr>
          <p:grpSpPr>
            <a:xfrm>
              <a:off x="7455142" y="3893946"/>
              <a:ext cx="1052016" cy="897716"/>
              <a:chOff x="6501025" y="2106525"/>
              <a:chExt cx="846625" cy="722450"/>
            </a:xfrm>
          </p:grpSpPr>
          <p:sp>
            <p:nvSpPr>
              <p:cNvPr id="117" name="Google Shape;117;p9"/>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9"/>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9"/>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9"/>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 name="Google Shape;121;p9"/>
            <p:cNvGrpSpPr/>
            <p:nvPr/>
          </p:nvGrpSpPr>
          <p:grpSpPr>
            <a:xfrm flipH="1">
              <a:off x="515512" y="400600"/>
              <a:ext cx="1052009" cy="789635"/>
              <a:chOff x="8089048" y="269900"/>
              <a:chExt cx="767162" cy="575829"/>
            </a:xfrm>
          </p:grpSpPr>
          <p:sp>
            <p:nvSpPr>
              <p:cNvPr id="122" name="Google Shape;122;p9"/>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9"/>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9"/>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6" name="Shape 126"/>
        <p:cNvGrpSpPr/>
        <p:nvPr/>
      </p:nvGrpSpPr>
      <p:grpSpPr>
        <a:xfrm>
          <a:off x="0" y="0"/>
          <a:ext cx="0" cy="0"/>
          <a:chOff x="0" y="0"/>
          <a:chExt cx="0" cy="0"/>
        </a:xfrm>
      </p:grpSpPr>
      <p:sp>
        <p:nvSpPr>
          <p:cNvPr id="127" name="Google Shape;127;p10"/>
          <p:cNvSpPr txBox="1"/>
          <p:nvPr>
            <p:ph type="title"/>
          </p:nvPr>
        </p:nvSpPr>
        <p:spPr>
          <a:xfrm>
            <a:off x="3924225" y="3750050"/>
            <a:ext cx="4504800" cy="858300"/>
          </a:xfrm>
          <a:prstGeom prst="rect">
            <a:avLst/>
          </a:prstGeom>
          <a:solidFill>
            <a:schemeClr val="accent2"/>
          </a:solidFill>
        </p:spPr>
        <p:txBody>
          <a:bodyPr anchorCtr="0" anchor="ctr" bIns="91425" lIns="91425" spcFirstLastPara="1" rIns="91425" wrap="square" tIns="91425">
            <a:noAutofit/>
          </a:bodyPr>
          <a:lstStyle>
            <a:lvl1pPr lvl="0" marR="91440" algn="r">
              <a:spcBef>
                <a:spcPts val="0"/>
              </a:spcBef>
              <a:spcAft>
                <a:spcPts val="0"/>
              </a:spcAft>
              <a:buSzPts val="3500"/>
              <a:buNone/>
              <a:defRPr sz="2400"/>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p:txBody>
      </p:sp>
      <p:grpSp>
        <p:nvGrpSpPr>
          <p:cNvPr id="128" name="Google Shape;128;p10"/>
          <p:cNvGrpSpPr/>
          <p:nvPr/>
        </p:nvGrpSpPr>
        <p:grpSpPr>
          <a:xfrm rot="10800000">
            <a:off x="8079087" y="274307"/>
            <a:ext cx="699624" cy="760571"/>
            <a:chOff x="8472500" y="116350"/>
            <a:chExt cx="573886" cy="623879"/>
          </a:xfrm>
        </p:grpSpPr>
        <p:sp>
          <p:nvSpPr>
            <p:cNvPr id="129" name="Google Shape;129;p10"/>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0"/>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0"/>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0"/>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3" name="Shape 133"/>
        <p:cNvGrpSpPr/>
        <p:nvPr/>
      </p:nvGrpSpPr>
      <p:grpSpPr>
        <a:xfrm>
          <a:off x="0" y="0"/>
          <a:ext cx="0" cy="0"/>
          <a:chOff x="0" y="0"/>
          <a:chExt cx="0" cy="0"/>
        </a:xfrm>
      </p:grpSpPr>
      <p:sp>
        <p:nvSpPr>
          <p:cNvPr id="134" name="Google Shape;134;p11"/>
          <p:cNvSpPr txBox="1"/>
          <p:nvPr>
            <p:ph hasCustomPrompt="1" type="title"/>
          </p:nvPr>
        </p:nvSpPr>
        <p:spPr>
          <a:xfrm>
            <a:off x="1064025" y="1605825"/>
            <a:ext cx="70161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80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35" name="Google Shape;135;p11"/>
          <p:cNvSpPr txBox="1"/>
          <p:nvPr>
            <p:ph idx="1" type="subTitle"/>
          </p:nvPr>
        </p:nvSpPr>
        <p:spPr>
          <a:xfrm>
            <a:off x="2335275" y="3116975"/>
            <a:ext cx="4473600" cy="713400"/>
          </a:xfrm>
          <a:prstGeom prst="rect">
            <a:avLst/>
          </a:prstGeom>
          <a:solidFill>
            <a:schemeClr val="accent2"/>
          </a:solidFill>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136" name="Google Shape;136;p11"/>
          <p:cNvGrpSpPr/>
          <p:nvPr/>
        </p:nvGrpSpPr>
        <p:grpSpPr>
          <a:xfrm>
            <a:off x="203147" y="279995"/>
            <a:ext cx="8567866" cy="904184"/>
            <a:chOff x="203147" y="279995"/>
            <a:chExt cx="8567866" cy="904184"/>
          </a:xfrm>
        </p:grpSpPr>
        <p:sp>
          <p:nvSpPr>
            <p:cNvPr id="137" name="Google Shape;137;p11"/>
            <p:cNvSpPr/>
            <p:nvPr/>
          </p:nvSpPr>
          <p:spPr>
            <a:xfrm>
              <a:off x="203147" y="279995"/>
              <a:ext cx="1339397" cy="904184"/>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8" name="Google Shape;138;p11"/>
            <p:cNvGrpSpPr/>
            <p:nvPr/>
          </p:nvGrpSpPr>
          <p:grpSpPr>
            <a:xfrm flipH="1">
              <a:off x="8086788" y="280000"/>
              <a:ext cx="684225" cy="757500"/>
              <a:chOff x="4302200" y="1018850"/>
              <a:chExt cx="684225" cy="757500"/>
            </a:xfrm>
          </p:grpSpPr>
          <p:sp>
            <p:nvSpPr>
              <p:cNvPr id="139" name="Google Shape;139;p11"/>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1"/>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1"/>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1"/>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1"/>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1"/>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146" name="Shape 14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47" name="Shape 147"/>
        <p:cNvGrpSpPr/>
        <p:nvPr/>
      </p:nvGrpSpPr>
      <p:grpSpPr>
        <a:xfrm>
          <a:off x="0" y="0"/>
          <a:ext cx="0" cy="0"/>
          <a:chOff x="0" y="0"/>
          <a:chExt cx="0" cy="0"/>
        </a:xfrm>
      </p:grpSpPr>
      <p:sp>
        <p:nvSpPr>
          <p:cNvPr id="148" name="Google Shape;148;p13"/>
          <p:cNvSpPr txBox="1"/>
          <p:nvPr>
            <p:ph type="title"/>
          </p:nvPr>
        </p:nvSpPr>
        <p:spPr>
          <a:xfrm>
            <a:off x="715100" y="1810396"/>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49" name="Google Shape;149;p13"/>
          <p:cNvSpPr txBox="1"/>
          <p:nvPr>
            <p:ph hasCustomPrompt="1" idx="2" type="title"/>
          </p:nvPr>
        </p:nvSpPr>
        <p:spPr>
          <a:xfrm>
            <a:off x="174937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0" name="Google Shape;150;p13"/>
          <p:cNvSpPr txBox="1"/>
          <p:nvPr>
            <p:ph idx="1" type="subTitle"/>
          </p:nvPr>
        </p:nvSpPr>
        <p:spPr>
          <a:xfrm>
            <a:off x="1154150"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51" name="Google Shape;151;p13"/>
          <p:cNvSpPr txBox="1"/>
          <p:nvPr>
            <p:ph idx="3" type="title"/>
          </p:nvPr>
        </p:nvSpPr>
        <p:spPr>
          <a:xfrm>
            <a:off x="2473225" y="3644721"/>
            <a:ext cx="24630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2" name="Google Shape;152;p13"/>
          <p:cNvSpPr txBox="1"/>
          <p:nvPr>
            <p:ph hasCustomPrompt="1" idx="4" type="title"/>
          </p:nvPr>
        </p:nvSpPr>
        <p:spPr>
          <a:xfrm>
            <a:off x="3114350"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3" name="Google Shape;153;p13"/>
          <p:cNvSpPr txBox="1"/>
          <p:nvPr>
            <p:ph idx="5" type="subTitle"/>
          </p:nvPr>
        </p:nvSpPr>
        <p:spPr>
          <a:xfrm>
            <a:off x="247322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54" name="Google Shape;154;p13"/>
          <p:cNvSpPr txBox="1"/>
          <p:nvPr>
            <p:ph idx="6" type="title"/>
          </p:nvPr>
        </p:nvSpPr>
        <p:spPr>
          <a:xfrm>
            <a:off x="3914525" y="1810396"/>
            <a:ext cx="3434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5" name="Google Shape;155;p13"/>
          <p:cNvSpPr txBox="1"/>
          <p:nvPr>
            <p:ph hasCustomPrompt="1" idx="7" type="title"/>
          </p:nvPr>
        </p:nvSpPr>
        <p:spPr>
          <a:xfrm>
            <a:off x="504062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6" name="Google Shape;156;p13"/>
          <p:cNvSpPr txBox="1"/>
          <p:nvPr>
            <p:ph idx="8" type="subTitle"/>
          </p:nvPr>
        </p:nvSpPr>
        <p:spPr>
          <a:xfrm>
            <a:off x="4399525"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57" name="Google Shape;157;p13"/>
          <p:cNvSpPr txBox="1"/>
          <p:nvPr>
            <p:ph idx="9" type="title"/>
          </p:nvPr>
        </p:nvSpPr>
        <p:spPr>
          <a:xfrm>
            <a:off x="5087850" y="3644721"/>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8" name="Google Shape;158;p13"/>
          <p:cNvSpPr txBox="1"/>
          <p:nvPr>
            <p:ph hasCustomPrompt="1" idx="13" type="title"/>
          </p:nvPr>
        </p:nvSpPr>
        <p:spPr>
          <a:xfrm>
            <a:off x="6213875"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9" name="Google Shape;159;p13"/>
          <p:cNvSpPr txBox="1"/>
          <p:nvPr>
            <p:ph idx="14" type="subTitle"/>
          </p:nvPr>
        </p:nvSpPr>
        <p:spPr>
          <a:xfrm>
            <a:off x="557277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60" name="Google Shape;160;p13"/>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latin typeface="Patrick Hand"/>
                <a:ea typeface="Patrick Hand"/>
                <a:cs typeface="Patrick Hand"/>
                <a:sym typeface="Patrick Han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61" name="Google Shape;161;p13"/>
          <p:cNvGrpSpPr/>
          <p:nvPr/>
        </p:nvGrpSpPr>
        <p:grpSpPr>
          <a:xfrm>
            <a:off x="310627" y="308409"/>
            <a:ext cx="1045586" cy="4550640"/>
            <a:chOff x="310627" y="308409"/>
            <a:chExt cx="1045586" cy="4550640"/>
          </a:xfrm>
        </p:grpSpPr>
        <p:grpSp>
          <p:nvGrpSpPr>
            <p:cNvPr id="162" name="Google Shape;162;p13"/>
            <p:cNvGrpSpPr/>
            <p:nvPr/>
          </p:nvGrpSpPr>
          <p:grpSpPr>
            <a:xfrm flipH="1" rot="10800000">
              <a:off x="376540" y="3774461"/>
              <a:ext cx="979673" cy="1084589"/>
              <a:chOff x="4302200" y="1018850"/>
              <a:chExt cx="684225" cy="757500"/>
            </a:xfrm>
          </p:grpSpPr>
          <p:sp>
            <p:nvSpPr>
              <p:cNvPr id="163" name="Google Shape;163;p13"/>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3"/>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3"/>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3"/>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3"/>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3"/>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3"/>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 name="Google Shape;170;p13"/>
            <p:cNvGrpSpPr/>
            <p:nvPr/>
          </p:nvGrpSpPr>
          <p:grpSpPr>
            <a:xfrm>
              <a:off x="310627" y="308409"/>
              <a:ext cx="467032" cy="631935"/>
              <a:chOff x="310627" y="308409"/>
              <a:chExt cx="467032" cy="631935"/>
            </a:xfrm>
          </p:grpSpPr>
          <p:sp>
            <p:nvSpPr>
              <p:cNvPr id="171" name="Google Shape;171;p13"/>
              <p:cNvSpPr/>
              <p:nvPr/>
            </p:nvSpPr>
            <p:spPr>
              <a:xfrm flipH="1" rot="1147657">
                <a:off x="371721" y="698980"/>
                <a:ext cx="117858" cy="106018"/>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3"/>
              <p:cNvSpPr/>
              <p:nvPr/>
            </p:nvSpPr>
            <p:spPr>
              <a:xfrm flipH="1" rot="1147657">
                <a:off x="664641" y="835397"/>
                <a:ext cx="100907" cy="9092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3"/>
              <p:cNvSpPr/>
              <p:nvPr/>
            </p:nvSpPr>
            <p:spPr>
              <a:xfrm flipH="1" rot="1147812">
                <a:off x="583934" y="54780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3"/>
              <p:cNvSpPr/>
              <p:nvPr/>
            </p:nvSpPr>
            <p:spPr>
              <a:xfrm flipH="1" rot="1147657">
                <a:off x="332742" y="335855"/>
                <a:ext cx="195822" cy="167975"/>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
    <p:spTree>
      <p:nvGrpSpPr>
        <p:cNvPr id="175" name="Shape 175"/>
        <p:cNvGrpSpPr/>
        <p:nvPr/>
      </p:nvGrpSpPr>
      <p:grpSpPr>
        <a:xfrm>
          <a:off x="0" y="0"/>
          <a:ext cx="0" cy="0"/>
          <a:chOff x="0" y="0"/>
          <a:chExt cx="0" cy="0"/>
        </a:xfrm>
      </p:grpSpPr>
      <p:sp>
        <p:nvSpPr>
          <p:cNvPr id="176" name="Google Shape;176;p14"/>
          <p:cNvSpPr txBox="1"/>
          <p:nvPr>
            <p:ph type="title"/>
          </p:nvPr>
        </p:nvSpPr>
        <p:spPr>
          <a:xfrm>
            <a:off x="2888800" y="1734291"/>
            <a:ext cx="52116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7" name="Google Shape;177;p14"/>
          <p:cNvSpPr txBox="1"/>
          <p:nvPr>
            <p:ph hasCustomPrompt="1" idx="2" type="title"/>
          </p:nvPr>
        </p:nvSpPr>
        <p:spPr>
          <a:xfrm>
            <a:off x="171400" y="21715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78" name="Google Shape;178;p14"/>
          <p:cNvSpPr txBox="1"/>
          <p:nvPr>
            <p:ph idx="1" type="subTitle"/>
          </p:nvPr>
        </p:nvSpPr>
        <p:spPr>
          <a:xfrm>
            <a:off x="2888800" y="2833491"/>
            <a:ext cx="5540100" cy="500700"/>
          </a:xfrm>
          <a:prstGeom prst="rect">
            <a:avLst/>
          </a:prstGeom>
          <a:solidFill>
            <a:schemeClr val="lt2"/>
          </a:solidFill>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179" name="Google Shape;179;p14"/>
          <p:cNvGrpSpPr/>
          <p:nvPr/>
        </p:nvGrpSpPr>
        <p:grpSpPr>
          <a:xfrm>
            <a:off x="348288" y="311653"/>
            <a:ext cx="6108360" cy="5795615"/>
            <a:chOff x="348288" y="311653"/>
            <a:chExt cx="6108360" cy="5795615"/>
          </a:xfrm>
        </p:grpSpPr>
        <p:sp>
          <p:nvSpPr>
            <p:cNvPr id="180" name="Google Shape;180;p14"/>
            <p:cNvSpPr/>
            <p:nvPr/>
          </p:nvSpPr>
          <p:spPr>
            <a:xfrm flipH="1" rot="10800000">
              <a:off x="861925" y="1774656"/>
              <a:ext cx="1769861" cy="163455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1" name="Google Shape;181;p14"/>
            <p:cNvGrpSpPr/>
            <p:nvPr/>
          </p:nvGrpSpPr>
          <p:grpSpPr>
            <a:xfrm>
              <a:off x="348288" y="311653"/>
              <a:ext cx="893236" cy="841797"/>
              <a:chOff x="4211350" y="3061550"/>
              <a:chExt cx="539850" cy="508700"/>
            </a:xfrm>
          </p:grpSpPr>
          <p:sp>
            <p:nvSpPr>
              <p:cNvPr id="182" name="Google Shape;182;p14"/>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4"/>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4"/>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4"/>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4"/>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4"/>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4"/>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 name="Google Shape;190;p14"/>
            <p:cNvSpPr/>
            <p:nvPr/>
          </p:nvSpPr>
          <p:spPr>
            <a:xfrm rot="9900054">
              <a:off x="5395691" y="402788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4"/>
            <p:cNvSpPr/>
            <p:nvPr/>
          </p:nvSpPr>
          <p:spPr>
            <a:xfrm flipH="1" rot="899946">
              <a:off x="4723941" y="442833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_1">
    <p:spTree>
      <p:nvGrpSpPr>
        <p:cNvPr id="192" name="Shape 192"/>
        <p:cNvGrpSpPr/>
        <p:nvPr/>
      </p:nvGrpSpPr>
      <p:grpSpPr>
        <a:xfrm>
          <a:off x="0" y="0"/>
          <a:ext cx="0" cy="0"/>
          <a:chOff x="0" y="0"/>
          <a:chExt cx="0" cy="0"/>
        </a:xfrm>
      </p:grpSpPr>
      <p:grpSp>
        <p:nvGrpSpPr>
          <p:cNvPr id="193" name="Google Shape;193;p15"/>
          <p:cNvGrpSpPr/>
          <p:nvPr/>
        </p:nvGrpSpPr>
        <p:grpSpPr>
          <a:xfrm>
            <a:off x="6709650" y="259365"/>
            <a:ext cx="1994400" cy="2929885"/>
            <a:chOff x="6709650" y="259365"/>
            <a:chExt cx="1994400" cy="2929885"/>
          </a:xfrm>
        </p:grpSpPr>
        <p:sp>
          <p:nvSpPr>
            <p:cNvPr id="194" name="Google Shape;194;p15"/>
            <p:cNvSpPr/>
            <p:nvPr/>
          </p:nvSpPr>
          <p:spPr>
            <a:xfrm flipH="1" rot="10800000">
              <a:off x="6709650" y="1564461"/>
              <a:ext cx="1759341" cy="1624789"/>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5" name="Google Shape;195;p15"/>
            <p:cNvGrpSpPr/>
            <p:nvPr/>
          </p:nvGrpSpPr>
          <p:grpSpPr>
            <a:xfrm>
              <a:off x="7894945" y="259365"/>
              <a:ext cx="809104" cy="746170"/>
              <a:chOff x="7894945" y="259365"/>
              <a:chExt cx="809104" cy="746170"/>
            </a:xfrm>
          </p:grpSpPr>
          <p:grpSp>
            <p:nvGrpSpPr>
              <p:cNvPr id="196" name="Google Shape;196;p15"/>
              <p:cNvGrpSpPr/>
              <p:nvPr/>
            </p:nvGrpSpPr>
            <p:grpSpPr>
              <a:xfrm flipH="1">
                <a:off x="7983191" y="259365"/>
                <a:ext cx="720858" cy="641784"/>
                <a:chOff x="213566" y="173640"/>
                <a:chExt cx="720858" cy="641784"/>
              </a:xfrm>
            </p:grpSpPr>
            <p:sp>
              <p:nvSpPr>
                <p:cNvPr id="197" name="Google Shape;197;p15"/>
                <p:cNvSpPr/>
                <p:nvPr/>
              </p:nvSpPr>
              <p:spPr>
                <a:xfrm rot="772904">
                  <a:off x="415545" y="533491"/>
                  <a:ext cx="191481" cy="26391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213566" y="378966"/>
                  <a:ext cx="345522" cy="192531"/>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634044" y="346507"/>
                  <a:ext cx="300380" cy="162099"/>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07507" y="173640"/>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 name="Google Shape;201;p15"/>
              <p:cNvSpPr/>
              <p:nvPr/>
            </p:nvSpPr>
            <p:spPr>
              <a:xfrm rot="1104443">
                <a:off x="7916503" y="654897"/>
                <a:ext cx="345514" cy="192527"/>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flipH="1">
                <a:off x="8044084" y="832665"/>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03" name="Google Shape;203;p15"/>
          <p:cNvSpPr txBox="1"/>
          <p:nvPr>
            <p:ph type="title"/>
          </p:nvPr>
        </p:nvSpPr>
        <p:spPr>
          <a:xfrm>
            <a:off x="813700" y="1510872"/>
            <a:ext cx="5540100" cy="16248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4" name="Google Shape;204;p15"/>
          <p:cNvSpPr txBox="1"/>
          <p:nvPr>
            <p:ph hasCustomPrompt="1" idx="2" type="title"/>
          </p:nvPr>
        </p:nvSpPr>
        <p:spPr>
          <a:xfrm>
            <a:off x="6013875" y="195593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05" name="Google Shape;205;p15"/>
          <p:cNvSpPr txBox="1"/>
          <p:nvPr>
            <p:ph idx="1" type="subTitle"/>
          </p:nvPr>
        </p:nvSpPr>
        <p:spPr>
          <a:xfrm>
            <a:off x="715100" y="3446650"/>
            <a:ext cx="5540100" cy="500700"/>
          </a:xfrm>
          <a:prstGeom prst="rect">
            <a:avLst/>
          </a:prstGeom>
          <a:solidFill>
            <a:schemeClr val="accent3"/>
          </a:solidFill>
        </p:spPr>
        <p:txBody>
          <a:bodyPr anchorCtr="0" anchor="ctr" bIns="91425" lIns="91425" spcFirstLastPara="1" rIns="91425" wrap="square" tIns="91425">
            <a:noAutofit/>
          </a:bodyPr>
          <a:lstStyle>
            <a:lvl1pPr lvl="0" marR="100013" algn="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_1_1">
    <p:spTree>
      <p:nvGrpSpPr>
        <p:cNvPr id="206" name="Shape 206"/>
        <p:cNvGrpSpPr/>
        <p:nvPr/>
      </p:nvGrpSpPr>
      <p:grpSpPr>
        <a:xfrm>
          <a:off x="0" y="0"/>
          <a:ext cx="0" cy="0"/>
          <a:chOff x="0" y="0"/>
          <a:chExt cx="0" cy="0"/>
        </a:xfrm>
      </p:grpSpPr>
      <p:grpSp>
        <p:nvGrpSpPr>
          <p:cNvPr id="207" name="Google Shape;207;p16"/>
          <p:cNvGrpSpPr/>
          <p:nvPr/>
        </p:nvGrpSpPr>
        <p:grpSpPr>
          <a:xfrm flipH="1">
            <a:off x="420819" y="289816"/>
            <a:ext cx="886218" cy="953042"/>
            <a:chOff x="6882175" y="2207400"/>
            <a:chExt cx="465475" cy="500600"/>
          </a:xfrm>
        </p:grpSpPr>
        <p:sp>
          <p:nvSpPr>
            <p:cNvPr id="208" name="Google Shape;208;p16"/>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6"/>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6"/>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 name="Google Shape;211;p16"/>
          <p:cNvSpPr txBox="1"/>
          <p:nvPr>
            <p:ph type="title"/>
          </p:nvPr>
        </p:nvSpPr>
        <p:spPr>
          <a:xfrm>
            <a:off x="2821000" y="1500150"/>
            <a:ext cx="5607900" cy="16287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2" name="Google Shape;212;p16"/>
          <p:cNvSpPr txBox="1"/>
          <p:nvPr>
            <p:ph hasCustomPrompt="1" idx="2" type="title"/>
          </p:nvPr>
        </p:nvSpPr>
        <p:spPr>
          <a:xfrm>
            <a:off x="-85700" y="19418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13" name="Google Shape;213;p16"/>
          <p:cNvSpPr txBox="1"/>
          <p:nvPr>
            <p:ph idx="1" type="subTitle"/>
          </p:nvPr>
        </p:nvSpPr>
        <p:spPr>
          <a:xfrm>
            <a:off x="2888750" y="3450650"/>
            <a:ext cx="5540100" cy="500700"/>
          </a:xfrm>
          <a:prstGeom prst="rect">
            <a:avLst/>
          </a:prstGeom>
          <a:solidFill>
            <a:schemeClr val="accent1"/>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14" name="Shape 214"/>
        <p:cNvGrpSpPr/>
        <p:nvPr/>
      </p:nvGrpSpPr>
      <p:grpSpPr>
        <a:xfrm>
          <a:off x="0" y="0"/>
          <a:ext cx="0" cy="0"/>
          <a:chOff x="0" y="0"/>
          <a:chExt cx="0" cy="0"/>
        </a:xfrm>
      </p:grpSpPr>
      <p:sp>
        <p:nvSpPr>
          <p:cNvPr id="215" name="Google Shape;215;p17"/>
          <p:cNvSpPr txBox="1"/>
          <p:nvPr>
            <p:ph type="title"/>
          </p:nvPr>
        </p:nvSpPr>
        <p:spPr>
          <a:xfrm>
            <a:off x="3865000" y="3392700"/>
            <a:ext cx="4563900" cy="531900"/>
          </a:xfrm>
          <a:prstGeom prst="rect">
            <a:avLst/>
          </a:prstGeom>
        </p:spPr>
        <p:txBody>
          <a:bodyPr anchorCtr="0" anchor="ctr" bIns="91425" lIns="91425" spcFirstLastPara="1" rIns="91425" wrap="square" tIns="91425">
            <a:noAutofit/>
          </a:bodyPr>
          <a:lstStyle>
            <a:lvl1pPr lvl="0" algn="r">
              <a:spcBef>
                <a:spcPts val="0"/>
              </a:spcBef>
              <a:spcAft>
                <a:spcPts val="0"/>
              </a:spcAft>
              <a:buSzPts val="3000"/>
              <a:buNone/>
              <a:defRPr sz="2400">
                <a:solidFill>
                  <a:schemeClr val="accent3"/>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216" name="Google Shape;216;p17"/>
          <p:cNvSpPr txBox="1"/>
          <p:nvPr>
            <p:ph idx="1" type="subTitle"/>
          </p:nvPr>
        </p:nvSpPr>
        <p:spPr>
          <a:xfrm>
            <a:off x="2201200" y="1652400"/>
            <a:ext cx="6227700" cy="17403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grpSp>
        <p:nvGrpSpPr>
          <p:cNvPr id="217" name="Google Shape;217;p17"/>
          <p:cNvGrpSpPr/>
          <p:nvPr/>
        </p:nvGrpSpPr>
        <p:grpSpPr>
          <a:xfrm rot="2700000">
            <a:off x="1392909" y="708131"/>
            <a:ext cx="767092" cy="1271458"/>
            <a:chOff x="405093" y="226883"/>
            <a:chExt cx="767099" cy="1271470"/>
          </a:xfrm>
        </p:grpSpPr>
        <p:sp>
          <p:nvSpPr>
            <p:cNvPr id="218" name="Google Shape;218;p17"/>
            <p:cNvSpPr/>
            <p:nvPr/>
          </p:nvSpPr>
          <p:spPr>
            <a:xfrm flipH="1">
              <a:off x="405093" y="500084"/>
              <a:ext cx="506235" cy="434247"/>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
            <p:cNvSpPr/>
            <p:nvPr/>
          </p:nvSpPr>
          <p:spPr>
            <a:xfrm flipH="1">
              <a:off x="689767" y="1224277"/>
              <a:ext cx="304686" cy="274076"/>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
            <p:cNvSpPr/>
            <p:nvPr/>
          </p:nvSpPr>
          <p:spPr>
            <a:xfrm flipH="1">
              <a:off x="911329" y="881679"/>
              <a:ext cx="260863" cy="23505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
            <p:cNvSpPr/>
            <p:nvPr/>
          </p:nvSpPr>
          <p:spPr>
            <a:xfrm flipH="1">
              <a:off x="791351" y="226883"/>
              <a:ext cx="190751" cy="171867"/>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spTree>
      <p:nvGrpSpPr>
        <p:cNvPr id="222" name="Shape 222"/>
        <p:cNvGrpSpPr/>
        <p:nvPr/>
      </p:nvGrpSpPr>
      <p:grpSpPr>
        <a:xfrm>
          <a:off x="0" y="0"/>
          <a:ext cx="0" cy="0"/>
          <a:chOff x="0" y="0"/>
          <a:chExt cx="0" cy="0"/>
        </a:xfrm>
      </p:grpSpPr>
      <p:sp>
        <p:nvSpPr>
          <p:cNvPr id="223" name="Google Shape;223;p18"/>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_1">
    <p:spTree>
      <p:nvGrpSpPr>
        <p:cNvPr id="224" name="Shape 224"/>
        <p:cNvGrpSpPr/>
        <p:nvPr/>
      </p:nvGrpSpPr>
      <p:grpSpPr>
        <a:xfrm>
          <a:off x="0" y="0"/>
          <a:ext cx="0" cy="0"/>
          <a:chOff x="0" y="0"/>
          <a:chExt cx="0" cy="0"/>
        </a:xfrm>
      </p:grpSpPr>
      <p:sp>
        <p:nvSpPr>
          <p:cNvPr id="225" name="Google Shape;225;p19"/>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226" name="Google Shape;226;p19"/>
          <p:cNvGrpSpPr/>
          <p:nvPr/>
        </p:nvGrpSpPr>
        <p:grpSpPr>
          <a:xfrm>
            <a:off x="8214375" y="223082"/>
            <a:ext cx="699624" cy="760571"/>
            <a:chOff x="8472500" y="116350"/>
            <a:chExt cx="573886" cy="623879"/>
          </a:xfrm>
        </p:grpSpPr>
        <p:sp>
          <p:nvSpPr>
            <p:cNvPr id="227" name="Google Shape;227;p19"/>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9"/>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9"/>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_1_1">
    <p:spTree>
      <p:nvGrpSpPr>
        <p:cNvPr id="231" name="Shape 231"/>
        <p:cNvGrpSpPr/>
        <p:nvPr/>
      </p:nvGrpSpPr>
      <p:grpSpPr>
        <a:xfrm>
          <a:off x="0" y="0"/>
          <a:ext cx="0" cy="0"/>
          <a:chOff x="0" y="0"/>
          <a:chExt cx="0" cy="0"/>
        </a:xfrm>
      </p:grpSpPr>
      <p:sp>
        <p:nvSpPr>
          <p:cNvPr id="232" name="Google Shape;232;p20"/>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0"/>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0"/>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4">
    <p:spTree>
      <p:nvGrpSpPr>
        <p:cNvPr id="235" name="Shape 235"/>
        <p:cNvGrpSpPr/>
        <p:nvPr/>
      </p:nvGrpSpPr>
      <p:grpSpPr>
        <a:xfrm>
          <a:off x="0" y="0"/>
          <a:ext cx="0" cy="0"/>
          <a:chOff x="0" y="0"/>
          <a:chExt cx="0" cy="0"/>
        </a:xfrm>
      </p:grpSpPr>
      <p:sp>
        <p:nvSpPr>
          <p:cNvPr id="236" name="Google Shape;236;p21"/>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1"/>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1"/>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4_1">
    <p:spTree>
      <p:nvGrpSpPr>
        <p:cNvPr id="239" name="Shape 239"/>
        <p:cNvGrpSpPr/>
        <p:nvPr/>
      </p:nvGrpSpPr>
      <p:grpSpPr>
        <a:xfrm>
          <a:off x="0" y="0"/>
          <a:ext cx="0" cy="0"/>
          <a:chOff x="0" y="0"/>
          <a:chExt cx="0" cy="0"/>
        </a:xfrm>
      </p:grpSpPr>
      <p:sp>
        <p:nvSpPr>
          <p:cNvPr id="240" name="Google Shape;240;p22"/>
          <p:cNvSpPr/>
          <p:nvPr/>
        </p:nvSpPr>
        <p:spPr>
          <a:xfrm flipH="1">
            <a:off x="394395" y="463000"/>
            <a:ext cx="1161831" cy="64468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2"/>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42" name="Shape 242"/>
        <p:cNvGrpSpPr/>
        <p:nvPr/>
      </p:nvGrpSpPr>
      <p:grpSpPr>
        <a:xfrm>
          <a:off x="0" y="0"/>
          <a:ext cx="0" cy="0"/>
          <a:chOff x="0" y="0"/>
          <a:chExt cx="0" cy="0"/>
        </a:xfrm>
      </p:grpSpPr>
      <p:sp>
        <p:nvSpPr>
          <p:cNvPr id="243" name="Google Shape;243;p23"/>
          <p:cNvSpPr txBox="1"/>
          <p:nvPr>
            <p:ph idx="1" type="subTitle"/>
          </p:nvPr>
        </p:nvSpPr>
        <p:spPr>
          <a:xfrm>
            <a:off x="720000" y="2817018"/>
            <a:ext cx="3068400" cy="13542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4" name="Google Shape;244;p23"/>
          <p:cNvSpPr txBox="1"/>
          <p:nvPr>
            <p:ph type="title"/>
          </p:nvPr>
        </p:nvSpPr>
        <p:spPr>
          <a:xfrm>
            <a:off x="720000" y="2244318"/>
            <a:ext cx="3068400" cy="572700"/>
          </a:xfrm>
          <a:prstGeom prst="rect">
            <a:avLst/>
          </a:prstGeom>
        </p:spPr>
        <p:txBody>
          <a:bodyPr anchorCtr="0" anchor="ctr" bIns="91425" lIns="91425" spcFirstLastPara="1" rIns="91425" wrap="square" tIns="91425">
            <a:noAutofit/>
          </a:bodyPr>
          <a:lstStyle>
            <a:lvl1pPr lvl="0" algn="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grpSp>
        <p:nvGrpSpPr>
          <p:cNvPr id="245" name="Google Shape;245;p23"/>
          <p:cNvGrpSpPr/>
          <p:nvPr/>
        </p:nvGrpSpPr>
        <p:grpSpPr>
          <a:xfrm rot="841945">
            <a:off x="477773" y="430033"/>
            <a:ext cx="1537028" cy="1311591"/>
            <a:chOff x="6501025" y="2106525"/>
            <a:chExt cx="846625" cy="722450"/>
          </a:xfrm>
        </p:grpSpPr>
        <p:sp>
          <p:nvSpPr>
            <p:cNvPr id="246" name="Google Shape;246;p23"/>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3"/>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3"/>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3"/>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spTree>
      <p:nvGrpSpPr>
        <p:cNvPr id="250" name="Shape 250"/>
        <p:cNvGrpSpPr/>
        <p:nvPr/>
      </p:nvGrpSpPr>
      <p:grpSpPr>
        <a:xfrm>
          <a:off x="0" y="0"/>
          <a:ext cx="0" cy="0"/>
          <a:chOff x="0" y="0"/>
          <a:chExt cx="0" cy="0"/>
        </a:xfrm>
      </p:grpSpPr>
      <p:sp>
        <p:nvSpPr>
          <p:cNvPr id="251" name="Google Shape;251;p24"/>
          <p:cNvSpPr/>
          <p:nvPr/>
        </p:nvSpPr>
        <p:spPr>
          <a:xfrm rot="5400000">
            <a:off x="4360837" y="600191"/>
            <a:ext cx="4388254" cy="4052698"/>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4"/>
          <p:cNvSpPr txBox="1"/>
          <p:nvPr>
            <p:ph idx="1" type="subTitle"/>
          </p:nvPr>
        </p:nvSpPr>
        <p:spPr>
          <a:xfrm>
            <a:off x="715100" y="1917600"/>
            <a:ext cx="3664800" cy="269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253" name="Google Shape;253;p24"/>
          <p:cNvSpPr txBox="1"/>
          <p:nvPr>
            <p:ph type="title"/>
          </p:nvPr>
        </p:nvSpPr>
        <p:spPr>
          <a:xfrm>
            <a:off x="715100" y="535000"/>
            <a:ext cx="4345500" cy="12225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spTree>
      <p:nvGrpSpPr>
        <p:cNvPr id="254" name="Shape 254"/>
        <p:cNvGrpSpPr/>
        <p:nvPr/>
      </p:nvGrpSpPr>
      <p:grpSpPr>
        <a:xfrm>
          <a:off x="0" y="0"/>
          <a:ext cx="0" cy="0"/>
          <a:chOff x="0" y="0"/>
          <a:chExt cx="0" cy="0"/>
        </a:xfrm>
      </p:grpSpPr>
      <p:sp>
        <p:nvSpPr>
          <p:cNvPr id="255" name="Google Shape;255;p25"/>
          <p:cNvSpPr txBox="1"/>
          <p:nvPr>
            <p:ph idx="1" type="subTitle"/>
          </p:nvPr>
        </p:nvSpPr>
        <p:spPr>
          <a:xfrm>
            <a:off x="3769350" y="3254300"/>
            <a:ext cx="4101900" cy="1354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56" name="Google Shape;256;p25"/>
          <p:cNvSpPr txBox="1"/>
          <p:nvPr>
            <p:ph type="title"/>
          </p:nvPr>
        </p:nvSpPr>
        <p:spPr>
          <a:xfrm>
            <a:off x="3769350" y="2681600"/>
            <a:ext cx="41019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spTree>
      <p:nvGrpSpPr>
        <p:cNvPr id="257" name="Shape 257"/>
        <p:cNvGrpSpPr/>
        <p:nvPr/>
      </p:nvGrpSpPr>
      <p:grpSpPr>
        <a:xfrm>
          <a:off x="0" y="0"/>
          <a:ext cx="0" cy="0"/>
          <a:chOff x="0" y="0"/>
          <a:chExt cx="0" cy="0"/>
        </a:xfrm>
      </p:grpSpPr>
      <p:sp>
        <p:nvSpPr>
          <p:cNvPr id="258" name="Google Shape;258;p26"/>
          <p:cNvSpPr txBox="1"/>
          <p:nvPr>
            <p:ph idx="1" type="body"/>
          </p:nvPr>
        </p:nvSpPr>
        <p:spPr>
          <a:xfrm>
            <a:off x="720000" y="1343525"/>
            <a:ext cx="77136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259" name="Google Shape;259;p26"/>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260" name="Google Shape;260;p26"/>
          <p:cNvGrpSpPr/>
          <p:nvPr/>
        </p:nvGrpSpPr>
        <p:grpSpPr>
          <a:xfrm>
            <a:off x="7619922" y="274307"/>
            <a:ext cx="1201654" cy="4704219"/>
            <a:chOff x="7619922" y="274307"/>
            <a:chExt cx="1201654" cy="4704219"/>
          </a:xfrm>
        </p:grpSpPr>
        <p:grpSp>
          <p:nvGrpSpPr>
            <p:cNvPr id="261" name="Google Shape;261;p26"/>
            <p:cNvGrpSpPr/>
            <p:nvPr/>
          </p:nvGrpSpPr>
          <p:grpSpPr>
            <a:xfrm>
              <a:off x="7619922" y="3933006"/>
              <a:ext cx="1201654" cy="1045519"/>
              <a:chOff x="3918275" y="2946475"/>
              <a:chExt cx="1042650" cy="907175"/>
            </a:xfrm>
          </p:grpSpPr>
          <p:sp>
            <p:nvSpPr>
              <p:cNvPr id="262" name="Google Shape;262;p26"/>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6"/>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6"/>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6"/>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6"/>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6"/>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6"/>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 name="Google Shape;271;p26"/>
            <p:cNvGrpSpPr/>
            <p:nvPr/>
          </p:nvGrpSpPr>
          <p:grpSpPr>
            <a:xfrm rot="10800000">
              <a:off x="8079087" y="274307"/>
              <a:ext cx="699624" cy="760571"/>
              <a:chOff x="8472500" y="116350"/>
              <a:chExt cx="573886" cy="623879"/>
            </a:xfrm>
          </p:grpSpPr>
          <p:sp>
            <p:nvSpPr>
              <p:cNvPr id="272" name="Google Shape;272;p26"/>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6"/>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6"/>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6"/>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_1_1_1">
    <p:spTree>
      <p:nvGrpSpPr>
        <p:cNvPr id="276" name="Shape 276"/>
        <p:cNvGrpSpPr/>
        <p:nvPr/>
      </p:nvGrpSpPr>
      <p:grpSpPr>
        <a:xfrm>
          <a:off x="0" y="0"/>
          <a:ext cx="0" cy="0"/>
          <a:chOff x="0" y="0"/>
          <a:chExt cx="0" cy="0"/>
        </a:xfrm>
      </p:grpSpPr>
      <p:sp>
        <p:nvSpPr>
          <p:cNvPr id="277" name="Google Shape;277;p27"/>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7"/>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7"/>
          <p:cNvSpPr txBox="1"/>
          <p:nvPr>
            <p:ph idx="1" type="body"/>
          </p:nvPr>
        </p:nvSpPr>
        <p:spPr>
          <a:xfrm>
            <a:off x="1278675" y="1343525"/>
            <a:ext cx="65961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accent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280" name="Google Shape;280;p27"/>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81" name="Shape 281"/>
        <p:cNvGrpSpPr/>
        <p:nvPr/>
      </p:nvGrpSpPr>
      <p:grpSpPr>
        <a:xfrm>
          <a:off x="0" y="0"/>
          <a:ext cx="0" cy="0"/>
          <a:chOff x="0" y="0"/>
          <a:chExt cx="0" cy="0"/>
        </a:xfrm>
      </p:grpSpPr>
      <p:grpSp>
        <p:nvGrpSpPr>
          <p:cNvPr id="282" name="Google Shape;282;p28"/>
          <p:cNvGrpSpPr/>
          <p:nvPr/>
        </p:nvGrpSpPr>
        <p:grpSpPr>
          <a:xfrm>
            <a:off x="8339750" y="223063"/>
            <a:ext cx="573886" cy="623879"/>
            <a:chOff x="8472500" y="116350"/>
            <a:chExt cx="573886" cy="623879"/>
          </a:xfrm>
        </p:grpSpPr>
        <p:sp>
          <p:nvSpPr>
            <p:cNvPr id="283" name="Google Shape;283;p28"/>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8"/>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8"/>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8"/>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7" name="Google Shape;287;p28"/>
          <p:cNvSpPr txBox="1"/>
          <p:nvPr>
            <p:ph idx="1" type="subTitle"/>
          </p:nvPr>
        </p:nvSpPr>
        <p:spPr>
          <a:xfrm>
            <a:off x="1181425"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288" name="Google Shape;288;p28"/>
          <p:cNvSpPr txBox="1"/>
          <p:nvPr>
            <p:ph idx="2" type="subTitle"/>
          </p:nvPr>
        </p:nvSpPr>
        <p:spPr>
          <a:xfrm>
            <a:off x="4836300"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289" name="Google Shape;289;p28"/>
          <p:cNvSpPr txBox="1"/>
          <p:nvPr>
            <p:ph idx="3" type="subTitle"/>
          </p:nvPr>
        </p:nvSpPr>
        <p:spPr>
          <a:xfrm>
            <a:off x="1181425"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0" name="Google Shape;290;p28"/>
          <p:cNvSpPr txBox="1"/>
          <p:nvPr>
            <p:ph idx="4" type="subTitle"/>
          </p:nvPr>
        </p:nvSpPr>
        <p:spPr>
          <a:xfrm>
            <a:off x="4836300"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1" name="Google Shape;291;p28"/>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292" name="Google Shape;292;p28"/>
          <p:cNvSpPr txBox="1"/>
          <p:nvPr>
            <p:ph idx="5" type="subTitle"/>
          </p:nvPr>
        </p:nvSpPr>
        <p:spPr>
          <a:xfrm>
            <a:off x="702525" y="1212700"/>
            <a:ext cx="6289200" cy="6105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293" name="Shape 293"/>
        <p:cNvGrpSpPr/>
        <p:nvPr/>
      </p:nvGrpSpPr>
      <p:grpSpPr>
        <a:xfrm>
          <a:off x="0" y="0"/>
          <a:ext cx="0" cy="0"/>
          <a:chOff x="0" y="0"/>
          <a:chExt cx="0" cy="0"/>
        </a:xfrm>
      </p:grpSpPr>
      <p:grpSp>
        <p:nvGrpSpPr>
          <p:cNvPr id="294" name="Google Shape;294;p29"/>
          <p:cNvGrpSpPr/>
          <p:nvPr/>
        </p:nvGrpSpPr>
        <p:grpSpPr>
          <a:xfrm>
            <a:off x="8012922" y="289989"/>
            <a:ext cx="655668" cy="705145"/>
            <a:chOff x="6882175" y="2207400"/>
            <a:chExt cx="465475" cy="500600"/>
          </a:xfrm>
        </p:grpSpPr>
        <p:sp>
          <p:nvSpPr>
            <p:cNvPr id="295" name="Google Shape;295;p29"/>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9"/>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9"/>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 name="Google Shape;298;p29"/>
          <p:cNvSpPr/>
          <p:nvPr/>
        </p:nvSpPr>
        <p:spPr>
          <a:xfrm rot="-698491">
            <a:off x="777440" y="619604"/>
            <a:ext cx="728576" cy="305163"/>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9"/>
          <p:cNvSpPr txBox="1"/>
          <p:nvPr>
            <p:ph idx="1" type="subTitle"/>
          </p:nvPr>
        </p:nvSpPr>
        <p:spPr>
          <a:xfrm>
            <a:off x="1278675"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300" name="Google Shape;300;p29"/>
          <p:cNvSpPr txBox="1"/>
          <p:nvPr>
            <p:ph idx="2" type="subTitle"/>
          </p:nvPr>
        </p:nvSpPr>
        <p:spPr>
          <a:xfrm>
            <a:off x="4758800"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100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301" name="Google Shape;301;p29"/>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_1_1">
    <p:spTree>
      <p:nvGrpSpPr>
        <p:cNvPr id="302" name="Shape 302"/>
        <p:cNvGrpSpPr/>
        <p:nvPr/>
      </p:nvGrpSpPr>
      <p:grpSpPr>
        <a:xfrm>
          <a:off x="0" y="0"/>
          <a:ext cx="0" cy="0"/>
          <a:chOff x="0" y="0"/>
          <a:chExt cx="0" cy="0"/>
        </a:xfrm>
      </p:grpSpPr>
      <p:grpSp>
        <p:nvGrpSpPr>
          <p:cNvPr id="303" name="Google Shape;303;p30"/>
          <p:cNvGrpSpPr/>
          <p:nvPr/>
        </p:nvGrpSpPr>
        <p:grpSpPr>
          <a:xfrm>
            <a:off x="6298626" y="3452474"/>
            <a:ext cx="2249804" cy="1495244"/>
            <a:chOff x="6298626" y="3452474"/>
            <a:chExt cx="2249804" cy="1495244"/>
          </a:xfrm>
        </p:grpSpPr>
        <p:sp>
          <p:nvSpPr>
            <p:cNvPr id="304" name="Google Shape;304;p30"/>
            <p:cNvSpPr/>
            <p:nvPr/>
          </p:nvSpPr>
          <p:spPr>
            <a:xfrm>
              <a:off x="6699969" y="3452474"/>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0"/>
            <p:cNvSpPr/>
            <p:nvPr/>
          </p:nvSpPr>
          <p:spPr>
            <a:xfrm>
              <a:off x="6298626" y="4068073"/>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6" name="Google Shape;306;p30"/>
          <p:cNvSpPr txBox="1"/>
          <p:nvPr>
            <p:ph idx="1" type="subTitle"/>
          </p:nvPr>
        </p:nvSpPr>
        <p:spPr>
          <a:xfrm>
            <a:off x="715100"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307" name="Google Shape;307;p30"/>
          <p:cNvSpPr txBox="1"/>
          <p:nvPr>
            <p:ph idx="2" type="subTitle"/>
          </p:nvPr>
        </p:nvSpPr>
        <p:spPr>
          <a:xfrm>
            <a:off x="4862275"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Quicksand"/>
              <a:buChar char="●"/>
              <a:defRPr/>
            </a:lvl1pPr>
            <a:lvl2pPr lvl="1" algn="ctr">
              <a:lnSpc>
                <a:spcPct val="100000"/>
              </a:lnSpc>
              <a:spcBef>
                <a:spcPts val="0"/>
              </a:spcBef>
              <a:spcAft>
                <a:spcPts val="0"/>
              </a:spcAft>
              <a:buClr>
                <a:srgbClr val="233294"/>
              </a:buClr>
              <a:buSzPts val="1400"/>
              <a:buFont typeface="Quicksand"/>
              <a:buChar char="○"/>
              <a:defRPr/>
            </a:lvl2pPr>
            <a:lvl3pPr lvl="2" algn="ctr">
              <a:lnSpc>
                <a:spcPct val="100000"/>
              </a:lnSpc>
              <a:spcBef>
                <a:spcPts val="0"/>
              </a:spcBef>
              <a:spcAft>
                <a:spcPts val="0"/>
              </a:spcAft>
              <a:buClr>
                <a:srgbClr val="233294"/>
              </a:buClr>
              <a:buSzPts val="1400"/>
              <a:buFont typeface="Quicksand"/>
              <a:buChar char="■"/>
              <a:defRPr/>
            </a:lvl3pPr>
            <a:lvl4pPr lvl="3" algn="ctr">
              <a:lnSpc>
                <a:spcPct val="100000"/>
              </a:lnSpc>
              <a:spcBef>
                <a:spcPts val="0"/>
              </a:spcBef>
              <a:spcAft>
                <a:spcPts val="0"/>
              </a:spcAft>
              <a:buClr>
                <a:srgbClr val="233294"/>
              </a:buClr>
              <a:buSzPts val="1400"/>
              <a:buFont typeface="Quicksand"/>
              <a:buChar char="●"/>
              <a:defRPr/>
            </a:lvl4pPr>
            <a:lvl5pPr lvl="4" algn="ctr">
              <a:lnSpc>
                <a:spcPct val="100000"/>
              </a:lnSpc>
              <a:spcBef>
                <a:spcPts val="0"/>
              </a:spcBef>
              <a:spcAft>
                <a:spcPts val="0"/>
              </a:spcAft>
              <a:buClr>
                <a:srgbClr val="233294"/>
              </a:buClr>
              <a:buSzPts val="1400"/>
              <a:buFont typeface="Quicksand"/>
              <a:buChar char="○"/>
              <a:defRPr/>
            </a:lvl5pPr>
            <a:lvl6pPr lvl="5" algn="ctr">
              <a:lnSpc>
                <a:spcPct val="100000"/>
              </a:lnSpc>
              <a:spcBef>
                <a:spcPts val="0"/>
              </a:spcBef>
              <a:spcAft>
                <a:spcPts val="0"/>
              </a:spcAft>
              <a:buClr>
                <a:srgbClr val="233294"/>
              </a:buClr>
              <a:buSzPts val="1400"/>
              <a:buFont typeface="Quicksand"/>
              <a:buChar char="■"/>
              <a:defRPr/>
            </a:lvl6pPr>
            <a:lvl7pPr lvl="6" algn="ctr">
              <a:lnSpc>
                <a:spcPct val="100000"/>
              </a:lnSpc>
              <a:spcBef>
                <a:spcPts val="0"/>
              </a:spcBef>
              <a:spcAft>
                <a:spcPts val="0"/>
              </a:spcAft>
              <a:buClr>
                <a:srgbClr val="233294"/>
              </a:buClr>
              <a:buSzPts val="1400"/>
              <a:buFont typeface="Quicksand"/>
              <a:buChar char="●"/>
              <a:defRPr/>
            </a:lvl7pPr>
            <a:lvl8pPr lvl="7" algn="ctr">
              <a:lnSpc>
                <a:spcPct val="100000"/>
              </a:lnSpc>
              <a:spcBef>
                <a:spcPts val="0"/>
              </a:spcBef>
              <a:spcAft>
                <a:spcPts val="0"/>
              </a:spcAft>
              <a:buClr>
                <a:srgbClr val="233294"/>
              </a:buClr>
              <a:buSzPts val="1400"/>
              <a:buFont typeface="Quicksand"/>
              <a:buChar char="○"/>
              <a:defRPr/>
            </a:lvl8pPr>
            <a:lvl9pPr lvl="8" algn="ctr">
              <a:lnSpc>
                <a:spcPct val="100000"/>
              </a:lnSpc>
              <a:spcBef>
                <a:spcPts val="0"/>
              </a:spcBef>
              <a:spcAft>
                <a:spcPts val="0"/>
              </a:spcAft>
              <a:buClr>
                <a:srgbClr val="233294"/>
              </a:buClr>
              <a:buSzPts val="1400"/>
              <a:buFont typeface="Quicksand"/>
              <a:buChar char="■"/>
              <a:defRPr/>
            </a:lvl9pPr>
          </a:lstStyle>
          <a:p/>
        </p:txBody>
      </p:sp>
      <p:sp>
        <p:nvSpPr>
          <p:cNvPr id="308" name="Google Shape;308;p30"/>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309" name="Shape 309"/>
        <p:cNvGrpSpPr/>
        <p:nvPr/>
      </p:nvGrpSpPr>
      <p:grpSpPr>
        <a:xfrm>
          <a:off x="0" y="0"/>
          <a:ext cx="0" cy="0"/>
          <a:chOff x="0" y="0"/>
          <a:chExt cx="0" cy="0"/>
        </a:xfrm>
      </p:grpSpPr>
      <p:sp>
        <p:nvSpPr>
          <p:cNvPr id="310" name="Google Shape;310;p31"/>
          <p:cNvSpPr txBox="1"/>
          <p:nvPr>
            <p:ph type="title"/>
          </p:nvPr>
        </p:nvSpPr>
        <p:spPr>
          <a:xfrm>
            <a:off x="7200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11" name="Google Shape;311;p31"/>
          <p:cNvSpPr txBox="1"/>
          <p:nvPr>
            <p:ph idx="1" type="subTitle"/>
          </p:nvPr>
        </p:nvSpPr>
        <p:spPr>
          <a:xfrm>
            <a:off x="8518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2" name="Google Shape;312;p31"/>
          <p:cNvSpPr txBox="1"/>
          <p:nvPr>
            <p:ph idx="2" type="title"/>
          </p:nvPr>
        </p:nvSpPr>
        <p:spPr>
          <a:xfrm>
            <a:off x="34038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13" name="Google Shape;313;p31"/>
          <p:cNvSpPr txBox="1"/>
          <p:nvPr>
            <p:ph idx="3" type="subTitle"/>
          </p:nvPr>
        </p:nvSpPr>
        <p:spPr>
          <a:xfrm>
            <a:off x="353580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4" name="Google Shape;314;p31"/>
          <p:cNvSpPr txBox="1"/>
          <p:nvPr>
            <p:ph idx="4" type="title"/>
          </p:nvPr>
        </p:nvSpPr>
        <p:spPr>
          <a:xfrm>
            <a:off x="60876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15" name="Google Shape;315;p31"/>
          <p:cNvSpPr txBox="1"/>
          <p:nvPr>
            <p:ph idx="5" type="subTitle"/>
          </p:nvPr>
        </p:nvSpPr>
        <p:spPr>
          <a:xfrm>
            <a:off x="62194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6" name="Google Shape;316;p31"/>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317" name="Google Shape;317;p31"/>
          <p:cNvSpPr/>
          <p:nvPr/>
        </p:nvSpPr>
        <p:spPr>
          <a:xfrm rot="-1505648">
            <a:off x="4111228" y="4272930"/>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8" name="Google Shape;318;p31"/>
          <p:cNvGrpSpPr/>
          <p:nvPr/>
        </p:nvGrpSpPr>
        <p:grpSpPr>
          <a:xfrm>
            <a:off x="254500" y="330616"/>
            <a:ext cx="629648" cy="677162"/>
            <a:chOff x="6882175" y="2207400"/>
            <a:chExt cx="465475" cy="500600"/>
          </a:xfrm>
        </p:grpSpPr>
        <p:sp>
          <p:nvSpPr>
            <p:cNvPr id="319" name="Google Shape;319;p31"/>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1"/>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1"/>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322" name="Shape 322"/>
        <p:cNvGrpSpPr/>
        <p:nvPr/>
      </p:nvGrpSpPr>
      <p:grpSpPr>
        <a:xfrm>
          <a:off x="0" y="0"/>
          <a:ext cx="0" cy="0"/>
          <a:chOff x="0" y="0"/>
          <a:chExt cx="0" cy="0"/>
        </a:xfrm>
      </p:grpSpPr>
      <p:sp>
        <p:nvSpPr>
          <p:cNvPr id="323" name="Google Shape;323;p32"/>
          <p:cNvSpPr txBox="1"/>
          <p:nvPr>
            <p:ph idx="1" type="subTitle"/>
          </p:nvPr>
        </p:nvSpPr>
        <p:spPr>
          <a:xfrm>
            <a:off x="2176000" y="13836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24" name="Google Shape;324;p32"/>
          <p:cNvSpPr txBox="1"/>
          <p:nvPr>
            <p:ph idx="2" type="subTitle"/>
          </p:nvPr>
        </p:nvSpPr>
        <p:spPr>
          <a:xfrm>
            <a:off x="2176000" y="34949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25" name="Google Shape;325;p32"/>
          <p:cNvSpPr txBox="1"/>
          <p:nvPr>
            <p:ph idx="3" type="subTitle"/>
          </p:nvPr>
        </p:nvSpPr>
        <p:spPr>
          <a:xfrm>
            <a:off x="2176000" y="239790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26" name="Google Shape;326;p32"/>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327" name="Google Shape;327;p32"/>
          <p:cNvGrpSpPr/>
          <p:nvPr/>
        </p:nvGrpSpPr>
        <p:grpSpPr>
          <a:xfrm flipH="1">
            <a:off x="8086788" y="280000"/>
            <a:ext cx="684225" cy="757500"/>
            <a:chOff x="4302200" y="1018850"/>
            <a:chExt cx="684225" cy="757500"/>
          </a:xfrm>
        </p:grpSpPr>
        <p:sp>
          <p:nvSpPr>
            <p:cNvPr id="328" name="Google Shape;328;p32"/>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2"/>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2"/>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2"/>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2"/>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2"/>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2"/>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BLANK_1_1_1_2_1_1">
    <p:spTree>
      <p:nvGrpSpPr>
        <p:cNvPr id="335" name="Shape 335"/>
        <p:cNvGrpSpPr/>
        <p:nvPr/>
      </p:nvGrpSpPr>
      <p:grpSpPr>
        <a:xfrm>
          <a:off x="0" y="0"/>
          <a:ext cx="0" cy="0"/>
          <a:chOff x="0" y="0"/>
          <a:chExt cx="0" cy="0"/>
        </a:xfrm>
      </p:grpSpPr>
      <p:sp>
        <p:nvSpPr>
          <p:cNvPr id="336" name="Google Shape;336;p33"/>
          <p:cNvSpPr txBox="1"/>
          <p:nvPr>
            <p:ph type="title"/>
          </p:nvPr>
        </p:nvSpPr>
        <p:spPr>
          <a:xfrm>
            <a:off x="7200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37" name="Google Shape;337;p33"/>
          <p:cNvSpPr txBox="1"/>
          <p:nvPr>
            <p:ph idx="1" type="subTitle"/>
          </p:nvPr>
        </p:nvSpPr>
        <p:spPr>
          <a:xfrm>
            <a:off x="7200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38" name="Google Shape;338;p33"/>
          <p:cNvSpPr txBox="1"/>
          <p:nvPr>
            <p:ph idx="2" type="title"/>
          </p:nvPr>
        </p:nvSpPr>
        <p:spPr>
          <a:xfrm>
            <a:off x="34038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39" name="Google Shape;339;p33"/>
          <p:cNvSpPr txBox="1"/>
          <p:nvPr>
            <p:ph idx="3" type="subTitle"/>
          </p:nvPr>
        </p:nvSpPr>
        <p:spPr>
          <a:xfrm>
            <a:off x="34038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0" name="Google Shape;340;p33"/>
          <p:cNvSpPr txBox="1"/>
          <p:nvPr>
            <p:ph idx="4" type="title"/>
          </p:nvPr>
        </p:nvSpPr>
        <p:spPr>
          <a:xfrm>
            <a:off x="60876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41" name="Google Shape;341;p33"/>
          <p:cNvSpPr txBox="1"/>
          <p:nvPr>
            <p:ph idx="5" type="subTitle"/>
          </p:nvPr>
        </p:nvSpPr>
        <p:spPr>
          <a:xfrm>
            <a:off x="60876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42" name="Google Shape;342;p33"/>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343" name="Shape 343"/>
        <p:cNvGrpSpPr/>
        <p:nvPr/>
      </p:nvGrpSpPr>
      <p:grpSpPr>
        <a:xfrm>
          <a:off x="0" y="0"/>
          <a:ext cx="0" cy="0"/>
          <a:chOff x="0" y="0"/>
          <a:chExt cx="0" cy="0"/>
        </a:xfrm>
      </p:grpSpPr>
      <p:grpSp>
        <p:nvGrpSpPr>
          <p:cNvPr id="344" name="Google Shape;344;p34"/>
          <p:cNvGrpSpPr/>
          <p:nvPr/>
        </p:nvGrpSpPr>
        <p:grpSpPr>
          <a:xfrm>
            <a:off x="315087" y="535002"/>
            <a:ext cx="8455925" cy="4351876"/>
            <a:chOff x="315087" y="535002"/>
            <a:chExt cx="8455925" cy="4351876"/>
          </a:xfrm>
        </p:grpSpPr>
        <p:sp>
          <p:nvSpPr>
            <p:cNvPr id="345" name="Google Shape;345;p34"/>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4"/>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7" name="Google Shape;347;p34"/>
            <p:cNvGrpSpPr/>
            <p:nvPr/>
          </p:nvGrpSpPr>
          <p:grpSpPr>
            <a:xfrm rot="10800000">
              <a:off x="315087" y="4126307"/>
              <a:ext cx="699624" cy="760571"/>
              <a:chOff x="8472500" y="116350"/>
              <a:chExt cx="573886" cy="623879"/>
            </a:xfrm>
          </p:grpSpPr>
          <p:sp>
            <p:nvSpPr>
              <p:cNvPr id="348" name="Google Shape;348;p34"/>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4"/>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4"/>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34"/>
            <p:cNvGrpSpPr/>
            <p:nvPr/>
          </p:nvGrpSpPr>
          <p:grpSpPr>
            <a:xfrm rot="10800000">
              <a:off x="8086788" y="4127838"/>
              <a:ext cx="684225" cy="757500"/>
              <a:chOff x="4302200" y="1018850"/>
              <a:chExt cx="684225" cy="757500"/>
            </a:xfrm>
          </p:grpSpPr>
          <p:sp>
            <p:nvSpPr>
              <p:cNvPr id="353" name="Google Shape;353;p34"/>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4"/>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4"/>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4"/>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4"/>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4"/>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4"/>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60" name="Google Shape;360;p34"/>
          <p:cNvSpPr txBox="1"/>
          <p:nvPr>
            <p:ph type="title"/>
          </p:nvPr>
        </p:nvSpPr>
        <p:spPr>
          <a:xfrm>
            <a:off x="1336863"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61" name="Google Shape;361;p34"/>
          <p:cNvSpPr txBox="1"/>
          <p:nvPr>
            <p:ph idx="1" type="subTitle"/>
          </p:nvPr>
        </p:nvSpPr>
        <p:spPr>
          <a:xfrm>
            <a:off x="1336863"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2" name="Google Shape;362;p34"/>
          <p:cNvSpPr txBox="1"/>
          <p:nvPr>
            <p:ph idx="2" type="title"/>
          </p:nvPr>
        </p:nvSpPr>
        <p:spPr>
          <a:xfrm>
            <a:off x="5222038"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63" name="Google Shape;363;p34"/>
          <p:cNvSpPr txBox="1"/>
          <p:nvPr>
            <p:ph idx="3" type="subTitle"/>
          </p:nvPr>
        </p:nvSpPr>
        <p:spPr>
          <a:xfrm>
            <a:off x="5222100"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4" name="Google Shape;364;p34"/>
          <p:cNvSpPr txBox="1"/>
          <p:nvPr>
            <p:ph idx="4" type="title"/>
          </p:nvPr>
        </p:nvSpPr>
        <p:spPr>
          <a:xfrm>
            <a:off x="1336863"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65" name="Google Shape;365;p34"/>
          <p:cNvSpPr txBox="1"/>
          <p:nvPr>
            <p:ph idx="5" type="subTitle"/>
          </p:nvPr>
        </p:nvSpPr>
        <p:spPr>
          <a:xfrm>
            <a:off x="1336863"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6" name="Google Shape;366;p34"/>
          <p:cNvSpPr txBox="1"/>
          <p:nvPr>
            <p:ph idx="6" type="title"/>
          </p:nvPr>
        </p:nvSpPr>
        <p:spPr>
          <a:xfrm>
            <a:off x="5222038"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67" name="Google Shape;367;p34"/>
          <p:cNvSpPr txBox="1"/>
          <p:nvPr>
            <p:ph idx="7" type="subTitle"/>
          </p:nvPr>
        </p:nvSpPr>
        <p:spPr>
          <a:xfrm>
            <a:off x="5222100"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8" name="Google Shape;368;p34"/>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BLANK_1_1_1_1_2">
    <p:spTree>
      <p:nvGrpSpPr>
        <p:cNvPr id="369" name="Shape 369"/>
        <p:cNvGrpSpPr/>
        <p:nvPr/>
      </p:nvGrpSpPr>
      <p:grpSpPr>
        <a:xfrm>
          <a:off x="0" y="0"/>
          <a:ext cx="0" cy="0"/>
          <a:chOff x="0" y="0"/>
          <a:chExt cx="0" cy="0"/>
        </a:xfrm>
      </p:grpSpPr>
      <p:sp>
        <p:nvSpPr>
          <p:cNvPr id="370" name="Google Shape;370;p35"/>
          <p:cNvSpPr txBox="1"/>
          <p:nvPr>
            <p:ph type="title"/>
          </p:nvPr>
        </p:nvSpPr>
        <p:spPr>
          <a:xfrm>
            <a:off x="119586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71" name="Google Shape;371;p35"/>
          <p:cNvSpPr txBox="1"/>
          <p:nvPr>
            <p:ph idx="1" type="subTitle"/>
          </p:nvPr>
        </p:nvSpPr>
        <p:spPr>
          <a:xfrm>
            <a:off x="119586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2" name="Google Shape;372;p35"/>
          <p:cNvSpPr txBox="1"/>
          <p:nvPr>
            <p:ph idx="2" type="title"/>
          </p:nvPr>
        </p:nvSpPr>
        <p:spPr>
          <a:xfrm>
            <a:off x="508104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73" name="Google Shape;373;p35"/>
          <p:cNvSpPr txBox="1"/>
          <p:nvPr>
            <p:ph idx="3" type="subTitle"/>
          </p:nvPr>
        </p:nvSpPr>
        <p:spPr>
          <a:xfrm>
            <a:off x="508104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4" name="Google Shape;374;p35"/>
          <p:cNvSpPr txBox="1"/>
          <p:nvPr>
            <p:ph idx="4" type="title"/>
          </p:nvPr>
        </p:nvSpPr>
        <p:spPr>
          <a:xfrm>
            <a:off x="119586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75" name="Google Shape;375;p35"/>
          <p:cNvSpPr txBox="1"/>
          <p:nvPr>
            <p:ph idx="5" type="subTitle"/>
          </p:nvPr>
        </p:nvSpPr>
        <p:spPr>
          <a:xfrm>
            <a:off x="119586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6" name="Google Shape;376;p35"/>
          <p:cNvSpPr txBox="1"/>
          <p:nvPr>
            <p:ph idx="6" type="title"/>
          </p:nvPr>
        </p:nvSpPr>
        <p:spPr>
          <a:xfrm>
            <a:off x="508104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77" name="Google Shape;377;p35"/>
          <p:cNvSpPr txBox="1"/>
          <p:nvPr>
            <p:ph idx="7" type="subTitle"/>
          </p:nvPr>
        </p:nvSpPr>
        <p:spPr>
          <a:xfrm>
            <a:off x="508104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78" name="Google Shape;378;p35"/>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379" name="Shape 379"/>
        <p:cNvGrpSpPr/>
        <p:nvPr/>
      </p:nvGrpSpPr>
      <p:grpSpPr>
        <a:xfrm>
          <a:off x="0" y="0"/>
          <a:ext cx="0" cy="0"/>
          <a:chOff x="0" y="0"/>
          <a:chExt cx="0" cy="0"/>
        </a:xfrm>
      </p:grpSpPr>
      <p:grpSp>
        <p:nvGrpSpPr>
          <p:cNvPr id="380" name="Google Shape;380;p36"/>
          <p:cNvGrpSpPr/>
          <p:nvPr/>
        </p:nvGrpSpPr>
        <p:grpSpPr>
          <a:xfrm>
            <a:off x="-104500" y="-422506"/>
            <a:ext cx="9036566" cy="5353549"/>
            <a:chOff x="-104500" y="-422506"/>
            <a:chExt cx="9036566" cy="5353549"/>
          </a:xfrm>
        </p:grpSpPr>
        <p:grpSp>
          <p:nvGrpSpPr>
            <p:cNvPr id="381" name="Google Shape;381;p36"/>
            <p:cNvGrpSpPr/>
            <p:nvPr/>
          </p:nvGrpSpPr>
          <p:grpSpPr>
            <a:xfrm flipH="1" rot="5557456">
              <a:off x="8102462" y="4099505"/>
              <a:ext cx="771109" cy="853689"/>
              <a:chOff x="4302200" y="1018850"/>
              <a:chExt cx="684225" cy="757500"/>
            </a:xfrm>
          </p:grpSpPr>
          <p:sp>
            <p:nvSpPr>
              <p:cNvPr id="382" name="Google Shape;382;p36"/>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6"/>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6"/>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6"/>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6"/>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6"/>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9" name="Google Shape;389;p36"/>
            <p:cNvSpPr/>
            <p:nvPr/>
          </p:nvSpPr>
          <p:spPr>
            <a:xfrm rot="9900113">
              <a:off x="415283" y="-371094"/>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6"/>
            <p:cNvSpPr/>
            <p:nvPr/>
          </p:nvSpPr>
          <p:spPr>
            <a:xfrm flipH="1" rot="899887">
              <a:off x="10753" y="-12993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1" name="Google Shape;391;p36"/>
          <p:cNvSpPr txBox="1"/>
          <p:nvPr>
            <p:ph type="title"/>
          </p:nvPr>
        </p:nvSpPr>
        <p:spPr>
          <a:xfrm>
            <a:off x="724850"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92" name="Google Shape;392;p36"/>
          <p:cNvSpPr txBox="1"/>
          <p:nvPr>
            <p:ph idx="1" type="subTitle"/>
          </p:nvPr>
        </p:nvSpPr>
        <p:spPr>
          <a:xfrm>
            <a:off x="724850"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3" name="Google Shape;393;p36"/>
          <p:cNvSpPr txBox="1"/>
          <p:nvPr>
            <p:ph idx="2" type="title"/>
          </p:nvPr>
        </p:nvSpPr>
        <p:spPr>
          <a:xfrm>
            <a:off x="3424119"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94" name="Google Shape;394;p36"/>
          <p:cNvSpPr txBox="1"/>
          <p:nvPr>
            <p:ph idx="3" type="subTitle"/>
          </p:nvPr>
        </p:nvSpPr>
        <p:spPr>
          <a:xfrm>
            <a:off x="3424121"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5" name="Google Shape;395;p36"/>
          <p:cNvSpPr txBox="1"/>
          <p:nvPr>
            <p:ph idx="4" type="title"/>
          </p:nvPr>
        </p:nvSpPr>
        <p:spPr>
          <a:xfrm>
            <a:off x="724850"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96" name="Google Shape;396;p36"/>
          <p:cNvSpPr txBox="1"/>
          <p:nvPr>
            <p:ph idx="5" type="subTitle"/>
          </p:nvPr>
        </p:nvSpPr>
        <p:spPr>
          <a:xfrm>
            <a:off x="72485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7" name="Google Shape;397;p36"/>
          <p:cNvSpPr txBox="1"/>
          <p:nvPr>
            <p:ph idx="6" type="title"/>
          </p:nvPr>
        </p:nvSpPr>
        <p:spPr>
          <a:xfrm>
            <a:off x="3424119"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398" name="Google Shape;398;p36"/>
          <p:cNvSpPr txBox="1"/>
          <p:nvPr>
            <p:ph idx="7" type="subTitle"/>
          </p:nvPr>
        </p:nvSpPr>
        <p:spPr>
          <a:xfrm>
            <a:off x="3424121"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99" name="Google Shape;399;p36"/>
          <p:cNvSpPr txBox="1"/>
          <p:nvPr>
            <p:ph idx="8" type="title"/>
          </p:nvPr>
        </p:nvSpPr>
        <p:spPr>
          <a:xfrm>
            <a:off x="6123395"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400" name="Google Shape;400;p36"/>
          <p:cNvSpPr txBox="1"/>
          <p:nvPr>
            <p:ph idx="9" type="subTitle"/>
          </p:nvPr>
        </p:nvSpPr>
        <p:spPr>
          <a:xfrm>
            <a:off x="6123399"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1" name="Google Shape;401;p36"/>
          <p:cNvSpPr txBox="1"/>
          <p:nvPr>
            <p:ph idx="13" type="title"/>
          </p:nvPr>
        </p:nvSpPr>
        <p:spPr>
          <a:xfrm>
            <a:off x="6123395"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402" name="Google Shape;402;p36"/>
          <p:cNvSpPr txBox="1"/>
          <p:nvPr>
            <p:ph idx="14" type="subTitle"/>
          </p:nvPr>
        </p:nvSpPr>
        <p:spPr>
          <a:xfrm>
            <a:off x="612340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03" name="Google Shape;403;p36"/>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404" name="Shape 404"/>
        <p:cNvGrpSpPr/>
        <p:nvPr/>
      </p:nvGrpSpPr>
      <p:grpSpPr>
        <a:xfrm>
          <a:off x="0" y="0"/>
          <a:ext cx="0" cy="0"/>
          <a:chOff x="0" y="0"/>
          <a:chExt cx="0" cy="0"/>
        </a:xfrm>
      </p:grpSpPr>
      <p:grpSp>
        <p:nvGrpSpPr>
          <p:cNvPr id="405" name="Google Shape;405;p37"/>
          <p:cNvGrpSpPr/>
          <p:nvPr/>
        </p:nvGrpSpPr>
        <p:grpSpPr>
          <a:xfrm>
            <a:off x="352635" y="286725"/>
            <a:ext cx="1325937" cy="1526738"/>
            <a:chOff x="5655000" y="2294500"/>
            <a:chExt cx="749625" cy="863100"/>
          </a:xfrm>
        </p:grpSpPr>
        <p:sp>
          <p:nvSpPr>
            <p:cNvPr id="406" name="Google Shape;406;p37"/>
            <p:cNvSpPr/>
            <p:nvPr/>
          </p:nvSpPr>
          <p:spPr>
            <a:xfrm>
              <a:off x="5655000" y="2294500"/>
              <a:ext cx="698125" cy="721450"/>
            </a:xfrm>
            <a:custGeom>
              <a:rect b="b" l="l" r="r" t="t"/>
              <a:pathLst>
                <a:path extrusionOk="0" h="28858" w="27925">
                  <a:moveTo>
                    <a:pt x="12114" y="1"/>
                  </a:moveTo>
                  <a:cubicBezTo>
                    <a:pt x="11545" y="1"/>
                    <a:pt x="10972" y="179"/>
                    <a:pt x="10483" y="540"/>
                  </a:cubicBezTo>
                  <a:cubicBezTo>
                    <a:pt x="9387" y="1362"/>
                    <a:pt x="9300" y="2855"/>
                    <a:pt x="9151" y="4100"/>
                  </a:cubicBezTo>
                  <a:cubicBezTo>
                    <a:pt x="8890" y="6029"/>
                    <a:pt x="8914" y="7995"/>
                    <a:pt x="9213" y="9912"/>
                  </a:cubicBezTo>
                  <a:lnTo>
                    <a:pt x="9213" y="10161"/>
                  </a:lnTo>
                  <a:cubicBezTo>
                    <a:pt x="7483" y="9613"/>
                    <a:pt x="5741" y="9078"/>
                    <a:pt x="3986" y="8568"/>
                  </a:cubicBezTo>
                  <a:cubicBezTo>
                    <a:pt x="3791" y="8510"/>
                    <a:pt x="3593" y="8482"/>
                    <a:pt x="3396" y="8482"/>
                  </a:cubicBezTo>
                  <a:cubicBezTo>
                    <a:pt x="1658" y="8482"/>
                    <a:pt x="1" y="10603"/>
                    <a:pt x="1186" y="12202"/>
                  </a:cubicBezTo>
                  <a:cubicBezTo>
                    <a:pt x="2629" y="14143"/>
                    <a:pt x="4434" y="15525"/>
                    <a:pt x="6425" y="16732"/>
                  </a:cubicBezTo>
                  <a:cubicBezTo>
                    <a:pt x="5293" y="19831"/>
                    <a:pt x="4733" y="23117"/>
                    <a:pt x="4745" y="26415"/>
                  </a:cubicBezTo>
                  <a:cubicBezTo>
                    <a:pt x="4762" y="27895"/>
                    <a:pt x="5998" y="28858"/>
                    <a:pt x="7272" y="28858"/>
                  </a:cubicBezTo>
                  <a:cubicBezTo>
                    <a:pt x="7873" y="28858"/>
                    <a:pt x="8482" y="28644"/>
                    <a:pt x="8977" y="28169"/>
                  </a:cubicBezTo>
                  <a:cubicBezTo>
                    <a:pt x="11180" y="26066"/>
                    <a:pt x="13183" y="23764"/>
                    <a:pt x="14963" y="21300"/>
                  </a:cubicBezTo>
                  <a:cubicBezTo>
                    <a:pt x="17004" y="23054"/>
                    <a:pt x="19269" y="24560"/>
                    <a:pt x="21671" y="25780"/>
                  </a:cubicBezTo>
                  <a:cubicBezTo>
                    <a:pt x="22098" y="25994"/>
                    <a:pt x="22519" y="26089"/>
                    <a:pt x="22913" y="26089"/>
                  </a:cubicBezTo>
                  <a:cubicBezTo>
                    <a:pt x="24656" y="26089"/>
                    <a:pt x="25899" y="24221"/>
                    <a:pt x="25056" y="22395"/>
                  </a:cubicBezTo>
                  <a:cubicBezTo>
                    <a:pt x="24397" y="20914"/>
                    <a:pt x="23625" y="19495"/>
                    <a:pt x="22766" y="18113"/>
                  </a:cubicBezTo>
                  <a:cubicBezTo>
                    <a:pt x="22381" y="17504"/>
                    <a:pt x="21982" y="16894"/>
                    <a:pt x="21559" y="16309"/>
                  </a:cubicBezTo>
                  <a:cubicBezTo>
                    <a:pt x="21335" y="16010"/>
                    <a:pt x="21111" y="15711"/>
                    <a:pt x="20900" y="15425"/>
                  </a:cubicBezTo>
                  <a:lnTo>
                    <a:pt x="21211" y="15201"/>
                  </a:lnTo>
                  <a:lnTo>
                    <a:pt x="22555" y="14243"/>
                  </a:lnTo>
                  <a:lnTo>
                    <a:pt x="25716" y="12003"/>
                  </a:lnTo>
                  <a:cubicBezTo>
                    <a:pt x="27924" y="10437"/>
                    <a:pt x="26754" y="7446"/>
                    <a:pt x="24296" y="7446"/>
                  </a:cubicBezTo>
                  <a:cubicBezTo>
                    <a:pt x="24136" y="7446"/>
                    <a:pt x="23970" y="7458"/>
                    <a:pt x="23799" y="7485"/>
                  </a:cubicBezTo>
                  <a:lnTo>
                    <a:pt x="19605" y="8145"/>
                  </a:lnTo>
                  <a:cubicBezTo>
                    <a:pt x="19095" y="8219"/>
                    <a:pt x="17913" y="8170"/>
                    <a:pt x="17502" y="8468"/>
                  </a:cubicBezTo>
                  <a:cubicBezTo>
                    <a:pt x="16979" y="7149"/>
                    <a:pt x="16481" y="5805"/>
                    <a:pt x="15959" y="4486"/>
                  </a:cubicBezTo>
                  <a:cubicBezTo>
                    <a:pt x="15461" y="3229"/>
                    <a:pt x="15050" y="1760"/>
                    <a:pt x="14054" y="802"/>
                  </a:cubicBezTo>
                  <a:cubicBezTo>
                    <a:pt x="13518" y="272"/>
                    <a:pt x="12818" y="1"/>
                    <a:pt x="121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7"/>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7"/>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7"/>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7"/>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7"/>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37"/>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7"/>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7"/>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7"/>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 name="Google Shape;416;p37"/>
          <p:cNvSpPr txBox="1"/>
          <p:nvPr>
            <p:ph hasCustomPrompt="1" type="title"/>
          </p:nvPr>
        </p:nvSpPr>
        <p:spPr>
          <a:xfrm>
            <a:off x="1284000" y="540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17" name="Google Shape;417;p37"/>
          <p:cNvSpPr txBox="1"/>
          <p:nvPr>
            <p:ph idx="1" type="subTitle"/>
          </p:nvPr>
        </p:nvSpPr>
        <p:spPr>
          <a:xfrm>
            <a:off x="1284000" y="1368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18" name="Google Shape;418;p37"/>
          <p:cNvSpPr txBox="1"/>
          <p:nvPr>
            <p:ph hasCustomPrompt="1" idx="2" type="title"/>
          </p:nvPr>
        </p:nvSpPr>
        <p:spPr>
          <a:xfrm>
            <a:off x="1284000" y="1935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19" name="Google Shape;419;p37"/>
          <p:cNvSpPr txBox="1"/>
          <p:nvPr>
            <p:ph idx="3" type="subTitle"/>
          </p:nvPr>
        </p:nvSpPr>
        <p:spPr>
          <a:xfrm>
            <a:off x="1284000" y="2763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0" name="Google Shape;420;p37"/>
          <p:cNvSpPr txBox="1"/>
          <p:nvPr>
            <p:ph hasCustomPrompt="1" idx="4" type="title"/>
          </p:nvPr>
        </p:nvSpPr>
        <p:spPr>
          <a:xfrm>
            <a:off x="1284000" y="3330013"/>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21" name="Google Shape;421;p37"/>
          <p:cNvSpPr txBox="1"/>
          <p:nvPr>
            <p:ph idx="5" type="subTitle"/>
          </p:nvPr>
        </p:nvSpPr>
        <p:spPr>
          <a:xfrm>
            <a:off x="1284000" y="4158325"/>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422" name="Shape 422"/>
        <p:cNvGrpSpPr/>
        <p:nvPr/>
      </p:nvGrpSpPr>
      <p:grpSpPr>
        <a:xfrm>
          <a:off x="0" y="0"/>
          <a:ext cx="0" cy="0"/>
          <a:chOff x="0" y="0"/>
          <a:chExt cx="0" cy="0"/>
        </a:xfrm>
      </p:grpSpPr>
      <p:grpSp>
        <p:nvGrpSpPr>
          <p:cNvPr id="423" name="Google Shape;423;p38"/>
          <p:cNvGrpSpPr/>
          <p:nvPr/>
        </p:nvGrpSpPr>
        <p:grpSpPr>
          <a:xfrm>
            <a:off x="-101030" y="-934618"/>
            <a:ext cx="8991583" cy="2164761"/>
            <a:chOff x="-101030" y="-934618"/>
            <a:chExt cx="8991583" cy="2164761"/>
          </a:xfrm>
        </p:grpSpPr>
        <p:sp>
          <p:nvSpPr>
            <p:cNvPr id="424" name="Google Shape;424;p38"/>
            <p:cNvSpPr/>
            <p:nvPr/>
          </p:nvSpPr>
          <p:spPr>
            <a:xfrm rot="9900054">
              <a:off x="762116" y="-84924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8"/>
            <p:cNvSpPr/>
            <p:nvPr/>
          </p:nvSpPr>
          <p:spPr>
            <a:xfrm flipH="1" rot="899946">
              <a:off x="90366" y="-44879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6" name="Google Shape;426;p38"/>
            <p:cNvGrpSpPr/>
            <p:nvPr/>
          </p:nvGrpSpPr>
          <p:grpSpPr>
            <a:xfrm>
              <a:off x="8155940" y="215159"/>
              <a:ext cx="734613" cy="790147"/>
              <a:chOff x="6882175" y="2207400"/>
              <a:chExt cx="465475" cy="500600"/>
            </a:xfrm>
          </p:grpSpPr>
          <p:sp>
            <p:nvSpPr>
              <p:cNvPr id="427" name="Google Shape;427;p38"/>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8"/>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8"/>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0" name="Google Shape;430;p38"/>
          <p:cNvSpPr txBox="1"/>
          <p:nvPr>
            <p:ph hasCustomPrompt="1" type="title"/>
          </p:nvPr>
        </p:nvSpPr>
        <p:spPr>
          <a:xfrm>
            <a:off x="90665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31" name="Google Shape;431;p38"/>
          <p:cNvSpPr txBox="1"/>
          <p:nvPr>
            <p:ph idx="1" type="subTitle"/>
          </p:nvPr>
        </p:nvSpPr>
        <p:spPr>
          <a:xfrm>
            <a:off x="906675"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32" name="Google Shape;432;p38"/>
          <p:cNvSpPr txBox="1"/>
          <p:nvPr>
            <p:ph hasCustomPrompt="1" idx="2" type="title"/>
          </p:nvPr>
        </p:nvSpPr>
        <p:spPr>
          <a:xfrm>
            <a:off x="348870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33" name="Google Shape;433;p38"/>
          <p:cNvSpPr txBox="1"/>
          <p:nvPr>
            <p:ph idx="3" type="subTitle"/>
          </p:nvPr>
        </p:nvSpPr>
        <p:spPr>
          <a:xfrm>
            <a:off x="348870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34" name="Google Shape;434;p38"/>
          <p:cNvSpPr txBox="1"/>
          <p:nvPr>
            <p:ph hasCustomPrompt="1" idx="4" type="title"/>
          </p:nvPr>
        </p:nvSpPr>
        <p:spPr>
          <a:xfrm>
            <a:off x="6070750" y="3197713"/>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435" name="Google Shape;435;p38"/>
          <p:cNvSpPr txBox="1"/>
          <p:nvPr>
            <p:ph idx="5" type="subTitle"/>
          </p:nvPr>
        </p:nvSpPr>
        <p:spPr>
          <a:xfrm>
            <a:off x="607075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36" name="Google Shape;436;p38"/>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437" name="Shape 437"/>
        <p:cNvGrpSpPr/>
        <p:nvPr/>
      </p:nvGrpSpPr>
      <p:grpSpPr>
        <a:xfrm>
          <a:off x="0" y="0"/>
          <a:ext cx="0" cy="0"/>
          <a:chOff x="0" y="0"/>
          <a:chExt cx="0" cy="0"/>
        </a:xfrm>
      </p:grpSpPr>
      <p:grpSp>
        <p:nvGrpSpPr>
          <p:cNvPr id="438" name="Google Shape;438;p39"/>
          <p:cNvGrpSpPr/>
          <p:nvPr/>
        </p:nvGrpSpPr>
        <p:grpSpPr>
          <a:xfrm>
            <a:off x="362675" y="3720276"/>
            <a:ext cx="8400087" cy="1162798"/>
            <a:chOff x="362675" y="3720276"/>
            <a:chExt cx="8400087" cy="1162798"/>
          </a:xfrm>
        </p:grpSpPr>
        <p:sp>
          <p:nvSpPr>
            <p:cNvPr id="439" name="Google Shape;439;p39"/>
            <p:cNvSpPr/>
            <p:nvPr/>
          </p:nvSpPr>
          <p:spPr>
            <a:xfrm>
              <a:off x="7529293" y="3837673"/>
              <a:ext cx="1233469" cy="997769"/>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9"/>
            <p:cNvSpPr/>
            <p:nvPr/>
          </p:nvSpPr>
          <p:spPr>
            <a:xfrm>
              <a:off x="7261468" y="4248480"/>
              <a:ext cx="756717" cy="535287"/>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1" name="Google Shape;441;p39"/>
            <p:cNvGrpSpPr/>
            <p:nvPr/>
          </p:nvGrpSpPr>
          <p:grpSpPr>
            <a:xfrm rot="-690198">
              <a:off x="452851" y="3802767"/>
              <a:ext cx="927802" cy="997815"/>
              <a:chOff x="6882175" y="2207400"/>
              <a:chExt cx="465475" cy="500600"/>
            </a:xfrm>
          </p:grpSpPr>
          <p:sp>
            <p:nvSpPr>
              <p:cNvPr id="442" name="Google Shape;442;p39"/>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9"/>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9"/>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5" name="Google Shape;445;p39"/>
          <p:cNvSpPr txBox="1"/>
          <p:nvPr>
            <p:ph type="ctrTitle"/>
          </p:nvPr>
        </p:nvSpPr>
        <p:spPr>
          <a:xfrm>
            <a:off x="2429950" y="669825"/>
            <a:ext cx="4284000" cy="9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46" name="Google Shape;446;p39"/>
          <p:cNvSpPr txBox="1"/>
          <p:nvPr>
            <p:ph idx="1" type="subTitle"/>
          </p:nvPr>
        </p:nvSpPr>
        <p:spPr>
          <a:xfrm>
            <a:off x="2425075" y="1667625"/>
            <a:ext cx="4293900" cy="1353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7" name="Google Shape;447;p39"/>
          <p:cNvSpPr txBox="1"/>
          <p:nvPr/>
        </p:nvSpPr>
        <p:spPr>
          <a:xfrm>
            <a:off x="1842925" y="3498450"/>
            <a:ext cx="54582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200">
                <a:solidFill>
                  <a:schemeClr val="dk1"/>
                </a:solidFill>
                <a:latin typeface="Glegoo"/>
                <a:ea typeface="Glegoo"/>
                <a:cs typeface="Glegoo"/>
                <a:sym typeface="Glegoo"/>
              </a:rPr>
              <a:t>CREDITS: This presentation template was created by </a:t>
            </a:r>
            <a:r>
              <a:rPr lang="en" sz="1200">
                <a:solidFill>
                  <a:schemeClr val="dk1"/>
                </a:solidFill>
                <a:uFill>
                  <a:noFill/>
                </a:uFill>
                <a:latin typeface="Glegoo"/>
                <a:ea typeface="Glegoo"/>
                <a:cs typeface="Glegoo"/>
                <a:sym typeface="Glegoo"/>
                <a:hlinkClick r:id="rId2">
                  <a:extLst>
                    <a:ext uri="{A12FA001-AC4F-418D-AE19-62706E023703}">
                      <ahyp:hlinkClr val="tx"/>
                    </a:ext>
                  </a:extLst>
                </a:hlinkClick>
              </a:rPr>
              <a:t>Slidesgo</a:t>
            </a:r>
            <a:r>
              <a:rPr lang="en" sz="1200">
                <a:solidFill>
                  <a:schemeClr val="dk1"/>
                </a:solidFill>
                <a:latin typeface="Glegoo"/>
                <a:ea typeface="Glegoo"/>
                <a:cs typeface="Glegoo"/>
                <a:sym typeface="Glegoo"/>
              </a:rPr>
              <a:t>, including icons by </a:t>
            </a:r>
            <a:r>
              <a:rPr lang="en" sz="1200">
                <a:solidFill>
                  <a:schemeClr val="dk1"/>
                </a:solidFill>
                <a:uFill>
                  <a:noFill/>
                </a:uFill>
                <a:latin typeface="Glegoo"/>
                <a:ea typeface="Glegoo"/>
                <a:cs typeface="Glegoo"/>
                <a:sym typeface="Glegoo"/>
                <a:hlinkClick r:id="rId3">
                  <a:extLst>
                    <a:ext uri="{A12FA001-AC4F-418D-AE19-62706E023703}">
                      <ahyp:hlinkClr val="tx"/>
                    </a:ext>
                  </a:extLst>
                </a:hlinkClick>
              </a:rPr>
              <a:t>Flaticon</a:t>
            </a:r>
            <a:r>
              <a:rPr lang="en" sz="1200">
                <a:solidFill>
                  <a:schemeClr val="dk1"/>
                </a:solidFill>
                <a:latin typeface="Glegoo"/>
                <a:ea typeface="Glegoo"/>
                <a:cs typeface="Glegoo"/>
                <a:sym typeface="Glegoo"/>
              </a:rPr>
              <a:t> and infographics &amp; images by </a:t>
            </a:r>
            <a:r>
              <a:rPr lang="en" sz="1200">
                <a:solidFill>
                  <a:schemeClr val="dk1"/>
                </a:solidFill>
                <a:uFill>
                  <a:noFill/>
                </a:uFill>
                <a:latin typeface="Glegoo"/>
                <a:ea typeface="Glegoo"/>
                <a:cs typeface="Glegoo"/>
                <a:sym typeface="Glegoo"/>
                <a:hlinkClick r:id="rId4">
                  <a:extLst>
                    <a:ext uri="{A12FA001-AC4F-418D-AE19-62706E023703}">
                      <ahyp:hlinkClr val="tx"/>
                    </a:ext>
                  </a:extLst>
                </a:hlinkClick>
              </a:rPr>
              <a:t>Freepik</a:t>
            </a:r>
            <a:endParaRPr sz="1200">
              <a:solidFill>
                <a:schemeClr val="dk1"/>
              </a:solidFill>
              <a:latin typeface="Glegoo"/>
              <a:ea typeface="Glegoo"/>
              <a:cs typeface="Glegoo"/>
              <a:sym typeface="Glegoo"/>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448" name="Shape 448"/>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449" name="Shape 449"/>
        <p:cNvGrpSpPr/>
        <p:nvPr/>
      </p:nvGrpSpPr>
      <p:grpSpPr>
        <a:xfrm>
          <a:off x="0" y="0"/>
          <a:ext cx="0" cy="0"/>
          <a:chOff x="0" y="0"/>
          <a:chExt cx="0" cy="0"/>
        </a:xfrm>
      </p:grpSpPr>
      <p:grpSp>
        <p:nvGrpSpPr>
          <p:cNvPr id="450" name="Google Shape;450;p41"/>
          <p:cNvGrpSpPr/>
          <p:nvPr/>
        </p:nvGrpSpPr>
        <p:grpSpPr>
          <a:xfrm flipH="1">
            <a:off x="8086788" y="280000"/>
            <a:ext cx="684225" cy="757500"/>
            <a:chOff x="4302200" y="1018850"/>
            <a:chExt cx="684225" cy="757500"/>
          </a:xfrm>
        </p:grpSpPr>
        <p:sp>
          <p:nvSpPr>
            <p:cNvPr id="451" name="Google Shape;451;p41"/>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1"/>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1"/>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1"/>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1"/>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1"/>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_1_1">
    <p:spTree>
      <p:nvGrpSpPr>
        <p:cNvPr id="458" name="Shape 458"/>
        <p:cNvGrpSpPr/>
        <p:nvPr/>
      </p:nvGrpSpPr>
      <p:grpSpPr>
        <a:xfrm>
          <a:off x="0" y="0"/>
          <a:ext cx="0" cy="0"/>
          <a:chOff x="0" y="0"/>
          <a:chExt cx="0" cy="0"/>
        </a:xfrm>
      </p:grpSpPr>
      <p:grpSp>
        <p:nvGrpSpPr>
          <p:cNvPr id="459" name="Google Shape;459;p42"/>
          <p:cNvGrpSpPr/>
          <p:nvPr/>
        </p:nvGrpSpPr>
        <p:grpSpPr>
          <a:xfrm>
            <a:off x="477372" y="274307"/>
            <a:ext cx="8301339" cy="4704219"/>
            <a:chOff x="477372" y="274307"/>
            <a:chExt cx="8301339" cy="4704219"/>
          </a:xfrm>
        </p:grpSpPr>
        <p:grpSp>
          <p:nvGrpSpPr>
            <p:cNvPr id="460" name="Google Shape;460;p42"/>
            <p:cNvGrpSpPr/>
            <p:nvPr/>
          </p:nvGrpSpPr>
          <p:grpSpPr>
            <a:xfrm flipH="1">
              <a:off x="477372" y="3933006"/>
              <a:ext cx="1201654" cy="1045519"/>
              <a:chOff x="3918275" y="2946475"/>
              <a:chExt cx="1042650" cy="907175"/>
            </a:xfrm>
          </p:grpSpPr>
          <p:sp>
            <p:nvSpPr>
              <p:cNvPr id="461" name="Google Shape;461;p42"/>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2"/>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2"/>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2"/>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2"/>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2"/>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2"/>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2"/>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2"/>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0" name="Google Shape;470;p42"/>
            <p:cNvGrpSpPr/>
            <p:nvPr/>
          </p:nvGrpSpPr>
          <p:grpSpPr>
            <a:xfrm rot="10800000">
              <a:off x="8079087" y="274307"/>
              <a:ext cx="699624" cy="760571"/>
              <a:chOff x="8472500" y="116350"/>
              <a:chExt cx="573886" cy="623879"/>
            </a:xfrm>
          </p:grpSpPr>
          <p:sp>
            <p:nvSpPr>
              <p:cNvPr id="471" name="Google Shape;471;p42"/>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2"/>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2"/>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2"/>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BLANK_1_1_1_1_1_1_1_1_1_1">
    <p:spTree>
      <p:nvGrpSpPr>
        <p:cNvPr id="475" name="Shape 475"/>
        <p:cNvGrpSpPr/>
        <p:nvPr/>
      </p:nvGrpSpPr>
      <p:grpSpPr>
        <a:xfrm>
          <a:off x="0" y="0"/>
          <a:ext cx="0" cy="0"/>
          <a:chOff x="0" y="0"/>
          <a:chExt cx="0" cy="0"/>
        </a:xfrm>
      </p:grpSpPr>
      <p:grpSp>
        <p:nvGrpSpPr>
          <p:cNvPr id="476" name="Google Shape;476;p43"/>
          <p:cNvGrpSpPr/>
          <p:nvPr/>
        </p:nvGrpSpPr>
        <p:grpSpPr>
          <a:xfrm>
            <a:off x="515512" y="400600"/>
            <a:ext cx="7991645" cy="4391063"/>
            <a:chOff x="515512" y="400600"/>
            <a:chExt cx="7991645" cy="4391063"/>
          </a:xfrm>
        </p:grpSpPr>
        <p:grpSp>
          <p:nvGrpSpPr>
            <p:cNvPr id="477" name="Google Shape;477;p43"/>
            <p:cNvGrpSpPr/>
            <p:nvPr/>
          </p:nvGrpSpPr>
          <p:grpSpPr>
            <a:xfrm>
              <a:off x="7455142" y="3893946"/>
              <a:ext cx="1052016" cy="897716"/>
              <a:chOff x="6501025" y="2106525"/>
              <a:chExt cx="846625" cy="722450"/>
            </a:xfrm>
          </p:grpSpPr>
          <p:sp>
            <p:nvSpPr>
              <p:cNvPr id="478" name="Google Shape;478;p43"/>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3"/>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3"/>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3"/>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2" name="Google Shape;482;p43"/>
            <p:cNvGrpSpPr/>
            <p:nvPr/>
          </p:nvGrpSpPr>
          <p:grpSpPr>
            <a:xfrm flipH="1">
              <a:off x="515512" y="400600"/>
              <a:ext cx="1052009" cy="789635"/>
              <a:chOff x="8089048" y="269900"/>
              <a:chExt cx="767162" cy="575829"/>
            </a:xfrm>
          </p:grpSpPr>
          <p:sp>
            <p:nvSpPr>
              <p:cNvPr id="483" name="Google Shape;483;p43"/>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3"/>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3"/>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3"/>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90" name="Shape 490"/>
        <p:cNvGrpSpPr/>
        <p:nvPr/>
      </p:nvGrpSpPr>
      <p:grpSpPr>
        <a:xfrm>
          <a:off x="0" y="0"/>
          <a:ext cx="0" cy="0"/>
          <a:chOff x="0" y="0"/>
          <a:chExt cx="0" cy="0"/>
        </a:xfrm>
      </p:grpSpPr>
      <p:sp>
        <p:nvSpPr>
          <p:cNvPr id="491" name="Google Shape;491;p45"/>
          <p:cNvSpPr txBox="1"/>
          <p:nvPr>
            <p:ph type="ctrTitle"/>
          </p:nvPr>
        </p:nvSpPr>
        <p:spPr>
          <a:xfrm>
            <a:off x="2181100" y="886350"/>
            <a:ext cx="4782000" cy="1877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92" name="Google Shape;492;p45"/>
          <p:cNvSpPr txBox="1"/>
          <p:nvPr>
            <p:ph idx="1" type="subTitle"/>
          </p:nvPr>
        </p:nvSpPr>
        <p:spPr>
          <a:xfrm>
            <a:off x="1802025" y="3650700"/>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93" name="Google Shape;493;p45"/>
          <p:cNvSpPr txBox="1"/>
          <p:nvPr>
            <p:ph idx="2" type="ctrTitle"/>
          </p:nvPr>
        </p:nvSpPr>
        <p:spPr>
          <a:xfrm>
            <a:off x="870200" y="2763450"/>
            <a:ext cx="7403700" cy="579300"/>
          </a:xfrm>
          <a:prstGeom prst="rect">
            <a:avLst/>
          </a:prstGeom>
          <a:noFill/>
        </p:spPr>
        <p:txBody>
          <a:bodyPr anchorCtr="0" anchor="ctr" bIns="91425" lIns="91425" spcFirstLastPara="1" rIns="91425" wrap="square" tIns="91425">
            <a:noAutofit/>
          </a:bodyPr>
          <a:lstStyle>
            <a:lvl1pPr lvl="0" algn="ctr">
              <a:lnSpc>
                <a:spcPct val="90000"/>
              </a:lnSpc>
              <a:spcBef>
                <a:spcPts val="0"/>
              </a:spcBef>
              <a:spcAft>
                <a:spcPts val="0"/>
              </a:spcAft>
              <a:buClr>
                <a:srgbClr val="191919"/>
              </a:buClr>
              <a:buSzPts val="5200"/>
              <a:buNone/>
              <a:defRPr sz="2400">
                <a:solidFill>
                  <a:schemeClr val="accen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grpSp>
        <p:nvGrpSpPr>
          <p:cNvPr id="494" name="Google Shape;494;p45"/>
          <p:cNvGrpSpPr/>
          <p:nvPr/>
        </p:nvGrpSpPr>
        <p:grpSpPr>
          <a:xfrm>
            <a:off x="248270" y="164228"/>
            <a:ext cx="8635431" cy="4743033"/>
            <a:chOff x="248270" y="164228"/>
            <a:chExt cx="8635431" cy="4743033"/>
          </a:xfrm>
        </p:grpSpPr>
        <p:grpSp>
          <p:nvGrpSpPr>
            <p:cNvPr id="495" name="Google Shape;495;p45"/>
            <p:cNvGrpSpPr/>
            <p:nvPr/>
          </p:nvGrpSpPr>
          <p:grpSpPr>
            <a:xfrm>
              <a:off x="7974092" y="3900240"/>
              <a:ext cx="909609" cy="1007021"/>
              <a:chOff x="4302200" y="1018850"/>
              <a:chExt cx="684225" cy="757500"/>
            </a:xfrm>
          </p:grpSpPr>
          <p:sp>
            <p:nvSpPr>
              <p:cNvPr id="496" name="Google Shape;496;p45"/>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5"/>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5"/>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5"/>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5"/>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5"/>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5"/>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3" name="Google Shape;503;p45"/>
            <p:cNvGrpSpPr/>
            <p:nvPr/>
          </p:nvGrpSpPr>
          <p:grpSpPr>
            <a:xfrm flipH="1" rot="-323156">
              <a:off x="259530" y="187412"/>
              <a:ext cx="506402" cy="263748"/>
              <a:chOff x="4211975" y="3407700"/>
              <a:chExt cx="312100" cy="162550"/>
            </a:xfrm>
          </p:grpSpPr>
          <p:sp>
            <p:nvSpPr>
              <p:cNvPr id="504" name="Google Shape;504;p45"/>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5"/>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6" name="Shape 506"/>
        <p:cNvGrpSpPr/>
        <p:nvPr/>
      </p:nvGrpSpPr>
      <p:grpSpPr>
        <a:xfrm>
          <a:off x="0" y="0"/>
          <a:ext cx="0" cy="0"/>
          <a:chOff x="0" y="0"/>
          <a:chExt cx="0" cy="0"/>
        </a:xfrm>
      </p:grpSpPr>
      <p:sp>
        <p:nvSpPr>
          <p:cNvPr id="507" name="Google Shape;507;p46"/>
          <p:cNvSpPr txBox="1"/>
          <p:nvPr>
            <p:ph type="title"/>
          </p:nvPr>
        </p:nvSpPr>
        <p:spPr>
          <a:xfrm>
            <a:off x="720000" y="2761188"/>
            <a:ext cx="7704000" cy="8418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08" name="Google Shape;508;p46"/>
          <p:cNvSpPr txBox="1"/>
          <p:nvPr>
            <p:ph hasCustomPrompt="1" idx="2" type="title"/>
          </p:nvPr>
        </p:nvSpPr>
        <p:spPr>
          <a:xfrm>
            <a:off x="2996550" y="12409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509" name="Google Shape;509;p46"/>
          <p:cNvSpPr txBox="1"/>
          <p:nvPr>
            <p:ph idx="1" type="subTitle"/>
          </p:nvPr>
        </p:nvSpPr>
        <p:spPr>
          <a:xfrm>
            <a:off x="1802125" y="3602988"/>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510" name="Google Shape;510;p46"/>
          <p:cNvGrpSpPr/>
          <p:nvPr/>
        </p:nvGrpSpPr>
        <p:grpSpPr>
          <a:xfrm>
            <a:off x="367532" y="613264"/>
            <a:ext cx="6517485" cy="1862286"/>
            <a:chOff x="367532" y="613264"/>
            <a:chExt cx="6517485" cy="1862286"/>
          </a:xfrm>
        </p:grpSpPr>
        <p:sp>
          <p:nvSpPr>
            <p:cNvPr id="511" name="Google Shape;511;p46"/>
            <p:cNvSpPr/>
            <p:nvPr/>
          </p:nvSpPr>
          <p:spPr>
            <a:xfrm flipH="1" rot="10800000">
              <a:off x="3690988" y="848215"/>
              <a:ext cx="1762097" cy="1627335"/>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6"/>
            <p:cNvSpPr/>
            <p:nvPr/>
          </p:nvSpPr>
          <p:spPr>
            <a:xfrm rot="-4849591">
              <a:off x="2634244"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6"/>
            <p:cNvSpPr/>
            <p:nvPr/>
          </p:nvSpPr>
          <p:spPr>
            <a:xfrm flipH="1" rot="4849591">
              <a:off x="6045269"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4" name="Google Shape;514;p46"/>
            <p:cNvGrpSpPr/>
            <p:nvPr/>
          </p:nvGrpSpPr>
          <p:grpSpPr>
            <a:xfrm>
              <a:off x="367532" y="613264"/>
              <a:ext cx="1058211" cy="1138064"/>
              <a:chOff x="6882175" y="2207400"/>
              <a:chExt cx="465475" cy="500600"/>
            </a:xfrm>
          </p:grpSpPr>
          <p:sp>
            <p:nvSpPr>
              <p:cNvPr id="515" name="Google Shape;515;p46"/>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6"/>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6"/>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18" name="Shape 518"/>
        <p:cNvGrpSpPr/>
        <p:nvPr/>
      </p:nvGrpSpPr>
      <p:grpSpPr>
        <a:xfrm>
          <a:off x="0" y="0"/>
          <a:ext cx="0" cy="0"/>
          <a:chOff x="0" y="0"/>
          <a:chExt cx="0" cy="0"/>
        </a:xfrm>
      </p:grpSpPr>
      <p:sp>
        <p:nvSpPr>
          <p:cNvPr id="519" name="Google Shape;519;p47"/>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520" name="Google Shape;520;p47"/>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SemiBold"/>
              <a:buNone/>
              <a:defRPr b="0" sz="3500">
                <a:solidFill>
                  <a:schemeClr val="dk1"/>
                </a:solidFill>
                <a:latin typeface="Montserrat SemiBold"/>
                <a:ea typeface="Montserrat SemiBold"/>
                <a:cs typeface="Montserrat SemiBold"/>
                <a:sym typeface="Montserrat SemiBol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521" name="Google Shape;521;p47"/>
          <p:cNvGrpSpPr/>
          <p:nvPr/>
        </p:nvGrpSpPr>
        <p:grpSpPr>
          <a:xfrm>
            <a:off x="317068" y="269900"/>
            <a:ext cx="8546344" cy="4690378"/>
            <a:chOff x="317068" y="269900"/>
            <a:chExt cx="8546344" cy="4690378"/>
          </a:xfrm>
        </p:grpSpPr>
        <p:grpSp>
          <p:nvGrpSpPr>
            <p:cNvPr id="522" name="Google Shape;522;p47"/>
            <p:cNvGrpSpPr/>
            <p:nvPr/>
          </p:nvGrpSpPr>
          <p:grpSpPr>
            <a:xfrm>
              <a:off x="8089048" y="269900"/>
              <a:ext cx="767162" cy="575829"/>
              <a:chOff x="8089048" y="269900"/>
              <a:chExt cx="767162" cy="575829"/>
            </a:xfrm>
          </p:grpSpPr>
          <p:sp>
            <p:nvSpPr>
              <p:cNvPr id="523" name="Google Shape;523;p47"/>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7"/>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7"/>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7"/>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7" name="Google Shape;527;p47"/>
            <p:cNvSpPr/>
            <p:nvPr/>
          </p:nvSpPr>
          <p:spPr>
            <a:xfrm rot="-1511786">
              <a:off x="8518363" y="4417999"/>
              <a:ext cx="195822" cy="487115"/>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8" name="Google Shape;528;p47"/>
            <p:cNvGrpSpPr/>
            <p:nvPr/>
          </p:nvGrpSpPr>
          <p:grpSpPr>
            <a:xfrm>
              <a:off x="317068" y="4362831"/>
              <a:ext cx="628700" cy="597447"/>
              <a:chOff x="4171771" y="2918403"/>
              <a:chExt cx="745611" cy="708463"/>
            </a:xfrm>
          </p:grpSpPr>
          <p:sp>
            <p:nvSpPr>
              <p:cNvPr id="529" name="Google Shape;529;p47"/>
              <p:cNvSpPr/>
              <p:nvPr/>
            </p:nvSpPr>
            <p:spPr>
              <a:xfrm>
                <a:off x="4171771" y="3496666"/>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7"/>
              <p:cNvSpPr/>
              <p:nvPr/>
            </p:nvSpPr>
            <p:spPr>
              <a:xfrm>
                <a:off x="4475845" y="3164888"/>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7"/>
              <p:cNvSpPr/>
              <p:nvPr/>
            </p:nvSpPr>
            <p:spPr>
              <a:xfrm>
                <a:off x="4251554" y="3174475"/>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7"/>
              <p:cNvSpPr/>
              <p:nvPr/>
            </p:nvSpPr>
            <p:spPr>
              <a:xfrm>
                <a:off x="4340468" y="2991883"/>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7"/>
              <p:cNvSpPr/>
              <p:nvPr/>
            </p:nvSpPr>
            <p:spPr>
              <a:xfrm>
                <a:off x="4527475" y="2918403"/>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7"/>
              <p:cNvSpPr/>
              <p:nvPr/>
            </p:nvSpPr>
            <p:spPr>
              <a:xfrm>
                <a:off x="4783257" y="3091192"/>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7"/>
              <p:cNvSpPr/>
              <p:nvPr/>
            </p:nvSpPr>
            <p:spPr>
              <a:xfrm>
                <a:off x="4599649" y="3347183"/>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7"/>
              <p:cNvSpPr/>
              <p:nvPr/>
            </p:nvSpPr>
            <p:spPr>
              <a:xfrm>
                <a:off x="4369224" y="3374505"/>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7" name="Google Shape;537;p47"/>
            <p:cNvSpPr/>
            <p:nvPr/>
          </p:nvSpPr>
          <p:spPr>
            <a:xfrm>
              <a:off x="8653163" y="4399500"/>
              <a:ext cx="210250" cy="180450"/>
            </a:xfrm>
            <a:custGeom>
              <a:rect b="b" l="l" r="r" t="t"/>
              <a:pathLst>
                <a:path extrusionOk="0" h="7218" w="8410">
                  <a:moveTo>
                    <a:pt x="4078" y="1"/>
                  </a:moveTo>
                  <a:cubicBezTo>
                    <a:pt x="3728" y="1"/>
                    <a:pt x="3397" y="192"/>
                    <a:pt x="3311" y="629"/>
                  </a:cubicBezTo>
                  <a:cubicBezTo>
                    <a:pt x="3224" y="1139"/>
                    <a:pt x="3174" y="1649"/>
                    <a:pt x="3174" y="2172"/>
                  </a:cubicBezTo>
                  <a:cubicBezTo>
                    <a:pt x="2415" y="2259"/>
                    <a:pt x="1643" y="2321"/>
                    <a:pt x="859" y="2408"/>
                  </a:cubicBezTo>
                  <a:cubicBezTo>
                    <a:pt x="0" y="2495"/>
                    <a:pt x="13" y="3640"/>
                    <a:pt x="859" y="3740"/>
                  </a:cubicBezTo>
                  <a:cubicBezTo>
                    <a:pt x="1631" y="3827"/>
                    <a:pt x="2402" y="3864"/>
                    <a:pt x="3186" y="3864"/>
                  </a:cubicBezTo>
                  <a:cubicBezTo>
                    <a:pt x="3174" y="4872"/>
                    <a:pt x="3112" y="5905"/>
                    <a:pt x="3286" y="6914"/>
                  </a:cubicBezTo>
                  <a:cubicBezTo>
                    <a:pt x="3321" y="7126"/>
                    <a:pt x="3476" y="7218"/>
                    <a:pt x="3643" y="7218"/>
                  </a:cubicBezTo>
                  <a:cubicBezTo>
                    <a:pt x="3829" y="7218"/>
                    <a:pt x="4029" y="7104"/>
                    <a:pt x="4095" y="6914"/>
                  </a:cubicBezTo>
                  <a:cubicBezTo>
                    <a:pt x="4431" y="5930"/>
                    <a:pt x="4518" y="4835"/>
                    <a:pt x="4667" y="3802"/>
                  </a:cubicBezTo>
                  <a:cubicBezTo>
                    <a:pt x="5464" y="3752"/>
                    <a:pt x="6248" y="3678"/>
                    <a:pt x="7007" y="3603"/>
                  </a:cubicBezTo>
                  <a:cubicBezTo>
                    <a:pt x="8410" y="3454"/>
                    <a:pt x="8241" y="1520"/>
                    <a:pt x="7049" y="1520"/>
                  </a:cubicBezTo>
                  <a:cubicBezTo>
                    <a:pt x="6951" y="1520"/>
                    <a:pt x="6845" y="1533"/>
                    <a:pt x="6733" y="1562"/>
                  </a:cubicBezTo>
                  <a:cubicBezTo>
                    <a:pt x="6148" y="1711"/>
                    <a:pt x="5563" y="1823"/>
                    <a:pt x="4978" y="1923"/>
                  </a:cubicBezTo>
                  <a:cubicBezTo>
                    <a:pt x="5028" y="1562"/>
                    <a:pt x="5041" y="1213"/>
                    <a:pt x="5041" y="865"/>
                  </a:cubicBezTo>
                  <a:cubicBezTo>
                    <a:pt x="5027" y="329"/>
                    <a:pt x="4536" y="1"/>
                    <a:pt x="40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38" name="Shape 538"/>
        <p:cNvGrpSpPr/>
        <p:nvPr/>
      </p:nvGrpSpPr>
      <p:grpSpPr>
        <a:xfrm>
          <a:off x="0" y="0"/>
          <a:ext cx="0" cy="0"/>
          <a:chOff x="0" y="0"/>
          <a:chExt cx="0" cy="0"/>
        </a:xfrm>
      </p:grpSpPr>
      <p:sp>
        <p:nvSpPr>
          <p:cNvPr id="539" name="Google Shape;539;p48"/>
          <p:cNvSpPr txBox="1"/>
          <p:nvPr>
            <p:ph idx="1" type="subTitle"/>
          </p:nvPr>
        </p:nvSpPr>
        <p:spPr>
          <a:xfrm>
            <a:off x="1181425"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540" name="Google Shape;540;p48"/>
          <p:cNvSpPr txBox="1"/>
          <p:nvPr>
            <p:ph idx="2" type="subTitle"/>
          </p:nvPr>
        </p:nvSpPr>
        <p:spPr>
          <a:xfrm>
            <a:off x="4836300"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541" name="Google Shape;541;p48"/>
          <p:cNvSpPr txBox="1"/>
          <p:nvPr>
            <p:ph idx="3" type="subTitle"/>
          </p:nvPr>
        </p:nvSpPr>
        <p:spPr>
          <a:xfrm>
            <a:off x="12843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2" name="Google Shape;542;p48"/>
          <p:cNvSpPr txBox="1"/>
          <p:nvPr>
            <p:ph idx="4" type="subTitle"/>
          </p:nvPr>
        </p:nvSpPr>
        <p:spPr>
          <a:xfrm>
            <a:off x="49391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43" name="Google Shape;543;p48"/>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544" name="Google Shape;544;p48"/>
          <p:cNvGrpSpPr/>
          <p:nvPr/>
        </p:nvGrpSpPr>
        <p:grpSpPr>
          <a:xfrm>
            <a:off x="497200" y="350200"/>
            <a:ext cx="8511035" cy="5187625"/>
            <a:chOff x="497200" y="350200"/>
            <a:chExt cx="8511035" cy="5187625"/>
          </a:xfrm>
        </p:grpSpPr>
        <p:grpSp>
          <p:nvGrpSpPr>
            <p:cNvPr id="545" name="Google Shape;545;p48"/>
            <p:cNvGrpSpPr/>
            <p:nvPr/>
          </p:nvGrpSpPr>
          <p:grpSpPr>
            <a:xfrm>
              <a:off x="497200" y="350200"/>
              <a:ext cx="684225" cy="757500"/>
              <a:chOff x="4302200" y="1018850"/>
              <a:chExt cx="684225" cy="757500"/>
            </a:xfrm>
          </p:grpSpPr>
          <p:sp>
            <p:nvSpPr>
              <p:cNvPr id="546" name="Google Shape;546;p48"/>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8"/>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8"/>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8"/>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8"/>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8"/>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8"/>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3" name="Google Shape;553;p48"/>
            <p:cNvSpPr/>
            <p:nvPr/>
          </p:nvSpPr>
          <p:spPr>
            <a:xfrm rot="9900113">
              <a:off x="8369333" y="4285606"/>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8"/>
            <p:cNvSpPr/>
            <p:nvPr/>
          </p:nvSpPr>
          <p:spPr>
            <a:xfrm flipH="1" rot="899887">
              <a:off x="7964803" y="452677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5" name="Shape 555"/>
        <p:cNvGrpSpPr/>
        <p:nvPr/>
      </p:nvGrpSpPr>
      <p:grpSpPr>
        <a:xfrm>
          <a:off x="0" y="0"/>
          <a:ext cx="0" cy="0"/>
          <a:chOff x="0" y="0"/>
          <a:chExt cx="0" cy="0"/>
        </a:xfrm>
      </p:grpSpPr>
      <p:grpSp>
        <p:nvGrpSpPr>
          <p:cNvPr id="556" name="Google Shape;556;p49"/>
          <p:cNvGrpSpPr/>
          <p:nvPr/>
        </p:nvGrpSpPr>
        <p:grpSpPr>
          <a:xfrm>
            <a:off x="377500" y="172458"/>
            <a:ext cx="8563789" cy="1126945"/>
            <a:chOff x="377500" y="172458"/>
            <a:chExt cx="8563789" cy="1126945"/>
          </a:xfrm>
        </p:grpSpPr>
        <p:grpSp>
          <p:nvGrpSpPr>
            <p:cNvPr id="557" name="Google Shape;557;p49"/>
            <p:cNvGrpSpPr/>
            <p:nvPr/>
          </p:nvGrpSpPr>
          <p:grpSpPr>
            <a:xfrm>
              <a:off x="377500" y="231065"/>
              <a:ext cx="1328170" cy="1068338"/>
              <a:chOff x="6351050" y="916775"/>
              <a:chExt cx="1014025" cy="815650"/>
            </a:xfrm>
          </p:grpSpPr>
          <p:sp>
            <p:nvSpPr>
              <p:cNvPr id="558" name="Google Shape;558;p49"/>
              <p:cNvSpPr/>
              <p:nvPr/>
            </p:nvSpPr>
            <p:spPr>
              <a:xfrm>
                <a:off x="6535575" y="916775"/>
                <a:ext cx="829500" cy="815650"/>
              </a:xfrm>
              <a:custGeom>
                <a:rect b="b" l="l" r="r" t="t"/>
                <a:pathLst>
                  <a:path extrusionOk="0" h="32626" w="33180">
                    <a:moveTo>
                      <a:pt x="12866" y="1"/>
                    </a:moveTo>
                    <a:cubicBezTo>
                      <a:pt x="11566" y="1"/>
                      <a:pt x="10270" y="408"/>
                      <a:pt x="9160" y="1301"/>
                    </a:cubicBezTo>
                    <a:cubicBezTo>
                      <a:pt x="6497" y="3429"/>
                      <a:pt x="5899" y="7237"/>
                      <a:pt x="7430" y="10224"/>
                    </a:cubicBezTo>
                    <a:cubicBezTo>
                      <a:pt x="7579" y="10510"/>
                      <a:pt x="7741" y="10784"/>
                      <a:pt x="7928" y="11058"/>
                    </a:cubicBezTo>
                    <a:cubicBezTo>
                      <a:pt x="3709" y="12925"/>
                      <a:pt x="0" y="15725"/>
                      <a:pt x="971" y="19894"/>
                    </a:cubicBezTo>
                    <a:cubicBezTo>
                      <a:pt x="1772" y="23302"/>
                      <a:pt x="4148" y="24454"/>
                      <a:pt x="6964" y="24454"/>
                    </a:cubicBezTo>
                    <a:cubicBezTo>
                      <a:pt x="7953" y="24454"/>
                      <a:pt x="8996" y="24312"/>
                      <a:pt x="10044" y="24076"/>
                    </a:cubicBezTo>
                    <a:cubicBezTo>
                      <a:pt x="10069" y="25781"/>
                      <a:pt x="10218" y="27474"/>
                      <a:pt x="10479" y="29141"/>
                    </a:cubicBezTo>
                    <a:cubicBezTo>
                      <a:pt x="10827" y="31363"/>
                      <a:pt x="13062" y="32625"/>
                      <a:pt x="15189" y="32625"/>
                    </a:cubicBezTo>
                    <a:cubicBezTo>
                      <a:pt x="16029" y="32625"/>
                      <a:pt x="16852" y="32428"/>
                      <a:pt x="17536" y="32016"/>
                    </a:cubicBezTo>
                    <a:cubicBezTo>
                      <a:pt x="19652" y="30747"/>
                      <a:pt x="21257" y="28805"/>
                      <a:pt x="22103" y="26503"/>
                    </a:cubicBezTo>
                    <a:cubicBezTo>
                      <a:pt x="23581" y="27110"/>
                      <a:pt x="25092" y="27508"/>
                      <a:pt x="26508" y="27508"/>
                    </a:cubicBezTo>
                    <a:cubicBezTo>
                      <a:pt x="28573" y="27508"/>
                      <a:pt x="30436" y="26661"/>
                      <a:pt x="31699" y="24387"/>
                    </a:cubicBezTo>
                    <a:cubicBezTo>
                      <a:pt x="33180" y="21724"/>
                      <a:pt x="32172" y="18363"/>
                      <a:pt x="30031" y="16385"/>
                    </a:cubicBezTo>
                    <a:cubicBezTo>
                      <a:pt x="29409" y="15812"/>
                      <a:pt x="28700" y="15327"/>
                      <a:pt x="27940" y="14953"/>
                    </a:cubicBezTo>
                    <a:cubicBezTo>
                      <a:pt x="30492" y="10933"/>
                      <a:pt x="32383" y="6279"/>
                      <a:pt x="27716" y="3541"/>
                    </a:cubicBezTo>
                    <a:cubicBezTo>
                      <a:pt x="26696" y="2946"/>
                      <a:pt x="25684" y="2684"/>
                      <a:pt x="24706" y="2684"/>
                    </a:cubicBezTo>
                    <a:cubicBezTo>
                      <a:pt x="22883" y="2684"/>
                      <a:pt x="21177" y="3594"/>
                      <a:pt x="19751" y="4947"/>
                    </a:cubicBezTo>
                    <a:cubicBezTo>
                      <a:pt x="19266" y="3939"/>
                      <a:pt x="18644" y="3018"/>
                      <a:pt x="17884" y="2209"/>
                    </a:cubicBezTo>
                    <a:cubicBezTo>
                      <a:pt x="16544" y="811"/>
                      <a:pt x="14701" y="1"/>
                      <a:pt x="128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9"/>
              <p:cNvSpPr/>
              <p:nvPr/>
            </p:nvSpPr>
            <p:spPr>
              <a:xfrm>
                <a:off x="6351050" y="1185725"/>
                <a:ext cx="352500" cy="283925"/>
              </a:xfrm>
              <a:custGeom>
                <a:rect b="b" l="l" r="r" t="t"/>
                <a:pathLst>
                  <a:path extrusionOk="0" h="11357" w="14100">
                    <a:moveTo>
                      <a:pt x="7160" y="1"/>
                    </a:moveTo>
                    <a:cubicBezTo>
                      <a:pt x="6017" y="1"/>
                      <a:pt x="4882" y="288"/>
                      <a:pt x="3921" y="872"/>
                    </a:cubicBezTo>
                    <a:cubicBezTo>
                      <a:pt x="2478" y="1296"/>
                      <a:pt x="1233" y="2391"/>
                      <a:pt x="785" y="3897"/>
                    </a:cubicBezTo>
                    <a:cubicBezTo>
                      <a:pt x="1" y="6485"/>
                      <a:pt x="1532" y="9261"/>
                      <a:pt x="3759" y="10555"/>
                    </a:cubicBezTo>
                    <a:cubicBezTo>
                      <a:pt x="4710" y="11105"/>
                      <a:pt x="5772" y="11356"/>
                      <a:pt x="6832" y="11356"/>
                    </a:cubicBezTo>
                    <a:cubicBezTo>
                      <a:pt x="10476" y="11356"/>
                      <a:pt x="14099" y="8384"/>
                      <a:pt x="13106" y="4345"/>
                    </a:cubicBezTo>
                    <a:cubicBezTo>
                      <a:pt x="12405" y="1490"/>
                      <a:pt x="9763" y="1"/>
                      <a:pt x="71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9"/>
              <p:cNvSpPr/>
              <p:nvPr/>
            </p:nvSpPr>
            <p:spPr>
              <a:xfrm>
                <a:off x="6710125" y="1397625"/>
                <a:ext cx="233275" cy="203825"/>
              </a:xfrm>
              <a:custGeom>
                <a:rect b="b" l="l" r="r" t="t"/>
                <a:pathLst>
                  <a:path extrusionOk="0" h="8153" w="9331">
                    <a:moveTo>
                      <a:pt x="4812" y="0"/>
                    </a:moveTo>
                    <a:cubicBezTo>
                      <a:pt x="4540" y="0"/>
                      <a:pt x="4259" y="32"/>
                      <a:pt x="3970" y="100"/>
                    </a:cubicBezTo>
                    <a:cubicBezTo>
                      <a:pt x="3037" y="337"/>
                      <a:pt x="2253" y="946"/>
                      <a:pt x="1805" y="1780"/>
                    </a:cubicBezTo>
                    <a:cubicBezTo>
                      <a:pt x="1319" y="2116"/>
                      <a:pt x="933" y="2564"/>
                      <a:pt x="647" y="3087"/>
                    </a:cubicBezTo>
                    <a:cubicBezTo>
                      <a:pt x="0" y="4344"/>
                      <a:pt x="162" y="5937"/>
                      <a:pt x="1182" y="6970"/>
                    </a:cubicBezTo>
                    <a:cubicBezTo>
                      <a:pt x="1976" y="7783"/>
                      <a:pt x="3002" y="8153"/>
                      <a:pt x="4035" y="8153"/>
                    </a:cubicBezTo>
                    <a:cubicBezTo>
                      <a:pt x="5628" y="8153"/>
                      <a:pt x="7235" y="7275"/>
                      <a:pt x="8027" y="5788"/>
                    </a:cubicBezTo>
                    <a:cubicBezTo>
                      <a:pt x="9330" y="3307"/>
                      <a:pt x="7570" y="0"/>
                      <a:pt x="48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9"/>
              <p:cNvSpPr/>
              <p:nvPr/>
            </p:nvSpPr>
            <p:spPr>
              <a:xfrm>
                <a:off x="6817775" y="1166050"/>
                <a:ext cx="180800" cy="154450"/>
              </a:xfrm>
              <a:custGeom>
                <a:rect b="b" l="l" r="r" t="t"/>
                <a:pathLst>
                  <a:path extrusionOk="0" h="6178" w="7232">
                    <a:moveTo>
                      <a:pt x="3736" y="1"/>
                    </a:moveTo>
                    <a:cubicBezTo>
                      <a:pt x="2485" y="1"/>
                      <a:pt x="1327" y="755"/>
                      <a:pt x="884" y="1809"/>
                    </a:cubicBezTo>
                    <a:cubicBezTo>
                      <a:pt x="784" y="1908"/>
                      <a:pt x="697" y="2020"/>
                      <a:pt x="622" y="2145"/>
                    </a:cubicBezTo>
                    <a:cubicBezTo>
                      <a:pt x="0" y="3128"/>
                      <a:pt x="224" y="4435"/>
                      <a:pt x="1021" y="5256"/>
                    </a:cubicBezTo>
                    <a:cubicBezTo>
                      <a:pt x="1633" y="5888"/>
                      <a:pt x="2415" y="6177"/>
                      <a:pt x="3200" y="6177"/>
                    </a:cubicBezTo>
                    <a:cubicBezTo>
                      <a:pt x="4346" y="6177"/>
                      <a:pt x="5495" y="5561"/>
                      <a:pt x="6123" y="4497"/>
                    </a:cubicBezTo>
                    <a:cubicBezTo>
                      <a:pt x="7231" y="2630"/>
                      <a:pt x="6161" y="104"/>
                      <a:pt x="3883" y="4"/>
                    </a:cubicBezTo>
                    <a:cubicBezTo>
                      <a:pt x="3834" y="2"/>
                      <a:pt x="3785" y="1"/>
                      <a:pt x="37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9"/>
              <p:cNvSpPr/>
              <p:nvPr/>
            </p:nvSpPr>
            <p:spPr>
              <a:xfrm>
                <a:off x="7017525" y="1308775"/>
                <a:ext cx="141575" cy="137725"/>
              </a:xfrm>
              <a:custGeom>
                <a:rect b="b" l="l" r="r" t="t"/>
                <a:pathLst>
                  <a:path extrusionOk="0" h="5509" w="5663">
                    <a:moveTo>
                      <a:pt x="3259" y="1"/>
                    </a:moveTo>
                    <a:cubicBezTo>
                      <a:pt x="2765" y="1"/>
                      <a:pt x="2274" y="143"/>
                      <a:pt x="1842" y="418"/>
                    </a:cubicBezTo>
                    <a:cubicBezTo>
                      <a:pt x="1257" y="779"/>
                      <a:pt x="809" y="1327"/>
                      <a:pt x="573" y="1974"/>
                    </a:cubicBezTo>
                    <a:cubicBezTo>
                      <a:pt x="249" y="2435"/>
                      <a:pt x="75" y="2970"/>
                      <a:pt x="50" y="3530"/>
                    </a:cubicBezTo>
                    <a:cubicBezTo>
                      <a:pt x="1" y="4764"/>
                      <a:pt x="1273" y="5509"/>
                      <a:pt x="2375" y="5509"/>
                    </a:cubicBezTo>
                    <a:cubicBezTo>
                      <a:pt x="2384" y="5509"/>
                      <a:pt x="2393" y="5509"/>
                      <a:pt x="2402" y="5509"/>
                    </a:cubicBezTo>
                    <a:cubicBezTo>
                      <a:pt x="3946" y="5496"/>
                      <a:pt x="5402" y="4289"/>
                      <a:pt x="5601" y="2746"/>
                    </a:cubicBezTo>
                    <a:cubicBezTo>
                      <a:pt x="5663" y="2347"/>
                      <a:pt x="5651" y="1937"/>
                      <a:pt x="5551" y="1538"/>
                    </a:cubicBezTo>
                    <a:cubicBezTo>
                      <a:pt x="5364" y="879"/>
                      <a:pt x="4854" y="456"/>
                      <a:pt x="4244" y="194"/>
                    </a:cubicBezTo>
                    <a:cubicBezTo>
                      <a:pt x="3925" y="64"/>
                      <a:pt x="3591" y="1"/>
                      <a:pt x="32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3" name="Google Shape;563;p49"/>
            <p:cNvSpPr/>
            <p:nvPr/>
          </p:nvSpPr>
          <p:spPr>
            <a:xfrm rot="6299815">
              <a:off x="7974736" y="71978"/>
              <a:ext cx="663833" cy="1136193"/>
            </a:xfrm>
            <a:custGeom>
              <a:rect b="b" l="l" r="r" t="t"/>
              <a:pathLst>
                <a:path extrusionOk="0" h="25605" w="14960">
                  <a:moveTo>
                    <a:pt x="10860" y="1"/>
                  </a:moveTo>
                  <a:cubicBezTo>
                    <a:pt x="7630" y="1"/>
                    <a:pt x="4436" y="759"/>
                    <a:pt x="1531" y="2200"/>
                  </a:cubicBezTo>
                  <a:cubicBezTo>
                    <a:pt x="112" y="2922"/>
                    <a:pt x="0" y="4465"/>
                    <a:pt x="797" y="5672"/>
                  </a:cubicBezTo>
                  <a:cubicBezTo>
                    <a:pt x="2514" y="8298"/>
                    <a:pt x="4145" y="10974"/>
                    <a:pt x="5713" y="13700"/>
                  </a:cubicBezTo>
                  <a:cubicBezTo>
                    <a:pt x="5563" y="13974"/>
                    <a:pt x="5427" y="14260"/>
                    <a:pt x="5277" y="14546"/>
                  </a:cubicBezTo>
                  <a:cubicBezTo>
                    <a:pt x="4593" y="15268"/>
                    <a:pt x="3970" y="16027"/>
                    <a:pt x="3398" y="16836"/>
                  </a:cubicBezTo>
                  <a:cubicBezTo>
                    <a:pt x="2328" y="18330"/>
                    <a:pt x="797" y="20470"/>
                    <a:pt x="697" y="22349"/>
                  </a:cubicBezTo>
                  <a:cubicBezTo>
                    <a:pt x="573" y="25013"/>
                    <a:pt x="3249" y="25486"/>
                    <a:pt x="5290" y="25573"/>
                  </a:cubicBezTo>
                  <a:cubicBezTo>
                    <a:pt x="5716" y="25594"/>
                    <a:pt x="6146" y="25605"/>
                    <a:pt x="6577" y="25605"/>
                  </a:cubicBezTo>
                  <a:cubicBezTo>
                    <a:pt x="8209" y="25605"/>
                    <a:pt x="9860" y="25447"/>
                    <a:pt x="11425" y="25063"/>
                  </a:cubicBezTo>
                  <a:cubicBezTo>
                    <a:pt x="13603" y="24540"/>
                    <a:pt x="14960" y="22847"/>
                    <a:pt x="14350" y="20570"/>
                  </a:cubicBezTo>
                  <a:cubicBezTo>
                    <a:pt x="13777" y="18491"/>
                    <a:pt x="12408" y="16500"/>
                    <a:pt x="11375" y="14633"/>
                  </a:cubicBezTo>
                  <a:cubicBezTo>
                    <a:pt x="11164" y="14247"/>
                    <a:pt x="10952" y="13874"/>
                    <a:pt x="10741" y="13488"/>
                  </a:cubicBezTo>
                  <a:cubicBezTo>
                    <a:pt x="10990" y="12941"/>
                    <a:pt x="11239" y="12381"/>
                    <a:pt x="11475" y="11821"/>
                  </a:cubicBezTo>
                  <a:cubicBezTo>
                    <a:pt x="12732" y="8846"/>
                    <a:pt x="13703" y="5697"/>
                    <a:pt x="13815" y="2437"/>
                  </a:cubicBezTo>
                  <a:cubicBezTo>
                    <a:pt x="13865" y="1279"/>
                    <a:pt x="13056" y="60"/>
                    <a:pt x="11799" y="22"/>
                  </a:cubicBezTo>
                  <a:cubicBezTo>
                    <a:pt x="11486" y="8"/>
                    <a:pt x="11173" y="1"/>
                    <a:pt x="108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4" name="Google Shape;564;p49"/>
            <p:cNvGrpSpPr/>
            <p:nvPr/>
          </p:nvGrpSpPr>
          <p:grpSpPr>
            <a:xfrm>
              <a:off x="8030200" y="428913"/>
              <a:ext cx="552900" cy="610100"/>
              <a:chOff x="5851725" y="2547500"/>
              <a:chExt cx="552900" cy="610100"/>
            </a:xfrm>
          </p:grpSpPr>
          <p:sp>
            <p:nvSpPr>
              <p:cNvPr id="565" name="Google Shape;565;p49"/>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9"/>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9"/>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9"/>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9"/>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9"/>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9"/>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9"/>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9"/>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74" name="Google Shape;574;p49"/>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75" name="Shape 575"/>
        <p:cNvGrpSpPr/>
        <p:nvPr/>
      </p:nvGrpSpPr>
      <p:grpSpPr>
        <a:xfrm>
          <a:off x="0" y="0"/>
          <a:ext cx="0" cy="0"/>
          <a:chOff x="0" y="0"/>
          <a:chExt cx="0" cy="0"/>
        </a:xfrm>
      </p:grpSpPr>
      <p:sp>
        <p:nvSpPr>
          <p:cNvPr id="576" name="Google Shape;576;p50"/>
          <p:cNvSpPr txBox="1"/>
          <p:nvPr>
            <p:ph idx="1" type="body"/>
          </p:nvPr>
        </p:nvSpPr>
        <p:spPr>
          <a:xfrm>
            <a:off x="715100" y="2701425"/>
            <a:ext cx="3322200" cy="19071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577" name="Google Shape;577;p50"/>
          <p:cNvSpPr txBox="1"/>
          <p:nvPr>
            <p:ph type="title"/>
          </p:nvPr>
        </p:nvSpPr>
        <p:spPr>
          <a:xfrm>
            <a:off x="715100" y="1401575"/>
            <a:ext cx="3861000" cy="1299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578" name="Google Shape;578;p50"/>
          <p:cNvGrpSpPr/>
          <p:nvPr/>
        </p:nvGrpSpPr>
        <p:grpSpPr>
          <a:xfrm>
            <a:off x="1732721" y="488125"/>
            <a:ext cx="7297676" cy="4510167"/>
            <a:chOff x="1732721" y="488125"/>
            <a:chExt cx="7297676" cy="4510167"/>
          </a:xfrm>
        </p:grpSpPr>
        <p:sp>
          <p:nvSpPr>
            <p:cNvPr id="579" name="Google Shape;579;p50"/>
            <p:cNvSpPr/>
            <p:nvPr/>
          </p:nvSpPr>
          <p:spPr>
            <a:xfrm rot="-453958">
              <a:off x="1754213" y="912715"/>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50"/>
            <p:cNvSpPr/>
            <p:nvPr/>
          </p:nvSpPr>
          <p:spPr>
            <a:xfrm rot="1124762">
              <a:off x="4799425" y="1001751"/>
              <a:ext cx="3771343" cy="348291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81" name="Shape 581"/>
        <p:cNvGrpSpPr/>
        <p:nvPr/>
      </p:nvGrpSpPr>
      <p:grpSpPr>
        <a:xfrm>
          <a:off x="0" y="0"/>
          <a:ext cx="0" cy="0"/>
          <a:chOff x="0" y="0"/>
          <a:chExt cx="0" cy="0"/>
        </a:xfrm>
      </p:grpSpPr>
      <p:grpSp>
        <p:nvGrpSpPr>
          <p:cNvPr id="582" name="Google Shape;582;p51"/>
          <p:cNvGrpSpPr/>
          <p:nvPr/>
        </p:nvGrpSpPr>
        <p:grpSpPr>
          <a:xfrm>
            <a:off x="458401" y="470495"/>
            <a:ext cx="8399091" cy="4494762"/>
            <a:chOff x="458401" y="470495"/>
            <a:chExt cx="8399091" cy="4494762"/>
          </a:xfrm>
        </p:grpSpPr>
        <p:sp>
          <p:nvSpPr>
            <p:cNvPr id="583" name="Google Shape;583;p51"/>
            <p:cNvSpPr/>
            <p:nvPr/>
          </p:nvSpPr>
          <p:spPr>
            <a:xfrm rot="-1274828">
              <a:off x="3792449" y="723586"/>
              <a:ext cx="1559101" cy="865202"/>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51"/>
            <p:cNvSpPr/>
            <p:nvPr/>
          </p:nvSpPr>
          <p:spPr>
            <a:xfrm>
              <a:off x="859744" y="3247549"/>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51"/>
            <p:cNvSpPr/>
            <p:nvPr/>
          </p:nvSpPr>
          <p:spPr>
            <a:xfrm>
              <a:off x="458401" y="3863148"/>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6" name="Google Shape;586;p51"/>
            <p:cNvGrpSpPr/>
            <p:nvPr/>
          </p:nvGrpSpPr>
          <p:grpSpPr>
            <a:xfrm flipH="1" rot="375732">
              <a:off x="7289101" y="3547823"/>
              <a:ext cx="1499802" cy="1339633"/>
              <a:chOff x="287900" y="3991175"/>
              <a:chExt cx="844150" cy="754000"/>
            </a:xfrm>
          </p:grpSpPr>
          <p:sp>
            <p:nvSpPr>
              <p:cNvPr id="587" name="Google Shape;587;p51"/>
              <p:cNvSpPr/>
              <p:nvPr/>
            </p:nvSpPr>
            <p:spPr>
              <a:xfrm>
                <a:off x="287900" y="3991175"/>
                <a:ext cx="844150" cy="754000"/>
              </a:xfrm>
              <a:custGeom>
                <a:rect b="b" l="l" r="r" t="t"/>
                <a:pathLst>
                  <a:path extrusionOk="0" h="30160" w="33766">
                    <a:moveTo>
                      <a:pt x="16435" y="1"/>
                    </a:moveTo>
                    <a:cubicBezTo>
                      <a:pt x="14164" y="1"/>
                      <a:pt x="11874" y="431"/>
                      <a:pt x="9782" y="1149"/>
                    </a:cubicBezTo>
                    <a:cubicBezTo>
                      <a:pt x="4829" y="2855"/>
                      <a:pt x="1867" y="7298"/>
                      <a:pt x="971" y="12301"/>
                    </a:cubicBezTo>
                    <a:cubicBezTo>
                      <a:pt x="0" y="17640"/>
                      <a:pt x="1880" y="22929"/>
                      <a:pt x="3709" y="27870"/>
                    </a:cubicBezTo>
                    <a:cubicBezTo>
                      <a:pt x="4300" y="29486"/>
                      <a:pt x="5522" y="30160"/>
                      <a:pt x="6800" y="30160"/>
                    </a:cubicBezTo>
                    <a:cubicBezTo>
                      <a:pt x="9233" y="30160"/>
                      <a:pt x="11871" y="27715"/>
                      <a:pt x="10753" y="24672"/>
                    </a:cubicBezTo>
                    <a:cubicBezTo>
                      <a:pt x="9384" y="20950"/>
                      <a:pt x="7169" y="14479"/>
                      <a:pt x="9484" y="10733"/>
                    </a:cubicBezTo>
                    <a:lnTo>
                      <a:pt x="9484" y="10733"/>
                    </a:lnTo>
                    <a:cubicBezTo>
                      <a:pt x="9720" y="11952"/>
                      <a:pt x="10081" y="13159"/>
                      <a:pt x="10380" y="14317"/>
                    </a:cubicBezTo>
                    <a:cubicBezTo>
                      <a:pt x="11002" y="16706"/>
                      <a:pt x="11624" y="19096"/>
                      <a:pt x="12247" y="21473"/>
                    </a:cubicBezTo>
                    <a:cubicBezTo>
                      <a:pt x="12727" y="23294"/>
                      <a:pt x="14180" y="24703"/>
                      <a:pt x="16056" y="24703"/>
                    </a:cubicBezTo>
                    <a:cubicBezTo>
                      <a:pt x="16270" y="24703"/>
                      <a:pt x="16490" y="24685"/>
                      <a:pt x="16715" y="24647"/>
                    </a:cubicBezTo>
                    <a:cubicBezTo>
                      <a:pt x="18619" y="24323"/>
                      <a:pt x="20436" y="22220"/>
                      <a:pt x="19888" y="20191"/>
                    </a:cubicBezTo>
                    <a:cubicBezTo>
                      <a:pt x="19204" y="17665"/>
                      <a:pt x="18507" y="15151"/>
                      <a:pt x="17822" y="12637"/>
                    </a:cubicBezTo>
                    <a:cubicBezTo>
                      <a:pt x="17374" y="11019"/>
                      <a:pt x="16976" y="9289"/>
                      <a:pt x="16292" y="7708"/>
                    </a:cubicBezTo>
                    <a:cubicBezTo>
                      <a:pt x="18221" y="7708"/>
                      <a:pt x="20025" y="8331"/>
                      <a:pt x="21444" y="9936"/>
                    </a:cubicBezTo>
                    <a:cubicBezTo>
                      <a:pt x="23995" y="12836"/>
                      <a:pt x="25626" y="17665"/>
                      <a:pt x="29310" y="19220"/>
                    </a:cubicBezTo>
                    <a:cubicBezTo>
                      <a:pt x="29657" y="19364"/>
                      <a:pt x="30000" y="19430"/>
                      <a:pt x="30330" y="19430"/>
                    </a:cubicBezTo>
                    <a:cubicBezTo>
                      <a:pt x="31797" y="19430"/>
                      <a:pt x="33013" y="18137"/>
                      <a:pt x="33267" y="16694"/>
                    </a:cubicBezTo>
                    <a:cubicBezTo>
                      <a:pt x="33765" y="13819"/>
                      <a:pt x="31600" y="10994"/>
                      <a:pt x="30106" y="8716"/>
                    </a:cubicBezTo>
                    <a:cubicBezTo>
                      <a:pt x="28613" y="6426"/>
                      <a:pt x="26945" y="4136"/>
                      <a:pt x="24730" y="2506"/>
                    </a:cubicBezTo>
                    <a:cubicBezTo>
                      <a:pt x="22321" y="731"/>
                      <a:pt x="19395" y="1"/>
                      <a:pt x="1643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51"/>
              <p:cNvSpPr/>
              <p:nvPr/>
            </p:nvSpPr>
            <p:spPr>
              <a:xfrm>
                <a:off x="620400" y="4028875"/>
                <a:ext cx="148225" cy="105325"/>
              </a:xfrm>
              <a:custGeom>
                <a:rect b="b" l="l" r="r" t="t"/>
                <a:pathLst>
                  <a:path extrusionOk="0" h="4213" w="5929">
                    <a:moveTo>
                      <a:pt x="4717" y="1"/>
                    </a:moveTo>
                    <a:cubicBezTo>
                      <a:pt x="4578" y="1"/>
                      <a:pt x="4448" y="104"/>
                      <a:pt x="4448" y="264"/>
                    </a:cubicBezTo>
                    <a:cubicBezTo>
                      <a:pt x="4485" y="1123"/>
                      <a:pt x="4249" y="2205"/>
                      <a:pt x="3440" y="2653"/>
                    </a:cubicBezTo>
                    <a:cubicBezTo>
                      <a:pt x="3182" y="2792"/>
                      <a:pt x="2947" y="2849"/>
                      <a:pt x="2725" y="2849"/>
                    </a:cubicBezTo>
                    <a:cubicBezTo>
                      <a:pt x="2111" y="2849"/>
                      <a:pt x="1605" y="2409"/>
                      <a:pt x="1038" y="2043"/>
                    </a:cubicBezTo>
                    <a:cubicBezTo>
                      <a:pt x="949" y="1988"/>
                      <a:pt x="852" y="1963"/>
                      <a:pt x="756" y="1963"/>
                    </a:cubicBezTo>
                    <a:cubicBezTo>
                      <a:pt x="377" y="1963"/>
                      <a:pt x="0" y="2344"/>
                      <a:pt x="129" y="2740"/>
                    </a:cubicBezTo>
                    <a:cubicBezTo>
                      <a:pt x="482" y="3734"/>
                      <a:pt x="1561" y="4213"/>
                      <a:pt x="2612" y="4213"/>
                    </a:cubicBezTo>
                    <a:cubicBezTo>
                      <a:pt x="3154" y="4213"/>
                      <a:pt x="3688" y="4085"/>
                      <a:pt x="4112" y="3836"/>
                    </a:cubicBezTo>
                    <a:cubicBezTo>
                      <a:pt x="5418" y="3076"/>
                      <a:pt x="5929" y="1235"/>
                      <a:pt x="4908" y="77"/>
                    </a:cubicBezTo>
                    <a:cubicBezTo>
                      <a:pt x="4852" y="25"/>
                      <a:pt x="4783" y="1"/>
                      <a:pt x="47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51"/>
              <p:cNvSpPr/>
              <p:nvPr/>
            </p:nvSpPr>
            <p:spPr>
              <a:xfrm>
                <a:off x="373100" y="4136425"/>
                <a:ext cx="133850" cy="104750"/>
              </a:xfrm>
              <a:custGeom>
                <a:rect b="b" l="l" r="r" t="t"/>
                <a:pathLst>
                  <a:path extrusionOk="0" h="4190" w="5354">
                    <a:moveTo>
                      <a:pt x="4020" y="0"/>
                    </a:moveTo>
                    <a:cubicBezTo>
                      <a:pt x="3718" y="0"/>
                      <a:pt x="3408" y="242"/>
                      <a:pt x="3425" y="567"/>
                    </a:cubicBezTo>
                    <a:cubicBezTo>
                      <a:pt x="3462" y="1413"/>
                      <a:pt x="3661" y="2247"/>
                      <a:pt x="2790" y="2782"/>
                    </a:cubicBezTo>
                    <a:cubicBezTo>
                      <a:pt x="2541" y="2930"/>
                      <a:pt x="2262" y="2992"/>
                      <a:pt x="1978" y="2992"/>
                    </a:cubicBezTo>
                    <a:cubicBezTo>
                      <a:pt x="1425" y="2992"/>
                      <a:pt x="849" y="2758"/>
                      <a:pt x="413" y="2471"/>
                    </a:cubicBezTo>
                    <a:cubicBezTo>
                      <a:pt x="372" y="2448"/>
                      <a:pt x="329" y="2437"/>
                      <a:pt x="289" y="2437"/>
                    </a:cubicBezTo>
                    <a:cubicBezTo>
                      <a:pt x="133" y="2437"/>
                      <a:pt x="0" y="2589"/>
                      <a:pt x="40" y="2757"/>
                    </a:cubicBezTo>
                    <a:cubicBezTo>
                      <a:pt x="364" y="3687"/>
                      <a:pt x="1267" y="4190"/>
                      <a:pt x="2192" y="4190"/>
                    </a:cubicBezTo>
                    <a:cubicBezTo>
                      <a:pt x="2616" y="4190"/>
                      <a:pt x="3045" y="4084"/>
                      <a:pt x="3425" y="3865"/>
                    </a:cubicBezTo>
                    <a:cubicBezTo>
                      <a:pt x="4607" y="3205"/>
                      <a:pt x="5354" y="1288"/>
                      <a:pt x="4396" y="168"/>
                    </a:cubicBezTo>
                    <a:cubicBezTo>
                      <a:pt x="4294" y="51"/>
                      <a:pt x="4158" y="0"/>
                      <a:pt x="40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51"/>
              <p:cNvSpPr/>
              <p:nvPr/>
            </p:nvSpPr>
            <p:spPr>
              <a:xfrm>
                <a:off x="587225" y="4215075"/>
                <a:ext cx="76000" cy="69275"/>
              </a:xfrm>
              <a:custGeom>
                <a:rect b="b" l="l" r="r" t="t"/>
                <a:pathLst>
                  <a:path extrusionOk="0" h="2771" w="3040">
                    <a:moveTo>
                      <a:pt x="985" y="0"/>
                    </a:moveTo>
                    <a:cubicBezTo>
                      <a:pt x="706" y="0"/>
                      <a:pt x="411" y="237"/>
                      <a:pt x="535" y="569"/>
                    </a:cubicBezTo>
                    <a:cubicBezTo>
                      <a:pt x="585" y="731"/>
                      <a:pt x="647" y="905"/>
                      <a:pt x="709" y="1080"/>
                    </a:cubicBezTo>
                    <a:lnTo>
                      <a:pt x="249" y="1266"/>
                    </a:lnTo>
                    <a:cubicBezTo>
                      <a:pt x="1" y="1361"/>
                      <a:pt x="22" y="1780"/>
                      <a:pt x="290" y="1780"/>
                    </a:cubicBezTo>
                    <a:cubicBezTo>
                      <a:pt x="305" y="1780"/>
                      <a:pt x="320" y="1779"/>
                      <a:pt x="336" y="1777"/>
                    </a:cubicBezTo>
                    <a:cubicBezTo>
                      <a:pt x="535" y="1739"/>
                      <a:pt x="722" y="1689"/>
                      <a:pt x="921" y="1640"/>
                    </a:cubicBezTo>
                    <a:cubicBezTo>
                      <a:pt x="1045" y="2001"/>
                      <a:pt x="1207" y="2337"/>
                      <a:pt x="1394" y="2660"/>
                    </a:cubicBezTo>
                    <a:cubicBezTo>
                      <a:pt x="1452" y="2736"/>
                      <a:pt x="1534" y="2770"/>
                      <a:pt x="1616" y="2770"/>
                    </a:cubicBezTo>
                    <a:cubicBezTo>
                      <a:pt x="1761" y="2770"/>
                      <a:pt x="1904" y="2661"/>
                      <a:pt x="1904" y="2486"/>
                    </a:cubicBezTo>
                    <a:cubicBezTo>
                      <a:pt x="1867" y="2125"/>
                      <a:pt x="1805" y="1764"/>
                      <a:pt x="1705" y="1416"/>
                    </a:cubicBezTo>
                    <a:cubicBezTo>
                      <a:pt x="2004" y="1316"/>
                      <a:pt x="2290" y="1204"/>
                      <a:pt x="2576" y="1080"/>
                    </a:cubicBezTo>
                    <a:cubicBezTo>
                      <a:pt x="3039" y="890"/>
                      <a:pt x="2835" y="292"/>
                      <a:pt x="2452" y="292"/>
                    </a:cubicBezTo>
                    <a:cubicBezTo>
                      <a:pt x="2382" y="292"/>
                      <a:pt x="2307" y="312"/>
                      <a:pt x="2228" y="358"/>
                    </a:cubicBezTo>
                    <a:cubicBezTo>
                      <a:pt x="1991" y="495"/>
                      <a:pt x="1742" y="619"/>
                      <a:pt x="1506" y="731"/>
                    </a:cubicBezTo>
                    <a:cubicBezTo>
                      <a:pt x="1456" y="582"/>
                      <a:pt x="1419" y="445"/>
                      <a:pt x="1381" y="296"/>
                    </a:cubicBezTo>
                    <a:cubicBezTo>
                      <a:pt x="1320" y="88"/>
                      <a:pt x="1155" y="0"/>
                      <a:pt x="9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51"/>
              <p:cNvSpPr/>
              <p:nvPr/>
            </p:nvSpPr>
            <p:spPr>
              <a:xfrm>
                <a:off x="585975" y="4363225"/>
                <a:ext cx="171725" cy="126100"/>
              </a:xfrm>
              <a:custGeom>
                <a:rect b="b" l="l" r="r" t="t"/>
                <a:pathLst>
                  <a:path extrusionOk="0" h="5044" w="6869">
                    <a:moveTo>
                      <a:pt x="3651" y="0"/>
                    </a:moveTo>
                    <a:cubicBezTo>
                      <a:pt x="3000" y="0"/>
                      <a:pt x="2348" y="193"/>
                      <a:pt x="1780" y="617"/>
                    </a:cubicBezTo>
                    <a:cubicBezTo>
                      <a:pt x="523" y="1563"/>
                      <a:pt x="0" y="3753"/>
                      <a:pt x="1220" y="4948"/>
                    </a:cubicBezTo>
                    <a:cubicBezTo>
                      <a:pt x="1286" y="5015"/>
                      <a:pt x="1372" y="5044"/>
                      <a:pt x="1461" y="5044"/>
                    </a:cubicBezTo>
                    <a:cubicBezTo>
                      <a:pt x="1686" y="5044"/>
                      <a:pt x="1924" y="4854"/>
                      <a:pt x="1879" y="4612"/>
                    </a:cubicBezTo>
                    <a:cubicBezTo>
                      <a:pt x="1705" y="3617"/>
                      <a:pt x="1631" y="2571"/>
                      <a:pt x="2502" y="1837"/>
                    </a:cubicBezTo>
                    <a:cubicBezTo>
                      <a:pt x="2828" y="1561"/>
                      <a:pt x="3238" y="1434"/>
                      <a:pt x="3653" y="1434"/>
                    </a:cubicBezTo>
                    <a:cubicBezTo>
                      <a:pt x="4250" y="1434"/>
                      <a:pt x="4858" y="1698"/>
                      <a:pt x="5240" y="2160"/>
                    </a:cubicBezTo>
                    <a:cubicBezTo>
                      <a:pt x="5403" y="2358"/>
                      <a:pt x="5611" y="2440"/>
                      <a:pt x="5815" y="2440"/>
                    </a:cubicBezTo>
                    <a:cubicBezTo>
                      <a:pt x="6356" y="2440"/>
                      <a:pt x="6869" y="1860"/>
                      <a:pt x="6434" y="1327"/>
                    </a:cubicBezTo>
                    <a:cubicBezTo>
                      <a:pt x="5744" y="498"/>
                      <a:pt x="4698" y="0"/>
                      <a:pt x="3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92" name="Google Shape;592;p51"/>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3" name="Shape 593"/>
        <p:cNvGrpSpPr/>
        <p:nvPr/>
      </p:nvGrpSpPr>
      <p:grpSpPr>
        <a:xfrm>
          <a:off x="0" y="0"/>
          <a:ext cx="0" cy="0"/>
          <a:chOff x="0" y="0"/>
          <a:chExt cx="0" cy="0"/>
        </a:xfrm>
      </p:grpSpPr>
      <p:sp>
        <p:nvSpPr>
          <p:cNvPr id="594" name="Google Shape;594;p52"/>
          <p:cNvSpPr txBox="1"/>
          <p:nvPr>
            <p:ph type="title"/>
          </p:nvPr>
        </p:nvSpPr>
        <p:spPr>
          <a:xfrm>
            <a:off x="720000" y="1190223"/>
            <a:ext cx="770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95" name="Google Shape;595;p52"/>
          <p:cNvSpPr txBox="1"/>
          <p:nvPr>
            <p:ph idx="1" type="subTitle"/>
          </p:nvPr>
        </p:nvSpPr>
        <p:spPr>
          <a:xfrm>
            <a:off x="2356725" y="2171550"/>
            <a:ext cx="44307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grpSp>
        <p:nvGrpSpPr>
          <p:cNvPr id="596" name="Google Shape;596;p52"/>
          <p:cNvGrpSpPr/>
          <p:nvPr/>
        </p:nvGrpSpPr>
        <p:grpSpPr>
          <a:xfrm>
            <a:off x="515512" y="282252"/>
            <a:ext cx="7991645" cy="4509410"/>
            <a:chOff x="515512" y="282252"/>
            <a:chExt cx="7991645" cy="4509410"/>
          </a:xfrm>
        </p:grpSpPr>
        <p:sp>
          <p:nvSpPr>
            <p:cNvPr id="597" name="Google Shape;597;p52"/>
            <p:cNvSpPr/>
            <p:nvPr/>
          </p:nvSpPr>
          <p:spPr>
            <a:xfrm rot="-1274837">
              <a:off x="3920366" y="493850"/>
              <a:ext cx="1303470" cy="72331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8" name="Google Shape;598;p52"/>
            <p:cNvGrpSpPr/>
            <p:nvPr/>
          </p:nvGrpSpPr>
          <p:grpSpPr>
            <a:xfrm>
              <a:off x="7455142" y="3893946"/>
              <a:ext cx="1052016" cy="897716"/>
              <a:chOff x="6501025" y="2106525"/>
              <a:chExt cx="846625" cy="722450"/>
            </a:xfrm>
          </p:grpSpPr>
          <p:sp>
            <p:nvSpPr>
              <p:cNvPr id="599" name="Google Shape;599;p52"/>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52"/>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52"/>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52"/>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3" name="Google Shape;603;p52"/>
            <p:cNvGrpSpPr/>
            <p:nvPr/>
          </p:nvGrpSpPr>
          <p:grpSpPr>
            <a:xfrm flipH="1">
              <a:off x="515512" y="400600"/>
              <a:ext cx="1052009" cy="789635"/>
              <a:chOff x="8089048" y="269900"/>
              <a:chExt cx="767162" cy="575829"/>
            </a:xfrm>
          </p:grpSpPr>
          <p:sp>
            <p:nvSpPr>
              <p:cNvPr id="604" name="Google Shape;604;p52"/>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52"/>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52"/>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52"/>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08" name="Shape 608"/>
        <p:cNvGrpSpPr/>
        <p:nvPr/>
      </p:nvGrpSpPr>
      <p:grpSpPr>
        <a:xfrm>
          <a:off x="0" y="0"/>
          <a:ext cx="0" cy="0"/>
          <a:chOff x="0" y="0"/>
          <a:chExt cx="0" cy="0"/>
        </a:xfrm>
      </p:grpSpPr>
      <p:sp>
        <p:nvSpPr>
          <p:cNvPr id="609" name="Google Shape;609;p53"/>
          <p:cNvSpPr txBox="1"/>
          <p:nvPr>
            <p:ph type="title"/>
          </p:nvPr>
        </p:nvSpPr>
        <p:spPr>
          <a:xfrm>
            <a:off x="3924225" y="3750050"/>
            <a:ext cx="4504800" cy="858300"/>
          </a:xfrm>
          <a:prstGeom prst="rect">
            <a:avLst/>
          </a:prstGeom>
          <a:solidFill>
            <a:schemeClr val="accent2"/>
          </a:solidFill>
        </p:spPr>
        <p:txBody>
          <a:bodyPr anchorCtr="0" anchor="ctr" bIns="91425" lIns="91425" spcFirstLastPara="1" rIns="91425" wrap="square" tIns="91425">
            <a:noAutofit/>
          </a:bodyPr>
          <a:lstStyle>
            <a:lvl1pPr lvl="0" marR="91440" algn="r">
              <a:spcBef>
                <a:spcPts val="0"/>
              </a:spcBef>
              <a:spcAft>
                <a:spcPts val="0"/>
              </a:spcAft>
              <a:buSzPts val="3500"/>
              <a:buNone/>
              <a:defRPr sz="2400"/>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p:txBody>
      </p:sp>
      <p:grpSp>
        <p:nvGrpSpPr>
          <p:cNvPr id="610" name="Google Shape;610;p53"/>
          <p:cNvGrpSpPr/>
          <p:nvPr/>
        </p:nvGrpSpPr>
        <p:grpSpPr>
          <a:xfrm rot="10800000">
            <a:off x="8079087" y="274307"/>
            <a:ext cx="699624" cy="760571"/>
            <a:chOff x="8472500" y="116350"/>
            <a:chExt cx="573886" cy="623879"/>
          </a:xfrm>
        </p:grpSpPr>
        <p:sp>
          <p:nvSpPr>
            <p:cNvPr id="611" name="Google Shape;611;p53"/>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53"/>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3"/>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53"/>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15" name="Shape 615"/>
        <p:cNvGrpSpPr/>
        <p:nvPr/>
      </p:nvGrpSpPr>
      <p:grpSpPr>
        <a:xfrm>
          <a:off x="0" y="0"/>
          <a:ext cx="0" cy="0"/>
          <a:chOff x="0" y="0"/>
          <a:chExt cx="0" cy="0"/>
        </a:xfrm>
      </p:grpSpPr>
      <p:sp>
        <p:nvSpPr>
          <p:cNvPr id="616" name="Google Shape;616;p54"/>
          <p:cNvSpPr txBox="1"/>
          <p:nvPr>
            <p:ph hasCustomPrompt="1" type="title"/>
          </p:nvPr>
        </p:nvSpPr>
        <p:spPr>
          <a:xfrm>
            <a:off x="1064025" y="1605825"/>
            <a:ext cx="70161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80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17" name="Google Shape;617;p54"/>
          <p:cNvSpPr txBox="1"/>
          <p:nvPr>
            <p:ph idx="1" type="subTitle"/>
          </p:nvPr>
        </p:nvSpPr>
        <p:spPr>
          <a:xfrm>
            <a:off x="2335275" y="3116975"/>
            <a:ext cx="4473600" cy="713400"/>
          </a:xfrm>
          <a:prstGeom prst="rect">
            <a:avLst/>
          </a:prstGeom>
          <a:solidFill>
            <a:schemeClr val="accent2"/>
          </a:solidFill>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618" name="Google Shape;618;p54"/>
          <p:cNvGrpSpPr/>
          <p:nvPr/>
        </p:nvGrpSpPr>
        <p:grpSpPr>
          <a:xfrm>
            <a:off x="203147" y="279995"/>
            <a:ext cx="8567866" cy="904184"/>
            <a:chOff x="203147" y="279995"/>
            <a:chExt cx="8567866" cy="904184"/>
          </a:xfrm>
        </p:grpSpPr>
        <p:sp>
          <p:nvSpPr>
            <p:cNvPr id="619" name="Google Shape;619;p54"/>
            <p:cNvSpPr/>
            <p:nvPr/>
          </p:nvSpPr>
          <p:spPr>
            <a:xfrm>
              <a:off x="203147" y="279995"/>
              <a:ext cx="1339397" cy="904184"/>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0" name="Google Shape;620;p54"/>
            <p:cNvGrpSpPr/>
            <p:nvPr/>
          </p:nvGrpSpPr>
          <p:grpSpPr>
            <a:xfrm flipH="1">
              <a:off x="8086788" y="280000"/>
              <a:ext cx="684225" cy="757500"/>
              <a:chOff x="4302200" y="1018850"/>
              <a:chExt cx="684225" cy="757500"/>
            </a:xfrm>
          </p:grpSpPr>
          <p:sp>
            <p:nvSpPr>
              <p:cNvPr id="621" name="Google Shape;621;p54"/>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54"/>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54"/>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54"/>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54"/>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54"/>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54"/>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628" name="Shape 628"/>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629" name="Shape 629"/>
        <p:cNvGrpSpPr/>
        <p:nvPr/>
      </p:nvGrpSpPr>
      <p:grpSpPr>
        <a:xfrm>
          <a:off x="0" y="0"/>
          <a:ext cx="0" cy="0"/>
          <a:chOff x="0" y="0"/>
          <a:chExt cx="0" cy="0"/>
        </a:xfrm>
      </p:grpSpPr>
      <p:sp>
        <p:nvSpPr>
          <p:cNvPr id="630" name="Google Shape;630;p56"/>
          <p:cNvSpPr txBox="1"/>
          <p:nvPr>
            <p:ph type="title"/>
          </p:nvPr>
        </p:nvSpPr>
        <p:spPr>
          <a:xfrm>
            <a:off x="715100" y="1810396"/>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31" name="Google Shape;631;p56"/>
          <p:cNvSpPr txBox="1"/>
          <p:nvPr>
            <p:ph hasCustomPrompt="1" idx="2" type="title"/>
          </p:nvPr>
        </p:nvSpPr>
        <p:spPr>
          <a:xfrm>
            <a:off x="174937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32" name="Google Shape;632;p56"/>
          <p:cNvSpPr txBox="1"/>
          <p:nvPr>
            <p:ph idx="1" type="subTitle"/>
          </p:nvPr>
        </p:nvSpPr>
        <p:spPr>
          <a:xfrm>
            <a:off x="1154150"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633" name="Google Shape;633;p56"/>
          <p:cNvSpPr txBox="1"/>
          <p:nvPr>
            <p:ph idx="3" type="title"/>
          </p:nvPr>
        </p:nvSpPr>
        <p:spPr>
          <a:xfrm>
            <a:off x="2473225" y="3644721"/>
            <a:ext cx="24630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34" name="Google Shape;634;p56"/>
          <p:cNvSpPr txBox="1"/>
          <p:nvPr>
            <p:ph hasCustomPrompt="1" idx="4" type="title"/>
          </p:nvPr>
        </p:nvSpPr>
        <p:spPr>
          <a:xfrm>
            <a:off x="3114350"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35" name="Google Shape;635;p56"/>
          <p:cNvSpPr txBox="1"/>
          <p:nvPr>
            <p:ph idx="5" type="subTitle"/>
          </p:nvPr>
        </p:nvSpPr>
        <p:spPr>
          <a:xfrm>
            <a:off x="247322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636" name="Google Shape;636;p56"/>
          <p:cNvSpPr txBox="1"/>
          <p:nvPr>
            <p:ph idx="6" type="title"/>
          </p:nvPr>
        </p:nvSpPr>
        <p:spPr>
          <a:xfrm>
            <a:off x="3914525" y="1810396"/>
            <a:ext cx="3434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37" name="Google Shape;637;p56"/>
          <p:cNvSpPr txBox="1"/>
          <p:nvPr>
            <p:ph hasCustomPrompt="1" idx="7" type="title"/>
          </p:nvPr>
        </p:nvSpPr>
        <p:spPr>
          <a:xfrm>
            <a:off x="504062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38" name="Google Shape;638;p56"/>
          <p:cNvSpPr txBox="1"/>
          <p:nvPr>
            <p:ph idx="8" type="subTitle"/>
          </p:nvPr>
        </p:nvSpPr>
        <p:spPr>
          <a:xfrm>
            <a:off x="4399525"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639" name="Google Shape;639;p56"/>
          <p:cNvSpPr txBox="1"/>
          <p:nvPr>
            <p:ph idx="9" type="title"/>
          </p:nvPr>
        </p:nvSpPr>
        <p:spPr>
          <a:xfrm>
            <a:off x="5087850" y="3644721"/>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40" name="Google Shape;640;p56"/>
          <p:cNvSpPr txBox="1"/>
          <p:nvPr>
            <p:ph hasCustomPrompt="1" idx="13" type="title"/>
          </p:nvPr>
        </p:nvSpPr>
        <p:spPr>
          <a:xfrm>
            <a:off x="6213875"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641" name="Google Shape;641;p56"/>
          <p:cNvSpPr txBox="1"/>
          <p:nvPr>
            <p:ph idx="14" type="subTitle"/>
          </p:nvPr>
        </p:nvSpPr>
        <p:spPr>
          <a:xfrm>
            <a:off x="557277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642" name="Google Shape;642;p56"/>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latin typeface="Patrick Hand"/>
                <a:ea typeface="Patrick Hand"/>
                <a:cs typeface="Patrick Hand"/>
                <a:sym typeface="Patrick Han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643" name="Google Shape;643;p56"/>
          <p:cNvGrpSpPr/>
          <p:nvPr/>
        </p:nvGrpSpPr>
        <p:grpSpPr>
          <a:xfrm>
            <a:off x="310627" y="308409"/>
            <a:ext cx="1045586" cy="4550640"/>
            <a:chOff x="310627" y="308409"/>
            <a:chExt cx="1045586" cy="4550640"/>
          </a:xfrm>
        </p:grpSpPr>
        <p:grpSp>
          <p:nvGrpSpPr>
            <p:cNvPr id="644" name="Google Shape;644;p56"/>
            <p:cNvGrpSpPr/>
            <p:nvPr/>
          </p:nvGrpSpPr>
          <p:grpSpPr>
            <a:xfrm flipH="1" rot="10800000">
              <a:off x="376540" y="3774461"/>
              <a:ext cx="979673" cy="1084589"/>
              <a:chOff x="4302200" y="1018850"/>
              <a:chExt cx="684225" cy="757500"/>
            </a:xfrm>
          </p:grpSpPr>
          <p:sp>
            <p:nvSpPr>
              <p:cNvPr id="645" name="Google Shape;645;p56"/>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56"/>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56"/>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56"/>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56"/>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56"/>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56"/>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2" name="Google Shape;652;p56"/>
            <p:cNvGrpSpPr/>
            <p:nvPr/>
          </p:nvGrpSpPr>
          <p:grpSpPr>
            <a:xfrm>
              <a:off x="310627" y="308409"/>
              <a:ext cx="467032" cy="631935"/>
              <a:chOff x="310627" y="308409"/>
              <a:chExt cx="467032" cy="631935"/>
            </a:xfrm>
          </p:grpSpPr>
          <p:sp>
            <p:nvSpPr>
              <p:cNvPr id="653" name="Google Shape;653;p56"/>
              <p:cNvSpPr/>
              <p:nvPr/>
            </p:nvSpPr>
            <p:spPr>
              <a:xfrm flipH="1" rot="1147657">
                <a:off x="371721" y="698980"/>
                <a:ext cx="117858" cy="106018"/>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56"/>
              <p:cNvSpPr/>
              <p:nvPr/>
            </p:nvSpPr>
            <p:spPr>
              <a:xfrm flipH="1" rot="1147657">
                <a:off x="664641" y="835397"/>
                <a:ext cx="100907" cy="9092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6"/>
              <p:cNvSpPr/>
              <p:nvPr/>
            </p:nvSpPr>
            <p:spPr>
              <a:xfrm flipH="1" rot="1147812">
                <a:off x="583934" y="54780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6"/>
              <p:cNvSpPr/>
              <p:nvPr/>
            </p:nvSpPr>
            <p:spPr>
              <a:xfrm flipH="1" rot="1147657">
                <a:off x="332742" y="335855"/>
                <a:ext cx="195822" cy="167975"/>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
    <p:spTree>
      <p:nvGrpSpPr>
        <p:cNvPr id="657" name="Shape 657"/>
        <p:cNvGrpSpPr/>
        <p:nvPr/>
      </p:nvGrpSpPr>
      <p:grpSpPr>
        <a:xfrm>
          <a:off x="0" y="0"/>
          <a:ext cx="0" cy="0"/>
          <a:chOff x="0" y="0"/>
          <a:chExt cx="0" cy="0"/>
        </a:xfrm>
      </p:grpSpPr>
      <p:sp>
        <p:nvSpPr>
          <p:cNvPr id="658" name="Google Shape;658;p57"/>
          <p:cNvSpPr txBox="1"/>
          <p:nvPr>
            <p:ph type="title"/>
          </p:nvPr>
        </p:nvSpPr>
        <p:spPr>
          <a:xfrm>
            <a:off x="2888800" y="1734291"/>
            <a:ext cx="52116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59" name="Google Shape;659;p57"/>
          <p:cNvSpPr txBox="1"/>
          <p:nvPr>
            <p:ph hasCustomPrompt="1" idx="2" type="title"/>
          </p:nvPr>
        </p:nvSpPr>
        <p:spPr>
          <a:xfrm>
            <a:off x="171400" y="21715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660" name="Google Shape;660;p57"/>
          <p:cNvSpPr txBox="1"/>
          <p:nvPr>
            <p:ph idx="1" type="subTitle"/>
          </p:nvPr>
        </p:nvSpPr>
        <p:spPr>
          <a:xfrm>
            <a:off x="2888800" y="2833491"/>
            <a:ext cx="5540100" cy="500700"/>
          </a:xfrm>
          <a:prstGeom prst="rect">
            <a:avLst/>
          </a:prstGeom>
          <a:solidFill>
            <a:schemeClr val="lt2"/>
          </a:solidFill>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661" name="Google Shape;661;p57"/>
          <p:cNvGrpSpPr/>
          <p:nvPr/>
        </p:nvGrpSpPr>
        <p:grpSpPr>
          <a:xfrm>
            <a:off x="348288" y="311653"/>
            <a:ext cx="6108360" cy="5795615"/>
            <a:chOff x="348288" y="311653"/>
            <a:chExt cx="6108360" cy="5795615"/>
          </a:xfrm>
        </p:grpSpPr>
        <p:sp>
          <p:nvSpPr>
            <p:cNvPr id="662" name="Google Shape;662;p57"/>
            <p:cNvSpPr/>
            <p:nvPr/>
          </p:nvSpPr>
          <p:spPr>
            <a:xfrm flipH="1" rot="10800000">
              <a:off x="861925" y="1774656"/>
              <a:ext cx="1769861" cy="163455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3" name="Google Shape;663;p57"/>
            <p:cNvGrpSpPr/>
            <p:nvPr/>
          </p:nvGrpSpPr>
          <p:grpSpPr>
            <a:xfrm>
              <a:off x="348288" y="311653"/>
              <a:ext cx="893236" cy="841797"/>
              <a:chOff x="4211350" y="3061550"/>
              <a:chExt cx="539850" cy="508700"/>
            </a:xfrm>
          </p:grpSpPr>
          <p:sp>
            <p:nvSpPr>
              <p:cNvPr id="664" name="Google Shape;664;p57"/>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57"/>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57"/>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7"/>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7"/>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7"/>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57"/>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57"/>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2" name="Google Shape;672;p57"/>
            <p:cNvSpPr/>
            <p:nvPr/>
          </p:nvSpPr>
          <p:spPr>
            <a:xfrm rot="9900054">
              <a:off x="5395691" y="402788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7"/>
            <p:cNvSpPr/>
            <p:nvPr/>
          </p:nvSpPr>
          <p:spPr>
            <a:xfrm flipH="1" rot="899946">
              <a:off x="4723941" y="442833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_1">
    <p:spTree>
      <p:nvGrpSpPr>
        <p:cNvPr id="674" name="Shape 674"/>
        <p:cNvGrpSpPr/>
        <p:nvPr/>
      </p:nvGrpSpPr>
      <p:grpSpPr>
        <a:xfrm>
          <a:off x="0" y="0"/>
          <a:ext cx="0" cy="0"/>
          <a:chOff x="0" y="0"/>
          <a:chExt cx="0" cy="0"/>
        </a:xfrm>
      </p:grpSpPr>
      <p:grpSp>
        <p:nvGrpSpPr>
          <p:cNvPr id="675" name="Google Shape;675;p58"/>
          <p:cNvGrpSpPr/>
          <p:nvPr/>
        </p:nvGrpSpPr>
        <p:grpSpPr>
          <a:xfrm>
            <a:off x="6709650" y="259365"/>
            <a:ext cx="1994400" cy="2929885"/>
            <a:chOff x="6709650" y="259365"/>
            <a:chExt cx="1994400" cy="2929885"/>
          </a:xfrm>
        </p:grpSpPr>
        <p:sp>
          <p:nvSpPr>
            <p:cNvPr id="676" name="Google Shape;676;p58"/>
            <p:cNvSpPr/>
            <p:nvPr/>
          </p:nvSpPr>
          <p:spPr>
            <a:xfrm flipH="1" rot="10800000">
              <a:off x="6709650" y="1564461"/>
              <a:ext cx="1759341" cy="1624789"/>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7" name="Google Shape;677;p58"/>
            <p:cNvGrpSpPr/>
            <p:nvPr/>
          </p:nvGrpSpPr>
          <p:grpSpPr>
            <a:xfrm>
              <a:off x="7894945" y="259365"/>
              <a:ext cx="809104" cy="746170"/>
              <a:chOff x="7894945" y="259365"/>
              <a:chExt cx="809104" cy="746170"/>
            </a:xfrm>
          </p:grpSpPr>
          <p:grpSp>
            <p:nvGrpSpPr>
              <p:cNvPr id="678" name="Google Shape;678;p58"/>
              <p:cNvGrpSpPr/>
              <p:nvPr/>
            </p:nvGrpSpPr>
            <p:grpSpPr>
              <a:xfrm flipH="1">
                <a:off x="7983191" y="259365"/>
                <a:ext cx="720858" cy="641784"/>
                <a:chOff x="213566" y="173640"/>
                <a:chExt cx="720858" cy="641784"/>
              </a:xfrm>
            </p:grpSpPr>
            <p:sp>
              <p:nvSpPr>
                <p:cNvPr id="679" name="Google Shape;679;p58"/>
                <p:cNvSpPr/>
                <p:nvPr/>
              </p:nvSpPr>
              <p:spPr>
                <a:xfrm rot="772904">
                  <a:off x="415545" y="533491"/>
                  <a:ext cx="191481" cy="26391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58"/>
                <p:cNvSpPr/>
                <p:nvPr/>
              </p:nvSpPr>
              <p:spPr>
                <a:xfrm>
                  <a:off x="213566" y="378966"/>
                  <a:ext cx="345522" cy="192531"/>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58"/>
                <p:cNvSpPr/>
                <p:nvPr/>
              </p:nvSpPr>
              <p:spPr>
                <a:xfrm>
                  <a:off x="634044" y="346507"/>
                  <a:ext cx="300380" cy="162099"/>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58"/>
                <p:cNvSpPr/>
                <p:nvPr/>
              </p:nvSpPr>
              <p:spPr>
                <a:xfrm>
                  <a:off x="407507" y="173640"/>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3" name="Google Shape;683;p58"/>
              <p:cNvSpPr/>
              <p:nvPr/>
            </p:nvSpPr>
            <p:spPr>
              <a:xfrm rot="1104443">
                <a:off x="7916503" y="654897"/>
                <a:ext cx="345514" cy="192527"/>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8"/>
              <p:cNvSpPr/>
              <p:nvPr/>
            </p:nvSpPr>
            <p:spPr>
              <a:xfrm flipH="1">
                <a:off x="8044084" y="832665"/>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85" name="Google Shape;685;p58"/>
          <p:cNvSpPr txBox="1"/>
          <p:nvPr>
            <p:ph type="title"/>
          </p:nvPr>
        </p:nvSpPr>
        <p:spPr>
          <a:xfrm>
            <a:off x="813700" y="1510872"/>
            <a:ext cx="5540100" cy="16248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86" name="Google Shape;686;p58"/>
          <p:cNvSpPr txBox="1"/>
          <p:nvPr>
            <p:ph hasCustomPrompt="1" idx="2" type="title"/>
          </p:nvPr>
        </p:nvSpPr>
        <p:spPr>
          <a:xfrm>
            <a:off x="6013875" y="195593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687" name="Google Shape;687;p58"/>
          <p:cNvSpPr txBox="1"/>
          <p:nvPr>
            <p:ph idx="1" type="subTitle"/>
          </p:nvPr>
        </p:nvSpPr>
        <p:spPr>
          <a:xfrm>
            <a:off x="715100" y="3446650"/>
            <a:ext cx="5540100" cy="500700"/>
          </a:xfrm>
          <a:prstGeom prst="rect">
            <a:avLst/>
          </a:prstGeom>
          <a:solidFill>
            <a:schemeClr val="accent3"/>
          </a:solidFill>
        </p:spPr>
        <p:txBody>
          <a:bodyPr anchorCtr="0" anchor="ctr" bIns="91425" lIns="91425" spcFirstLastPara="1" rIns="91425" wrap="square" tIns="91425">
            <a:noAutofit/>
          </a:bodyPr>
          <a:lstStyle>
            <a:lvl1pPr lvl="0" marR="100013" algn="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_1_1">
    <p:spTree>
      <p:nvGrpSpPr>
        <p:cNvPr id="688" name="Shape 688"/>
        <p:cNvGrpSpPr/>
        <p:nvPr/>
      </p:nvGrpSpPr>
      <p:grpSpPr>
        <a:xfrm>
          <a:off x="0" y="0"/>
          <a:ext cx="0" cy="0"/>
          <a:chOff x="0" y="0"/>
          <a:chExt cx="0" cy="0"/>
        </a:xfrm>
      </p:grpSpPr>
      <p:grpSp>
        <p:nvGrpSpPr>
          <p:cNvPr id="689" name="Google Shape;689;p59"/>
          <p:cNvGrpSpPr/>
          <p:nvPr/>
        </p:nvGrpSpPr>
        <p:grpSpPr>
          <a:xfrm flipH="1">
            <a:off x="420819" y="289816"/>
            <a:ext cx="886218" cy="953042"/>
            <a:chOff x="6882175" y="2207400"/>
            <a:chExt cx="465475" cy="500600"/>
          </a:xfrm>
        </p:grpSpPr>
        <p:sp>
          <p:nvSpPr>
            <p:cNvPr id="690" name="Google Shape;690;p59"/>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9"/>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9"/>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3" name="Google Shape;693;p59"/>
          <p:cNvSpPr txBox="1"/>
          <p:nvPr>
            <p:ph type="title"/>
          </p:nvPr>
        </p:nvSpPr>
        <p:spPr>
          <a:xfrm>
            <a:off x="2821000" y="1500150"/>
            <a:ext cx="5607900" cy="16287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94" name="Google Shape;694;p59"/>
          <p:cNvSpPr txBox="1"/>
          <p:nvPr>
            <p:ph hasCustomPrompt="1" idx="2" type="title"/>
          </p:nvPr>
        </p:nvSpPr>
        <p:spPr>
          <a:xfrm>
            <a:off x="-85700" y="19418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695" name="Google Shape;695;p59"/>
          <p:cNvSpPr txBox="1"/>
          <p:nvPr>
            <p:ph idx="1" type="subTitle"/>
          </p:nvPr>
        </p:nvSpPr>
        <p:spPr>
          <a:xfrm>
            <a:off x="2888750" y="3450650"/>
            <a:ext cx="5540100" cy="500700"/>
          </a:xfrm>
          <a:prstGeom prst="rect">
            <a:avLst/>
          </a:prstGeom>
          <a:solidFill>
            <a:schemeClr val="accent1"/>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696" name="Shape 696"/>
        <p:cNvGrpSpPr/>
        <p:nvPr/>
      </p:nvGrpSpPr>
      <p:grpSpPr>
        <a:xfrm>
          <a:off x="0" y="0"/>
          <a:ext cx="0" cy="0"/>
          <a:chOff x="0" y="0"/>
          <a:chExt cx="0" cy="0"/>
        </a:xfrm>
      </p:grpSpPr>
      <p:sp>
        <p:nvSpPr>
          <p:cNvPr id="697" name="Google Shape;697;p60"/>
          <p:cNvSpPr txBox="1"/>
          <p:nvPr>
            <p:ph type="title"/>
          </p:nvPr>
        </p:nvSpPr>
        <p:spPr>
          <a:xfrm>
            <a:off x="3865000" y="3392700"/>
            <a:ext cx="4563900" cy="531900"/>
          </a:xfrm>
          <a:prstGeom prst="rect">
            <a:avLst/>
          </a:prstGeom>
        </p:spPr>
        <p:txBody>
          <a:bodyPr anchorCtr="0" anchor="ctr" bIns="91425" lIns="91425" spcFirstLastPara="1" rIns="91425" wrap="square" tIns="91425">
            <a:noAutofit/>
          </a:bodyPr>
          <a:lstStyle>
            <a:lvl1pPr lvl="0" algn="r">
              <a:spcBef>
                <a:spcPts val="0"/>
              </a:spcBef>
              <a:spcAft>
                <a:spcPts val="0"/>
              </a:spcAft>
              <a:buSzPts val="3000"/>
              <a:buNone/>
              <a:defRPr sz="2400">
                <a:solidFill>
                  <a:schemeClr val="accent3"/>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698" name="Google Shape;698;p60"/>
          <p:cNvSpPr txBox="1"/>
          <p:nvPr>
            <p:ph idx="1" type="subTitle"/>
          </p:nvPr>
        </p:nvSpPr>
        <p:spPr>
          <a:xfrm>
            <a:off x="2201200" y="1652400"/>
            <a:ext cx="6227700" cy="17403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grpSp>
        <p:nvGrpSpPr>
          <p:cNvPr id="699" name="Google Shape;699;p60"/>
          <p:cNvGrpSpPr/>
          <p:nvPr/>
        </p:nvGrpSpPr>
        <p:grpSpPr>
          <a:xfrm rot="2700000">
            <a:off x="1392909" y="708131"/>
            <a:ext cx="767092" cy="1271458"/>
            <a:chOff x="405093" y="226883"/>
            <a:chExt cx="767099" cy="1271470"/>
          </a:xfrm>
        </p:grpSpPr>
        <p:sp>
          <p:nvSpPr>
            <p:cNvPr id="700" name="Google Shape;700;p60"/>
            <p:cNvSpPr/>
            <p:nvPr/>
          </p:nvSpPr>
          <p:spPr>
            <a:xfrm flipH="1">
              <a:off x="405093" y="500084"/>
              <a:ext cx="506235" cy="434247"/>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60"/>
            <p:cNvSpPr/>
            <p:nvPr/>
          </p:nvSpPr>
          <p:spPr>
            <a:xfrm flipH="1">
              <a:off x="689767" y="1224277"/>
              <a:ext cx="304686" cy="274076"/>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60"/>
            <p:cNvSpPr/>
            <p:nvPr/>
          </p:nvSpPr>
          <p:spPr>
            <a:xfrm flipH="1">
              <a:off x="911329" y="881679"/>
              <a:ext cx="260863" cy="23505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60"/>
            <p:cNvSpPr/>
            <p:nvPr/>
          </p:nvSpPr>
          <p:spPr>
            <a:xfrm flipH="1">
              <a:off x="791351" y="226883"/>
              <a:ext cx="190751" cy="171867"/>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spTree>
      <p:nvGrpSpPr>
        <p:cNvPr id="704" name="Shape 704"/>
        <p:cNvGrpSpPr/>
        <p:nvPr/>
      </p:nvGrpSpPr>
      <p:grpSpPr>
        <a:xfrm>
          <a:off x="0" y="0"/>
          <a:ext cx="0" cy="0"/>
          <a:chOff x="0" y="0"/>
          <a:chExt cx="0" cy="0"/>
        </a:xfrm>
      </p:grpSpPr>
      <p:sp>
        <p:nvSpPr>
          <p:cNvPr id="705" name="Google Shape;705;p61"/>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_1">
    <p:spTree>
      <p:nvGrpSpPr>
        <p:cNvPr id="706" name="Shape 706"/>
        <p:cNvGrpSpPr/>
        <p:nvPr/>
      </p:nvGrpSpPr>
      <p:grpSpPr>
        <a:xfrm>
          <a:off x="0" y="0"/>
          <a:ext cx="0" cy="0"/>
          <a:chOff x="0" y="0"/>
          <a:chExt cx="0" cy="0"/>
        </a:xfrm>
      </p:grpSpPr>
      <p:sp>
        <p:nvSpPr>
          <p:cNvPr id="707" name="Google Shape;707;p62"/>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708" name="Google Shape;708;p62"/>
          <p:cNvGrpSpPr/>
          <p:nvPr/>
        </p:nvGrpSpPr>
        <p:grpSpPr>
          <a:xfrm>
            <a:off x="8214375" y="223082"/>
            <a:ext cx="699624" cy="760571"/>
            <a:chOff x="8472500" y="116350"/>
            <a:chExt cx="573886" cy="623879"/>
          </a:xfrm>
        </p:grpSpPr>
        <p:sp>
          <p:nvSpPr>
            <p:cNvPr id="709" name="Google Shape;709;p62"/>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62"/>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62"/>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62"/>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_1_1">
    <p:spTree>
      <p:nvGrpSpPr>
        <p:cNvPr id="713" name="Shape 713"/>
        <p:cNvGrpSpPr/>
        <p:nvPr/>
      </p:nvGrpSpPr>
      <p:grpSpPr>
        <a:xfrm>
          <a:off x="0" y="0"/>
          <a:ext cx="0" cy="0"/>
          <a:chOff x="0" y="0"/>
          <a:chExt cx="0" cy="0"/>
        </a:xfrm>
      </p:grpSpPr>
      <p:sp>
        <p:nvSpPr>
          <p:cNvPr id="714" name="Google Shape;714;p63"/>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63"/>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63"/>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4">
    <p:spTree>
      <p:nvGrpSpPr>
        <p:cNvPr id="717" name="Shape 717"/>
        <p:cNvGrpSpPr/>
        <p:nvPr/>
      </p:nvGrpSpPr>
      <p:grpSpPr>
        <a:xfrm>
          <a:off x="0" y="0"/>
          <a:ext cx="0" cy="0"/>
          <a:chOff x="0" y="0"/>
          <a:chExt cx="0" cy="0"/>
        </a:xfrm>
      </p:grpSpPr>
      <p:sp>
        <p:nvSpPr>
          <p:cNvPr id="718" name="Google Shape;718;p64"/>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64"/>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64"/>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4_1">
    <p:spTree>
      <p:nvGrpSpPr>
        <p:cNvPr id="721" name="Shape 721"/>
        <p:cNvGrpSpPr/>
        <p:nvPr/>
      </p:nvGrpSpPr>
      <p:grpSpPr>
        <a:xfrm>
          <a:off x="0" y="0"/>
          <a:ext cx="0" cy="0"/>
          <a:chOff x="0" y="0"/>
          <a:chExt cx="0" cy="0"/>
        </a:xfrm>
      </p:grpSpPr>
      <p:sp>
        <p:nvSpPr>
          <p:cNvPr id="722" name="Google Shape;722;p65"/>
          <p:cNvSpPr/>
          <p:nvPr/>
        </p:nvSpPr>
        <p:spPr>
          <a:xfrm flipH="1">
            <a:off x="394395" y="463000"/>
            <a:ext cx="1161831" cy="64468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65"/>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724" name="Shape 724"/>
        <p:cNvGrpSpPr/>
        <p:nvPr/>
      </p:nvGrpSpPr>
      <p:grpSpPr>
        <a:xfrm>
          <a:off x="0" y="0"/>
          <a:ext cx="0" cy="0"/>
          <a:chOff x="0" y="0"/>
          <a:chExt cx="0" cy="0"/>
        </a:xfrm>
      </p:grpSpPr>
      <p:sp>
        <p:nvSpPr>
          <p:cNvPr id="725" name="Google Shape;725;p66"/>
          <p:cNvSpPr txBox="1"/>
          <p:nvPr>
            <p:ph idx="1" type="subTitle"/>
          </p:nvPr>
        </p:nvSpPr>
        <p:spPr>
          <a:xfrm>
            <a:off x="720000" y="2817018"/>
            <a:ext cx="3068400" cy="13542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26" name="Google Shape;726;p66"/>
          <p:cNvSpPr txBox="1"/>
          <p:nvPr>
            <p:ph type="title"/>
          </p:nvPr>
        </p:nvSpPr>
        <p:spPr>
          <a:xfrm>
            <a:off x="720000" y="2244318"/>
            <a:ext cx="3068400" cy="572700"/>
          </a:xfrm>
          <a:prstGeom prst="rect">
            <a:avLst/>
          </a:prstGeom>
        </p:spPr>
        <p:txBody>
          <a:bodyPr anchorCtr="0" anchor="ctr" bIns="91425" lIns="91425" spcFirstLastPara="1" rIns="91425" wrap="square" tIns="91425">
            <a:noAutofit/>
          </a:bodyPr>
          <a:lstStyle>
            <a:lvl1pPr lvl="0" algn="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grpSp>
        <p:nvGrpSpPr>
          <p:cNvPr id="727" name="Google Shape;727;p66"/>
          <p:cNvGrpSpPr/>
          <p:nvPr/>
        </p:nvGrpSpPr>
        <p:grpSpPr>
          <a:xfrm rot="841945">
            <a:off x="477773" y="430033"/>
            <a:ext cx="1537028" cy="1311591"/>
            <a:chOff x="6501025" y="2106525"/>
            <a:chExt cx="846625" cy="722450"/>
          </a:xfrm>
        </p:grpSpPr>
        <p:sp>
          <p:nvSpPr>
            <p:cNvPr id="728" name="Google Shape;728;p66"/>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66"/>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66"/>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66"/>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spTree>
      <p:nvGrpSpPr>
        <p:cNvPr id="732" name="Shape 732"/>
        <p:cNvGrpSpPr/>
        <p:nvPr/>
      </p:nvGrpSpPr>
      <p:grpSpPr>
        <a:xfrm>
          <a:off x="0" y="0"/>
          <a:ext cx="0" cy="0"/>
          <a:chOff x="0" y="0"/>
          <a:chExt cx="0" cy="0"/>
        </a:xfrm>
      </p:grpSpPr>
      <p:sp>
        <p:nvSpPr>
          <p:cNvPr id="733" name="Google Shape;733;p67"/>
          <p:cNvSpPr/>
          <p:nvPr/>
        </p:nvSpPr>
        <p:spPr>
          <a:xfrm rot="5400000">
            <a:off x="4360837" y="600191"/>
            <a:ext cx="4388254" cy="4052698"/>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67"/>
          <p:cNvSpPr txBox="1"/>
          <p:nvPr>
            <p:ph idx="1" type="subTitle"/>
          </p:nvPr>
        </p:nvSpPr>
        <p:spPr>
          <a:xfrm>
            <a:off x="715100" y="1917600"/>
            <a:ext cx="3664800" cy="269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735" name="Google Shape;735;p67"/>
          <p:cNvSpPr txBox="1"/>
          <p:nvPr>
            <p:ph type="title"/>
          </p:nvPr>
        </p:nvSpPr>
        <p:spPr>
          <a:xfrm>
            <a:off x="715100" y="535000"/>
            <a:ext cx="4345500" cy="12225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spTree>
      <p:nvGrpSpPr>
        <p:cNvPr id="736" name="Shape 736"/>
        <p:cNvGrpSpPr/>
        <p:nvPr/>
      </p:nvGrpSpPr>
      <p:grpSpPr>
        <a:xfrm>
          <a:off x="0" y="0"/>
          <a:ext cx="0" cy="0"/>
          <a:chOff x="0" y="0"/>
          <a:chExt cx="0" cy="0"/>
        </a:xfrm>
      </p:grpSpPr>
      <p:sp>
        <p:nvSpPr>
          <p:cNvPr id="737" name="Google Shape;737;p68"/>
          <p:cNvSpPr txBox="1"/>
          <p:nvPr>
            <p:ph idx="1" type="subTitle"/>
          </p:nvPr>
        </p:nvSpPr>
        <p:spPr>
          <a:xfrm>
            <a:off x="3769350" y="3254300"/>
            <a:ext cx="4101900" cy="1354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38" name="Google Shape;738;p68"/>
          <p:cNvSpPr txBox="1"/>
          <p:nvPr>
            <p:ph type="title"/>
          </p:nvPr>
        </p:nvSpPr>
        <p:spPr>
          <a:xfrm>
            <a:off x="3769350" y="2681600"/>
            <a:ext cx="41019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spTree>
      <p:nvGrpSpPr>
        <p:cNvPr id="739" name="Shape 739"/>
        <p:cNvGrpSpPr/>
        <p:nvPr/>
      </p:nvGrpSpPr>
      <p:grpSpPr>
        <a:xfrm>
          <a:off x="0" y="0"/>
          <a:ext cx="0" cy="0"/>
          <a:chOff x="0" y="0"/>
          <a:chExt cx="0" cy="0"/>
        </a:xfrm>
      </p:grpSpPr>
      <p:sp>
        <p:nvSpPr>
          <p:cNvPr id="740" name="Google Shape;740;p69"/>
          <p:cNvSpPr txBox="1"/>
          <p:nvPr>
            <p:ph idx="1" type="body"/>
          </p:nvPr>
        </p:nvSpPr>
        <p:spPr>
          <a:xfrm>
            <a:off x="720000" y="1343525"/>
            <a:ext cx="77136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741" name="Google Shape;741;p69"/>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742" name="Google Shape;742;p69"/>
          <p:cNvGrpSpPr/>
          <p:nvPr/>
        </p:nvGrpSpPr>
        <p:grpSpPr>
          <a:xfrm>
            <a:off x="7619922" y="274307"/>
            <a:ext cx="1201654" cy="4704219"/>
            <a:chOff x="7619922" y="274307"/>
            <a:chExt cx="1201654" cy="4704219"/>
          </a:xfrm>
        </p:grpSpPr>
        <p:grpSp>
          <p:nvGrpSpPr>
            <p:cNvPr id="743" name="Google Shape;743;p69"/>
            <p:cNvGrpSpPr/>
            <p:nvPr/>
          </p:nvGrpSpPr>
          <p:grpSpPr>
            <a:xfrm>
              <a:off x="7619922" y="3933006"/>
              <a:ext cx="1201654" cy="1045519"/>
              <a:chOff x="3918275" y="2946475"/>
              <a:chExt cx="1042650" cy="907175"/>
            </a:xfrm>
          </p:grpSpPr>
          <p:sp>
            <p:nvSpPr>
              <p:cNvPr id="744" name="Google Shape;744;p69"/>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69"/>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69"/>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69"/>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9"/>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69"/>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69"/>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69"/>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69"/>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3" name="Google Shape;753;p69"/>
            <p:cNvGrpSpPr/>
            <p:nvPr/>
          </p:nvGrpSpPr>
          <p:grpSpPr>
            <a:xfrm rot="10800000">
              <a:off x="8079087" y="274307"/>
              <a:ext cx="699624" cy="760571"/>
              <a:chOff x="8472500" y="116350"/>
              <a:chExt cx="573886" cy="623879"/>
            </a:xfrm>
          </p:grpSpPr>
          <p:sp>
            <p:nvSpPr>
              <p:cNvPr id="754" name="Google Shape;754;p69"/>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69"/>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9"/>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69"/>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_1_1_1">
    <p:spTree>
      <p:nvGrpSpPr>
        <p:cNvPr id="758" name="Shape 758"/>
        <p:cNvGrpSpPr/>
        <p:nvPr/>
      </p:nvGrpSpPr>
      <p:grpSpPr>
        <a:xfrm>
          <a:off x="0" y="0"/>
          <a:ext cx="0" cy="0"/>
          <a:chOff x="0" y="0"/>
          <a:chExt cx="0" cy="0"/>
        </a:xfrm>
      </p:grpSpPr>
      <p:sp>
        <p:nvSpPr>
          <p:cNvPr id="759" name="Google Shape;759;p70"/>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0"/>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0"/>
          <p:cNvSpPr txBox="1"/>
          <p:nvPr>
            <p:ph idx="1" type="body"/>
          </p:nvPr>
        </p:nvSpPr>
        <p:spPr>
          <a:xfrm>
            <a:off x="1278675" y="1343525"/>
            <a:ext cx="65961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accent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762" name="Google Shape;762;p70"/>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763" name="Shape 763"/>
        <p:cNvGrpSpPr/>
        <p:nvPr/>
      </p:nvGrpSpPr>
      <p:grpSpPr>
        <a:xfrm>
          <a:off x="0" y="0"/>
          <a:ext cx="0" cy="0"/>
          <a:chOff x="0" y="0"/>
          <a:chExt cx="0" cy="0"/>
        </a:xfrm>
      </p:grpSpPr>
      <p:grpSp>
        <p:nvGrpSpPr>
          <p:cNvPr id="764" name="Google Shape;764;p71"/>
          <p:cNvGrpSpPr/>
          <p:nvPr/>
        </p:nvGrpSpPr>
        <p:grpSpPr>
          <a:xfrm>
            <a:off x="8339750" y="223063"/>
            <a:ext cx="573886" cy="623879"/>
            <a:chOff x="8472500" y="116350"/>
            <a:chExt cx="573886" cy="623879"/>
          </a:xfrm>
        </p:grpSpPr>
        <p:sp>
          <p:nvSpPr>
            <p:cNvPr id="765" name="Google Shape;765;p71"/>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71"/>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71"/>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71"/>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9" name="Google Shape;769;p71"/>
          <p:cNvSpPr txBox="1"/>
          <p:nvPr>
            <p:ph idx="1" type="subTitle"/>
          </p:nvPr>
        </p:nvSpPr>
        <p:spPr>
          <a:xfrm>
            <a:off x="1181425"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770" name="Google Shape;770;p71"/>
          <p:cNvSpPr txBox="1"/>
          <p:nvPr>
            <p:ph idx="2" type="subTitle"/>
          </p:nvPr>
        </p:nvSpPr>
        <p:spPr>
          <a:xfrm>
            <a:off x="4836300"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771" name="Google Shape;771;p71"/>
          <p:cNvSpPr txBox="1"/>
          <p:nvPr>
            <p:ph idx="3" type="subTitle"/>
          </p:nvPr>
        </p:nvSpPr>
        <p:spPr>
          <a:xfrm>
            <a:off x="1181425"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72" name="Google Shape;772;p71"/>
          <p:cNvSpPr txBox="1"/>
          <p:nvPr>
            <p:ph idx="4" type="subTitle"/>
          </p:nvPr>
        </p:nvSpPr>
        <p:spPr>
          <a:xfrm>
            <a:off x="4836300"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73" name="Google Shape;773;p71"/>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74" name="Google Shape;774;p71"/>
          <p:cNvSpPr txBox="1"/>
          <p:nvPr>
            <p:ph idx="5" type="subTitle"/>
          </p:nvPr>
        </p:nvSpPr>
        <p:spPr>
          <a:xfrm>
            <a:off x="702525" y="1212700"/>
            <a:ext cx="6289200" cy="6105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775" name="Shape 775"/>
        <p:cNvGrpSpPr/>
        <p:nvPr/>
      </p:nvGrpSpPr>
      <p:grpSpPr>
        <a:xfrm>
          <a:off x="0" y="0"/>
          <a:ext cx="0" cy="0"/>
          <a:chOff x="0" y="0"/>
          <a:chExt cx="0" cy="0"/>
        </a:xfrm>
      </p:grpSpPr>
      <p:grpSp>
        <p:nvGrpSpPr>
          <p:cNvPr id="776" name="Google Shape;776;p72"/>
          <p:cNvGrpSpPr/>
          <p:nvPr/>
        </p:nvGrpSpPr>
        <p:grpSpPr>
          <a:xfrm>
            <a:off x="8012922" y="289989"/>
            <a:ext cx="655668" cy="705145"/>
            <a:chOff x="6882175" y="2207400"/>
            <a:chExt cx="465475" cy="500600"/>
          </a:xfrm>
        </p:grpSpPr>
        <p:sp>
          <p:nvSpPr>
            <p:cNvPr id="777" name="Google Shape;777;p72"/>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72"/>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72"/>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0" name="Google Shape;780;p72"/>
          <p:cNvSpPr/>
          <p:nvPr/>
        </p:nvSpPr>
        <p:spPr>
          <a:xfrm rot="-698491">
            <a:off x="777440" y="619604"/>
            <a:ext cx="728576" cy="305163"/>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72"/>
          <p:cNvSpPr txBox="1"/>
          <p:nvPr>
            <p:ph idx="1" type="subTitle"/>
          </p:nvPr>
        </p:nvSpPr>
        <p:spPr>
          <a:xfrm>
            <a:off x="1278675"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782" name="Google Shape;782;p72"/>
          <p:cNvSpPr txBox="1"/>
          <p:nvPr>
            <p:ph idx="2" type="subTitle"/>
          </p:nvPr>
        </p:nvSpPr>
        <p:spPr>
          <a:xfrm>
            <a:off x="4758800"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100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783" name="Google Shape;783;p72"/>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_1_1">
    <p:spTree>
      <p:nvGrpSpPr>
        <p:cNvPr id="784" name="Shape 784"/>
        <p:cNvGrpSpPr/>
        <p:nvPr/>
      </p:nvGrpSpPr>
      <p:grpSpPr>
        <a:xfrm>
          <a:off x="0" y="0"/>
          <a:ext cx="0" cy="0"/>
          <a:chOff x="0" y="0"/>
          <a:chExt cx="0" cy="0"/>
        </a:xfrm>
      </p:grpSpPr>
      <p:grpSp>
        <p:nvGrpSpPr>
          <p:cNvPr id="785" name="Google Shape;785;p73"/>
          <p:cNvGrpSpPr/>
          <p:nvPr/>
        </p:nvGrpSpPr>
        <p:grpSpPr>
          <a:xfrm>
            <a:off x="6298626" y="3452474"/>
            <a:ext cx="2249804" cy="1495244"/>
            <a:chOff x="6298626" y="3452474"/>
            <a:chExt cx="2249804" cy="1495244"/>
          </a:xfrm>
        </p:grpSpPr>
        <p:sp>
          <p:nvSpPr>
            <p:cNvPr id="786" name="Google Shape;786;p73"/>
            <p:cNvSpPr/>
            <p:nvPr/>
          </p:nvSpPr>
          <p:spPr>
            <a:xfrm>
              <a:off x="6699969" y="3452474"/>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73"/>
            <p:cNvSpPr/>
            <p:nvPr/>
          </p:nvSpPr>
          <p:spPr>
            <a:xfrm>
              <a:off x="6298626" y="4068073"/>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8" name="Google Shape;788;p73"/>
          <p:cNvSpPr txBox="1"/>
          <p:nvPr>
            <p:ph idx="1" type="subTitle"/>
          </p:nvPr>
        </p:nvSpPr>
        <p:spPr>
          <a:xfrm>
            <a:off x="715100"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789" name="Google Shape;789;p73"/>
          <p:cNvSpPr txBox="1"/>
          <p:nvPr>
            <p:ph idx="2" type="subTitle"/>
          </p:nvPr>
        </p:nvSpPr>
        <p:spPr>
          <a:xfrm>
            <a:off x="4862275"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Quicksand"/>
              <a:buChar char="●"/>
              <a:defRPr/>
            </a:lvl1pPr>
            <a:lvl2pPr lvl="1" algn="ctr">
              <a:lnSpc>
                <a:spcPct val="100000"/>
              </a:lnSpc>
              <a:spcBef>
                <a:spcPts val="0"/>
              </a:spcBef>
              <a:spcAft>
                <a:spcPts val="0"/>
              </a:spcAft>
              <a:buClr>
                <a:srgbClr val="233294"/>
              </a:buClr>
              <a:buSzPts val="1400"/>
              <a:buFont typeface="Quicksand"/>
              <a:buChar char="○"/>
              <a:defRPr/>
            </a:lvl2pPr>
            <a:lvl3pPr lvl="2" algn="ctr">
              <a:lnSpc>
                <a:spcPct val="100000"/>
              </a:lnSpc>
              <a:spcBef>
                <a:spcPts val="0"/>
              </a:spcBef>
              <a:spcAft>
                <a:spcPts val="0"/>
              </a:spcAft>
              <a:buClr>
                <a:srgbClr val="233294"/>
              </a:buClr>
              <a:buSzPts val="1400"/>
              <a:buFont typeface="Quicksand"/>
              <a:buChar char="■"/>
              <a:defRPr/>
            </a:lvl3pPr>
            <a:lvl4pPr lvl="3" algn="ctr">
              <a:lnSpc>
                <a:spcPct val="100000"/>
              </a:lnSpc>
              <a:spcBef>
                <a:spcPts val="0"/>
              </a:spcBef>
              <a:spcAft>
                <a:spcPts val="0"/>
              </a:spcAft>
              <a:buClr>
                <a:srgbClr val="233294"/>
              </a:buClr>
              <a:buSzPts val="1400"/>
              <a:buFont typeface="Quicksand"/>
              <a:buChar char="●"/>
              <a:defRPr/>
            </a:lvl4pPr>
            <a:lvl5pPr lvl="4" algn="ctr">
              <a:lnSpc>
                <a:spcPct val="100000"/>
              </a:lnSpc>
              <a:spcBef>
                <a:spcPts val="0"/>
              </a:spcBef>
              <a:spcAft>
                <a:spcPts val="0"/>
              </a:spcAft>
              <a:buClr>
                <a:srgbClr val="233294"/>
              </a:buClr>
              <a:buSzPts val="1400"/>
              <a:buFont typeface="Quicksand"/>
              <a:buChar char="○"/>
              <a:defRPr/>
            </a:lvl5pPr>
            <a:lvl6pPr lvl="5" algn="ctr">
              <a:lnSpc>
                <a:spcPct val="100000"/>
              </a:lnSpc>
              <a:spcBef>
                <a:spcPts val="0"/>
              </a:spcBef>
              <a:spcAft>
                <a:spcPts val="0"/>
              </a:spcAft>
              <a:buClr>
                <a:srgbClr val="233294"/>
              </a:buClr>
              <a:buSzPts val="1400"/>
              <a:buFont typeface="Quicksand"/>
              <a:buChar char="■"/>
              <a:defRPr/>
            </a:lvl6pPr>
            <a:lvl7pPr lvl="6" algn="ctr">
              <a:lnSpc>
                <a:spcPct val="100000"/>
              </a:lnSpc>
              <a:spcBef>
                <a:spcPts val="0"/>
              </a:spcBef>
              <a:spcAft>
                <a:spcPts val="0"/>
              </a:spcAft>
              <a:buClr>
                <a:srgbClr val="233294"/>
              </a:buClr>
              <a:buSzPts val="1400"/>
              <a:buFont typeface="Quicksand"/>
              <a:buChar char="●"/>
              <a:defRPr/>
            </a:lvl7pPr>
            <a:lvl8pPr lvl="7" algn="ctr">
              <a:lnSpc>
                <a:spcPct val="100000"/>
              </a:lnSpc>
              <a:spcBef>
                <a:spcPts val="0"/>
              </a:spcBef>
              <a:spcAft>
                <a:spcPts val="0"/>
              </a:spcAft>
              <a:buClr>
                <a:srgbClr val="233294"/>
              </a:buClr>
              <a:buSzPts val="1400"/>
              <a:buFont typeface="Quicksand"/>
              <a:buChar char="○"/>
              <a:defRPr/>
            </a:lvl8pPr>
            <a:lvl9pPr lvl="8" algn="ctr">
              <a:lnSpc>
                <a:spcPct val="100000"/>
              </a:lnSpc>
              <a:spcBef>
                <a:spcPts val="0"/>
              </a:spcBef>
              <a:spcAft>
                <a:spcPts val="0"/>
              </a:spcAft>
              <a:buClr>
                <a:srgbClr val="233294"/>
              </a:buClr>
              <a:buSzPts val="1400"/>
              <a:buFont typeface="Quicksand"/>
              <a:buChar char="■"/>
              <a:defRPr/>
            </a:lvl9pPr>
          </a:lstStyle>
          <a:p/>
        </p:txBody>
      </p:sp>
      <p:sp>
        <p:nvSpPr>
          <p:cNvPr id="790" name="Google Shape;790;p73"/>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791" name="Shape 791"/>
        <p:cNvGrpSpPr/>
        <p:nvPr/>
      </p:nvGrpSpPr>
      <p:grpSpPr>
        <a:xfrm>
          <a:off x="0" y="0"/>
          <a:ext cx="0" cy="0"/>
          <a:chOff x="0" y="0"/>
          <a:chExt cx="0" cy="0"/>
        </a:xfrm>
      </p:grpSpPr>
      <p:sp>
        <p:nvSpPr>
          <p:cNvPr id="792" name="Google Shape;792;p74"/>
          <p:cNvSpPr txBox="1"/>
          <p:nvPr>
            <p:ph type="title"/>
          </p:nvPr>
        </p:nvSpPr>
        <p:spPr>
          <a:xfrm>
            <a:off x="7200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793" name="Google Shape;793;p74"/>
          <p:cNvSpPr txBox="1"/>
          <p:nvPr>
            <p:ph idx="1" type="subTitle"/>
          </p:nvPr>
        </p:nvSpPr>
        <p:spPr>
          <a:xfrm>
            <a:off x="8518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94" name="Google Shape;794;p74"/>
          <p:cNvSpPr txBox="1"/>
          <p:nvPr>
            <p:ph idx="2" type="title"/>
          </p:nvPr>
        </p:nvSpPr>
        <p:spPr>
          <a:xfrm>
            <a:off x="34038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795" name="Google Shape;795;p74"/>
          <p:cNvSpPr txBox="1"/>
          <p:nvPr>
            <p:ph idx="3" type="subTitle"/>
          </p:nvPr>
        </p:nvSpPr>
        <p:spPr>
          <a:xfrm>
            <a:off x="353580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96" name="Google Shape;796;p74"/>
          <p:cNvSpPr txBox="1"/>
          <p:nvPr>
            <p:ph idx="4" type="title"/>
          </p:nvPr>
        </p:nvSpPr>
        <p:spPr>
          <a:xfrm>
            <a:off x="60876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797" name="Google Shape;797;p74"/>
          <p:cNvSpPr txBox="1"/>
          <p:nvPr>
            <p:ph idx="5" type="subTitle"/>
          </p:nvPr>
        </p:nvSpPr>
        <p:spPr>
          <a:xfrm>
            <a:off x="62194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98" name="Google Shape;798;p74"/>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99" name="Google Shape;799;p74"/>
          <p:cNvSpPr/>
          <p:nvPr/>
        </p:nvSpPr>
        <p:spPr>
          <a:xfrm rot="-1505648">
            <a:off x="4111228" y="4272930"/>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0" name="Google Shape;800;p74"/>
          <p:cNvGrpSpPr/>
          <p:nvPr/>
        </p:nvGrpSpPr>
        <p:grpSpPr>
          <a:xfrm>
            <a:off x="254500" y="330616"/>
            <a:ext cx="629648" cy="677162"/>
            <a:chOff x="6882175" y="2207400"/>
            <a:chExt cx="465475" cy="500600"/>
          </a:xfrm>
        </p:grpSpPr>
        <p:sp>
          <p:nvSpPr>
            <p:cNvPr id="801" name="Google Shape;801;p74"/>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74"/>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74"/>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804" name="Shape 804"/>
        <p:cNvGrpSpPr/>
        <p:nvPr/>
      </p:nvGrpSpPr>
      <p:grpSpPr>
        <a:xfrm>
          <a:off x="0" y="0"/>
          <a:ext cx="0" cy="0"/>
          <a:chOff x="0" y="0"/>
          <a:chExt cx="0" cy="0"/>
        </a:xfrm>
      </p:grpSpPr>
      <p:sp>
        <p:nvSpPr>
          <p:cNvPr id="805" name="Google Shape;805;p75"/>
          <p:cNvSpPr txBox="1"/>
          <p:nvPr>
            <p:ph idx="1" type="subTitle"/>
          </p:nvPr>
        </p:nvSpPr>
        <p:spPr>
          <a:xfrm>
            <a:off x="2176000" y="13836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6" name="Google Shape;806;p75"/>
          <p:cNvSpPr txBox="1"/>
          <p:nvPr>
            <p:ph idx="2" type="subTitle"/>
          </p:nvPr>
        </p:nvSpPr>
        <p:spPr>
          <a:xfrm>
            <a:off x="2176000" y="34949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7" name="Google Shape;807;p75"/>
          <p:cNvSpPr txBox="1"/>
          <p:nvPr>
            <p:ph idx="3" type="subTitle"/>
          </p:nvPr>
        </p:nvSpPr>
        <p:spPr>
          <a:xfrm>
            <a:off x="2176000" y="239790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8" name="Google Shape;808;p75"/>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809" name="Google Shape;809;p75"/>
          <p:cNvGrpSpPr/>
          <p:nvPr/>
        </p:nvGrpSpPr>
        <p:grpSpPr>
          <a:xfrm flipH="1">
            <a:off x="8086788" y="280000"/>
            <a:ext cx="684225" cy="757500"/>
            <a:chOff x="4302200" y="1018850"/>
            <a:chExt cx="684225" cy="757500"/>
          </a:xfrm>
        </p:grpSpPr>
        <p:sp>
          <p:nvSpPr>
            <p:cNvPr id="810" name="Google Shape;810;p75"/>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75"/>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75"/>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75"/>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75"/>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75"/>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75"/>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BLANK_1_1_1_2_1_1">
    <p:spTree>
      <p:nvGrpSpPr>
        <p:cNvPr id="817" name="Shape 817"/>
        <p:cNvGrpSpPr/>
        <p:nvPr/>
      </p:nvGrpSpPr>
      <p:grpSpPr>
        <a:xfrm>
          <a:off x="0" y="0"/>
          <a:ext cx="0" cy="0"/>
          <a:chOff x="0" y="0"/>
          <a:chExt cx="0" cy="0"/>
        </a:xfrm>
      </p:grpSpPr>
      <p:sp>
        <p:nvSpPr>
          <p:cNvPr id="818" name="Google Shape;818;p76"/>
          <p:cNvSpPr txBox="1"/>
          <p:nvPr>
            <p:ph type="title"/>
          </p:nvPr>
        </p:nvSpPr>
        <p:spPr>
          <a:xfrm>
            <a:off x="7200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19" name="Google Shape;819;p76"/>
          <p:cNvSpPr txBox="1"/>
          <p:nvPr>
            <p:ph idx="1" type="subTitle"/>
          </p:nvPr>
        </p:nvSpPr>
        <p:spPr>
          <a:xfrm>
            <a:off x="7200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20" name="Google Shape;820;p76"/>
          <p:cNvSpPr txBox="1"/>
          <p:nvPr>
            <p:ph idx="2" type="title"/>
          </p:nvPr>
        </p:nvSpPr>
        <p:spPr>
          <a:xfrm>
            <a:off x="34038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21" name="Google Shape;821;p76"/>
          <p:cNvSpPr txBox="1"/>
          <p:nvPr>
            <p:ph idx="3" type="subTitle"/>
          </p:nvPr>
        </p:nvSpPr>
        <p:spPr>
          <a:xfrm>
            <a:off x="34038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22" name="Google Shape;822;p76"/>
          <p:cNvSpPr txBox="1"/>
          <p:nvPr>
            <p:ph idx="4" type="title"/>
          </p:nvPr>
        </p:nvSpPr>
        <p:spPr>
          <a:xfrm>
            <a:off x="60876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23" name="Google Shape;823;p76"/>
          <p:cNvSpPr txBox="1"/>
          <p:nvPr>
            <p:ph idx="5" type="subTitle"/>
          </p:nvPr>
        </p:nvSpPr>
        <p:spPr>
          <a:xfrm>
            <a:off x="60876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24" name="Google Shape;824;p76"/>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825" name="Shape 825"/>
        <p:cNvGrpSpPr/>
        <p:nvPr/>
      </p:nvGrpSpPr>
      <p:grpSpPr>
        <a:xfrm>
          <a:off x="0" y="0"/>
          <a:ext cx="0" cy="0"/>
          <a:chOff x="0" y="0"/>
          <a:chExt cx="0" cy="0"/>
        </a:xfrm>
      </p:grpSpPr>
      <p:grpSp>
        <p:nvGrpSpPr>
          <p:cNvPr id="826" name="Google Shape;826;p77"/>
          <p:cNvGrpSpPr/>
          <p:nvPr/>
        </p:nvGrpSpPr>
        <p:grpSpPr>
          <a:xfrm>
            <a:off x="315087" y="535002"/>
            <a:ext cx="8455925" cy="4351876"/>
            <a:chOff x="315087" y="535002"/>
            <a:chExt cx="8455925" cy="4351876"/>
          </a:xfrm>
        </p:grpSpPr>
        <p:sp>
          <p:nvSpPr>
            <p:cNvPr id="827" name="Google Shape;827;p77"/>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77"/>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9" name="Google Shape;829;p77"/>
            <p:cNvGrpSpPr/>
            <p:nvPr/>
          </p:nvGrpSpPr>
          <p:grpSpPr>
            <a:xfrm rot="10800000">
              <a:off x="315087" y="4126307"/>
              <a:ext cx="699624" cy="760571"/>
              <a:chOff x="8472500" y="116350"/>
              <a:chExt cx="573886" cy="623879"/>
            </a:xfrm>
          </p:grpSpPr>
          <p:sp>
            <p:nvSpPr>
              <p:cNvPr id="830" name="Google Shape;830;p77"/>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77"/>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77"/>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77"/>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4" name="Google Shape;834;p77"/>
            <p:cNvGrpSpPr/>
            <p:nvPr/>
          </p:nvGrpSpPr>
          <p:grpSpPr>
            <a:xfrm rot="10800000">
              <a:off x="8086788" y="4127838"/>
              <a:ext cx="684225" cy="757500"/>
              <a:chOff x="4302200" y="1018850"/>
              <a:chExt cx="684225" cy="757500"/>
            </a:xfrm>
          </p:grpSpPr>
          <p:sp>
            <p:nvSpPr>
              <p:cNvPr id="835" name="Google Shape;835;p77"/>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77"/>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77"/>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77"/>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77"/>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77"/>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77"/>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42" name="Google Shape;842;p77"/>
          <p:cNvSpPr txBox="1"/>
          <p:nvPr>
            <p:ph type="title"/>
          </p:nvPr>
        </p:nvSpPr>
        <p:spPr>
          <a:xfrm>
            <a:off x="1336863"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43" name="Google Shape;843;p77"/>
          <p:cNvSpPr txBox="1"/>
          <p:nvPr>
            <p:ph idx="1" type="subTitle"/>
          </p:nvPr>
        </p:nvSpPr>
        <p:spPr>
          <a:xfrm>
            <a:off x="1336863"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44" name="Google Shape;844;p77"/>
          <p:cNvSpPr txBox="1"/>
          <p:nvPr>
            <p:ph idx="2" type="title"/>
          </p:nvPr>
        </p:nvSpPr>
        <p:spPr>
          <a:xfrm>
            <a:off x="5222038"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45" name="Google Shape;845;p77"/>
          <p:cNvSpPr txBox="1"/>
          <p:nvPr>
            <p:ph idx="3" type="subTitle"/>
          </p:nvPr>
        </p:nvSpPr>
        <p:spPr>
          <a:xfrm>
            <a:off x="5222100"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46" name="Google Shape;846;p77"/>
          <p:cNvSpPr txBox="1"/>
          <p:nvPr>
            <p:ph idx="4" type="title"/>
          </p:nvPr>
        </p:nvSpPr>
        <p:spPr>
          <a:xfrm>
            <a:off x="1336863"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47" name="Google Shape;847;p77"/>
          <p:cNvSpPr txBox="1"/>
          <p:nvPr>
            <p:ph idx="5" type="subTitle"/>
          </p:nvPr>
        </p:nvSpPr>
        <p:spPr>
          <a:xfrm>
            <a:off x="1336863"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48" name="Google Shape;848;p77"/>
          <p:cNvSpPr txBox="1"/>
          <p:nvPr>
            <p:ph idx="6" type="title"/>
          </p:nvPr>
        </p:nvSpPr>
        <p:spPr>
          <a:xfrm>
            <a:off x="5222038"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49" name="Google Shape;849;p77"/>
          <p:cNvSpPr txBox="1"/>
          <p:nvPr>
            <p:ph idx="7" type="subTitle"/>
          </p:nvPr>
        </p:nvSpPr>
        <p:spPr>
          <a:xfrm>
            <a:off x="5222100"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50" name="Google Shape;850;p77"/>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BLANK_1_1_1_1_2">
    <p:spTree>
      <p:nvGrpSpPr>
        <p:cNvPr id="851" name="Shape 851"/>
        <p:cNvGrpSpPr/>
        <p:nvPr/>
      </p:nvGrpSpPr>
      <p:grpSpPr>
        <a:xfrm>
          <a:off x="0" y="0"/>
          <a:ext cx="0" cy="0"/>
          <a:chOff x="0" y="0"/>
          <a:chExt cx="0" cy="0"/>
        </a:xfrm>
      </p:grpSpPr>
      <p:sp>
        <p:nvSpPr>
          <p:cNvPr id="852" name="Google Shape;852;p78"/>
          <p:cNvSpPr txBox="1"/>
          <p:nvPr>
            <p:ph type="title"/>
          </p:nvPr>
        </p:nvSpPr>
        <p:spPr>
          <a:xfrm>
            <a:off x="119586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53" name="Google Shape;853;p78"/>
          <p:cNvSpPr txBox="1"/>
          <p:nvPr>
            <p:ph idx="1" type="subTitle"/>
          </p:nvPr>
        </p:nvSpPr>
        <p:spPr>
          <a:xfrm>
            <a:off x="119586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54" name="Google Shape;854;p78"/>
          <p:cNvSpPr txBox="1"/>
          <p:nvPr>
            <p:ph idx="2" type="title"/>
          </p:nvPr>
        </p:nvSpPr>
        <p:spPr>
          <a:xfrm>
            <a:off x="508104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55" name="Google Shape;855;p78"/>
          <p:cNvSpPr txBox="1"/>
          <p:nvPr>
            <p:ph idx="3" type="subTitle"/>
          </p:nvPr>
        </p:nvSpPr>
        <p:spPr>
          <a:xfrm>
            <a:off x="508104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56" name="Google Shape;856;p78"/>
          <p:cNvSpPr txBox="1"/>
          <p:nvPr>
            <p:ph idx="4" type="title"/>
          </p:nvPr>
        </p:nvSpPr>
        <p:spPr>
          <a:xfrm>
            <a:off x="119586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57" name="Google Shape;857;p78"/>
          <p:cNvSpPr txBox="1"/>
          <p:nvPr>
            <p:ph idx="5" type="subTitle"/>
          </p:nvPr>
        </p:nvSpPr>
        <p:spPr>
          <a:xfrm>
            <a:off x="119586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58" name="Google Shape;858;p78"/>
          <p:cNvSpPr txBox="1"/>
          <p:nvPr>
            <p:ph idx="6" type="title"/>
          </p:nvPr>
        </p:nvSpPr>
        <p:spPr>
          <a:xfrm>
            <a:off x="508104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59" name="Google Shape;859;p78"/>
          <p:cNvSpPr txBox="1"/>
          <p:nvPr>
            <p:ph idx="7" type="subTitle"/>
          </p:nvPr>
        </p:nvSpPr>
        <p:spPr>
          <a:xfrm>
            <a:off x="508104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60" name="Google Shape;860;p78"/>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861" name="Shape 861"/>
        <p:cNvGrpSpPr/>
        <p:nvPr/>
      </p:nvGrpSpPr>
      <p:grpSpPr>
        <a:xfrm>
          <a:off x="0" y="0"/>
          <a:ext cx="0" cy="0"/>
          <a:chOff x="0" y="0"/>
          <a:chExt cx="0" cy="0"/>
        </a:xfrm>
      </p:grpSpPr>
      <p:grpSp>
        <p:nvGrpSpPr>
          <p:cNvPr id="862" name="Google Shape;862;p79"/>
          <p:cNvGrpSpPr/>
          <p:nvPr/>
        </p:nvGrpSpPr>
        <p:grpSpPr>
          <a:xfrm>
            <a:off x="-104500" y="-422506"/>
            <a:ext cx="9036566" cy="5353549"/>
            <a:chOff x="-104500" y="-422506"/>
            <a:chExt cx="9036566" cy="5353549"/>
          </a:xfrm>
        </p:grpSpPr>
        <p:grpSp>
          <p:nvGrpSpPr>
            <p:cNvPr id="863" name="Google Shape;863;p79"/>
            <p:cNvGrpSpPr/>
            <p:nvPr/>
          </p:nvGrpSpPr>
          <p:grpSpPr>
            <a:xfrm flipH="1" rot="5557456">
              <a:off x="8102462" y="4099505"/>
              <a:ext cx="771109" cy="853689"/>
              <a:chOff x="4302200" y="1018850"/>
              <a:chExt cx="684225" cy="757500"/>
            </a:xfrm>
          </p:grpSpPr>
          <p:sp>
            <p:nvSpPr>
              <p:cNvPr id="864" name="Google Shape;864;p79"/>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79"/>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79"/>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79"/>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79"/>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79"/>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79"/>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1" name="Google Shape;871;p79"/>
            <p:cNvSpPr/>
            <p:nvPr/>
          </p:nvSpPr>
          <p:spPr>
            <a:xfrm rot="9900113">
              <a:off x="415283" y="-371094"/>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79"/>
            <p:cNvSpPr/>
            <p:nvPr/>
          </p:nvSpPr>
          <p:spPr>
            <a:xfrm flipH="1" rot="899887">
              <a:off x="10753" y="-12993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3" name="Google Shape;873;p79"/>
          <p:cNvSpPr txBox="1"/>
          <p:nvPr>
            <p:ph type="title"/>
          </p:nvPr>
        </p:nvSpPr>
        <p:spPr>
          <a:xfrm>
            <a:off x="724850"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74" name="Google Shape;874;p79"/>
          <p:cNvSpPr txBox="1"/>
          <p:nvPr>
            <p:ph idx="1" type="subTitle"/>
          </p:nvPr>
        </p:nvSpPr>
        <p:spPr>
          <a:xfrm>
            <a:off x="724850"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75" name="Google Shape;875;p79"/>
          <p:cNvSpPr txBox="1"/>
          <p:nvPr>
            <p:ph idx="2" type="title"/>
          </p:nvPr>
        </p:nvSpPr>
        <p:spPr>
          <a:xfrm>
            <a:off x="3424119"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76" name="Google Shape;876;p79"/>
          <p:cNvSpPr txBox="1"/>
          <p:nvPr>
            <p:ph idx="3" type="subTitle"/>
          </p:nvPr>
        </p:nvSpPr>
        <p:spPr>
          <a:xfrm>
            <a:off x="3424121"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77" name="Google Shape;877;p79"/>
          <p:cNvSpPr txBox="1"/>
          <p:nvPr>
            <p:ph idx="4" type="title"/>
          </p:nvPr>
        </p:nvSpPr>
        <p:spPr>
          <a:xfrm>
            <a:off x="724850"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78" name="Google Shape;878;p79"/>
          <p:cNvSpPr txBox="1"/>
          <p:nvPr>
            <p:ph idx="5" type="subTitle"/>
          </p:nvPr>
        </p:nvSpPr>
        <p:spPr>
          <a:xfrm>
            <a:off x="72485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79" name="Google Shape;879;p79"/>
          <p:cNvSpPr txBox="1"/>
          <p:nvPr>
            <p:ph idx="6" type="title"/>
          </p:nvPr>
        </p:nvSpPr>
        <p:spPr>
          <a:xfrm>
            <a:off x="3424119"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80" name="Google Shape;880;p79"/>
          <p:cNvSpPr txBox="1"/>
          <p:nvPr>
            <p:ph idx="7" type="subTitle"/>
          </p:nvPr>
        </p:nvSpPr>
        <p:spPr>
          <a:xfrm>
            <a:off x="3424121"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81" name="Google Shape;881;p79"/>
          <p:cNvSpPr txBox="1"/>
          <p:nvPr>
            <p:ph idx="8" type="title"/>
          </p:nvPr>
        </p:nvSpPr>
        <p:spPr>
          <a:xfrm>
            <a:off x="6123395"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82" name="Google Shape;882;p79"/>
          <p:cNvSpPr txBox="1"/>
          <p:nvPr>
            <p:ph idx="9" type="subTitle"/>
          </p:nvPr>
        </p:nvSpPr>
        <p:spPr>
          <a:xfrm>
            <a:off x="6123399"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83" name="Google Shape;883;p79"/>
          <p:cNvSpPr txBox="1"/>
          <p:nvPr>
            <p:ph idx="13" type="title"/>
          </p:nvPr>
        </p:nvSpPr>
        <p:spPr>
          <a:xfrm>
            <a:off x="6123395"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884" name="Google Shape;884;p79"/>
          <p:cNvSpPr txBox="1"/>
          <p:nvPr>
            <p:ph idx="14" type="subTitle"/>
          </p:nvPr>
        </p:nvSpPr>
        <p:spPr>
          <a:xfrm>
            <a:off x="612340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85" name="Google Shape;885;p79"/>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886" name="Shape 886"/>
        <p:cNvGrpSpPr/>
        <p:nvPr/>
      </p:nvGrpSpPr>
      <p:grpSpPr>
        <a:xfrm>
          <a:off x="0" y="0"/>
          <a:ext cx="0" cy="0"/>
          <a:chOff x="0" y="0"/>
          <a:chExt cx="0" cy="0"/>
        </a:xfrm>
      </p:grpSpPr>
      <p:grpSp>
        <p:nvGrpSpPr>
          <p:cNvPr id="887" name="Google Shape;887;p80"/>
          <p:cNvGrpSpPr/>
          <p:nvPr/>
        </p:nvGrpSpPr>
        <p:grpSpPr>
          <a:xfrm>
            <a:off x="352635" y="286725"/>
            <a:ext cx="1325937" cy="1526738"/>
            <a:chOff x="5655000" y="2294500"/>
            <a:chExt cx="749625" cy="863100"/>
          </a:xfrm>
        </p:grpSpPr>
        <p:sp>
          <p:nvSpPr>
            <p:cNvPr id="888" name="Google Shape;888;p80"/>
            <p:cNvSpPr/>
            <p:nvPr/>
          </p:nvSpPr>
          <p:spPr>
            <a:xfrm>
              <a:off x="5655000" y="2294500"/>
              <a:ext cx="698125" cy="721450"/>
            </a:xfrm>
            <a:custGeom>
              <a:rect b="b" l="l" r="r" t="t"/>
              <a:pathLst>
                <a:path extrusionOk="0" h="28858" w="27925">
                  <a:moveTo>
                    <a:pt x="12114" y="1"/>
                  </a:moveTo>
                  <a:cubicBezTo>
                    <a:pt x="11545" y="1"/>
                    <a:pt x="10972" y="179"/>
                    <a:pt x="10483" y="540"/>
                  </a:cubicBezTo>
                  <a:cubicBezTo>
                    <a:pt x="9387" y="1362"/>
                    <a:pt x="9300" y="2855"/>
                    <a:pt x="9151" y="4100"/>
                  </a:cubicBezTo>
                  <a:cubicBezTo>
                    <a:pt x="8890" y="6029"/>
                    <a:pt x="8914" y="7995"/>
                    <a:pt x="9213" y="9912"/>
                  </a:cubicBezTo>
                  <a:lnTo>
                    <a:pt x="9213" y="10161"/>
                  </a:lnTo>
                  <a:cubicBezTo>
                    <a:pt x="7483" y="9613"/>
                    <a:pt x="5741" y="9078"/>
                    <a:pt x="3986" y="8568"/>
                  </a:cubicBezTo>
                  <a:cubicBezTo>
                    <a:pt x="3791" y="8510"/>
                    <a:pt x="3593" y="8482"/>
                    <a:pt x="3396" y="8482"/>
                  </a:cubicBezTo>
                  <a:cubicBezTo>
                    <a:pt x="1658" y="8482"/>
                    <a:pt x="1" y="10603"/>
                    <a:pt x="1186" y="12202"/>
                  </a:cubicBezTo>
                  <a:cubicBezTo>
                    <a:pt x="2629" y="14143"/>
                    <a:pt x="4434" y="15525"/>
                    <a:pt x="6425" y="16732"/>
                  </a:cubicBezTo>
                  <a:cubicBezTo>
                    <a:pt x="5293" y="19831"/>
                    <a:pt x="4733" y="23117"/>
                    <a:pt x="4745" y="26415"/>
                  </a:cubicBezTo>
                  <a:cubicBezTo>
                    <a:pt x="4762" y="27895"/>
                    <a:pt x="5998" y="28858"/>
                    <a:pt x="7272" y="28858"/>
                  </a:cubicBezTo>
                  <a:cubicBezTo>
                    <a:pt x="7873" y="28858"/>
                    <a:pt x="8482" y="28644"/>
                    <a:pt x="8977" y="28169"/>
                  </a:cubicBezTo>
                  <a:cubicBezTo>
                    <a:pt x="11180" y="26066"/>
                    <a:pt x="13183" y="23764"/>
                    <a:pt x="14963" y="21300"/>
                  </a:cubicBezTo>
                  <a:cubicBezTo>
                    <a:pt x="17004" y="23054"/>
                    <a:pt x="19269" y="24560"/>
                    <a:pt x="21671" y="25780"/>
                  </a:cubicBezTo>
                  <a:cubicBezTo>
                    <a:pt x="22098" y="25994"/>
                    <a:pt x="22519" y="26089"/>
                    <a:pt x="22913" y="26089"/>
                  </a:cubicBezTo>
                  <a:cubicBezTo>
                    <a:pt x="24656" y="26089"/>
                    <a:pt x="25899" y="24221"/>
                    <a:pt x="25056" y="22395"/>
                  </a:cubicBezTo>
                  <a:cubicBezTo>
                    <a:pt x="24397" y="20914"/>
                    <a:pt x="23625" y="19495"/>
                    <a:pt x="22766" y="18113"/>
                  </a:cubicBezTo>
                  <a:cubicBezTo>
                    <a:pt x="22381" y="17504"/>
                    <a:pt x="21982" y="16894"/>
                    <a:pt x="21559" y="16309"/>
                  </a:cubicBezTo>
                  <a:cubicBezTo>
                    <a:pt x="21335" y="16010"/>
                    <a:pt x="21111" y="15711"/>
                    <a:pt x="20900" y="15425"/>
                  </a:cubicBezTo>
                  <a:lnTo>
                    <a:pt x="21211" y="15201"/>
                  </a:lnTo>
                  <a:lnTo>
                    <a:pt x="22555" y="14243"/>
                  </a:lnTo>
                  <a:lnTo>
                    <a:pt x="25716" y="12003"/>
                  </a:lnTo>
                  <a:cubicBezTo>
                    <a:pt x="27924" y="10437"/>
                    <a:pt x="26754" y="7446"/>
                    <a:pt x="24296" y="7446"/>
                  </a:cubicBezTo>
                  <a:cubicBezTo>
                    <a:pt x="24136" y="7446"/>
                    <a:pt x="23970" y="7458"/>
                    <a:pt x="23799" y="7485"/>
                  </a:cubicBezTo>
                  <a:lnTo>
                    <a:pt x="19605" y="8145"/>
                  </a:lnTo>
                  <a:cubicBezTo>
                    <a:pt x="19095" y="8219"/>
                    <a:pt x="17913" y="8170"/>
                    <a:pt x="17502" y="8468"/>
                  </a:cubicBezTo>
                  <a:cubicBezTo>
                    <a:pt x="16979" y="7149"/>
                    <a:pt x="16481" y="5805"/>
                    <a:pt x="15959" y="4486"/>
                  </a:cubicBezTo>
                  <a:cubicBezTo>
                    <a:pt x="15461" y="3229"/>
                    <a:pt x="15050" y="1760"/>
                    <a:pt x="14054" y="802"/>
                  </a:cubicBezTo>
                  <a:cubicBezTo>
                    <a:pt x="13518" y="272"/>
                    <a:pt x="12818" y="1"/>
                    <a:pt x="121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80"/>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80"/>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80"/>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80"/>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80"/>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80"/>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80"/>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80"/>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80"/>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8" name="Google Shape;898;p80"/>
          <p:cNvSpPr txBox="1"/>
          <p:nvPr>
            <p:ph hasCustomPrompt="1" type="title"/>
          </p:nvPr>
        </p:nvSpPr>
        <p:spPr>
          <a:xfrm>
            <a:off x="1284000" y="540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899" name="Google Shape;899;p80"/>
          <p:cNvSpPr txBox="1"/>
          <p:nvPr>
            <p:ph idx="1" type="subTitle"/>
          </p:nvPr>
        </p:nvSpPr>
        <p:spPr>
          <a:xfrm>
            <a:off x="1284000" y="1368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00" name="Google Shape;900;p80"/>
          <p:cNvSpPr txBox="1"/>
          <p:nvPr>
            <p:ph hasCustomPrompt="1" idx="2" type="title"/>
          </p:nvPr>
        </p:nvSpPr>
        <p:spPr>
          <a:xfrm>
            <a:off x="1284000" y="1935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01" name="Google Shape;901;p80"/>
          <p:cNvSpPr txBox="1"/>
          <p:nvPr>
            <p:ph idx="3" type="subTitle"/>
          </p:nvPr>
        </p:nvSpPr>
        <p:spPr>
          <a:xfrm>
            <a:off x="1284000" y="2763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02" name="Google Shape;902;p80"/>
          <p:cNvSpPr txBox="1"/>
          <p:nvPr>
            <p:ph hasCustomPrompt="1" idx="4" type="title"/>
          </p:nvPr>
        </p:nvSpPr>
        <p:spPr>
          <a:xfrm>
            <a:off x="1284000" y="3330013"/>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03" name="Google Shape;903;p80"/>
          <p:cNvSpPr txBox="1"/>
          <p:nvPr>
            <p:ph idx="5" type="subTitle"/>
          </p:nvPr>
        </p:nvSpPr>
        <p:spPr>
          <a:xfrm>
            <a:off x="1284000" y="4158325"/>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904" name="Shape 904"/>
        <p:cNvGrpSpPr/>
        <p:nvPr/>
      </p:nvGrpSpPr>
      <p:grpSpPr>
        <a:xfrm>
          <a:off x="0" y="0"/>
          <a:ext cx="0" cy="0"/>
          <a:chOff x="0" y="0"/>
          <a:chExt cx="0" cy="0"/>
        </a:xfrm>
      </p:grpSpPr>
      <p:grpSp>
        <p:nvGrpSpPr>
          <p:cNvPr id="905" name="Google Shape;905;p81"/>
          <p:cNvGrpSpPr/>
          <p:nvPr/>
        </p:nvGrpSpPr>
        <p:grpSpPr>
          <a:xfrm>
            <a:off x="-101030" y="-934618"/>
            <a:ext cx="8991583" cy="2164761"/>
            <a:chOff x="-101030" y="-934618"/>
            <a:chExt cx="8991583" cy="2164761"/>
          </a:xfrm>
        </p:grpSpPr>
        <p:sp>
          <p:nvSpPr>
            <p:cNvPr id="906" name="Google Shape;906;p81"/>
            <p:cNvSpPr/>
            <p:nvPr/>
          </p:nvSpPr>
          <p:spPr>
            <a:xfrm rot="9900054">
              <a:off x="762116" y="-84924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81"/>
            <p:cNvSpPr/>
            <p:nvPr/>
          </p:nvSpPr>
          <p:spPr>
            <a:xfrm flipH="1" rot="899946">
              <a:off x="90366" y="-44879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8" name="Google Shape;908;p81"/>
            <p:cNvGrpSpPr/>
            <p:nvPr/>
          </p:nvGrpSpPr>
          <p:grpSpPr>
            <a:xfrm>
              <a:off x="8155940" y="215159"/>
              <a:ext cx="734613" cy="790147"/>
              <a:chOff x="6882175" y="2207400"/>
              <a:chExt cx="465475" cy="500600"/>
            </a:xfrm>
          </p:grpSpPr>
          <p:sp>
            <p:nvSpPr>
              <p:cNvPr id="909" name="Google Shape;909;p81"/>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81"/>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81"/>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12" name="Google Shape;912;p81"/>
          <p:cNvSpPr txBox="1"/>
          <p:nvPr>
            <p:ph hasCustomPrompt="1" type="title"/>
          </p:nvPr>
        </p:nvSpPr>
        <p:spPr>
          <a:xfrm>
            <a:off x="90665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13" name="Google Shape;913;p81"/>
          <p:cNvSpPr txBox="1"/>
          <p:nvPr>
            <p:ph idx="1" type="subTitle"/>
          </p:nvPr>
        </p:nvSpPr>
        <p:spPr>
          <a:xfrm>
            <a:off x="906675"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14" name="Google Shape;914;p81"/>
          <p:cNvSpPr txBox="1"/>
          <p:nvPr>
            <p:ph hasCustomPrompt="1" idx="2" type="title"/>
          </p:nvPr>
        </p:nvSpPr>
        <p:spPr>
          <a:xfrm>
            <a:off x="348870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15" name="Google Shape;915;p81"/>
          <p:cNvSpPr txBox="1"/>
          <p:nvPr>
            <p:ph idx="3" type="subTitle"/>
          </p:nvPr>
        </p:nvSpPr>
        <p:spPr>
          <a:xfrm>
            <a:off x="348870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16" name="Google Shape;916;p81"/>
          <p:cNvSpPr txBox="1"/>
          <p:nvPr>
            <p:ph hasCustomPrompt="1" idx="4" type="title"/>
          </p:nvPr>
        </p:nvSpPr>
        <p:spPr>
          <a:xfrm>
            <a:off x="6070750" y="3197713"/>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17" name="Google Shape;917;p81"/>
          <p:cNvSpPr txBox="1"/>
          <p:nvPr>
            <p:ph idx="5" type="subTitle"/>
          </p:nvPr>
        </p:nvSpPr>
        <p:spPr>
          <a:xfrm>
            <a:off x="607075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18" name="Google Shape;918;p81"/>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919" name="Shape 919"/>
        <p:cNvGrpSpPr/>
        <p:nvPr/>
      </p:nvGrpSpPr>
      <p:grpSpPr>
        <a:xfrm>
          <a:off x="0" y="0"/>
          <a:ext cx="0" cy="0"/>
          <a:chOff x="0" y="0"/>
          <a:chExt cx="0" cy="0"/>
        </a:xfrm>
      </p:grpSpPr>
      <p:grpSp>
        <p:nvGrpSpPr>
          <p:cNvPr id="920" name="Google Shape;920;p82"/>
          <p:cNvGrpSpPr/>
          <p:nvPr/>
        </p:nvGrpSpPr>
        <p:grpSpPr>
          <a:xfrm>
            <a:off x="362675" y="3720276"/>
            <a:ext cx="8400087" cy="1162798"/>
            <a:chOff x="362675" y="3720276"/>
            <a:chExt cx="8400087" cy="1162798"/>
          </a:xfrm>
        </p:grpSpPr>
        <p:sp>
          <p:nvSpPr>
            <p:cNvPr id="921" name="Google Shape;921;p82"/>
            <p:cNvSpPr/>
            <p:nvPr/>
          </p:nvSpPr>
          <p:spPr>
            <a:xfrm>
              <a:off x="7529293" y="3837673"/>
              <a:ext cx="1233469" cy="997769"/>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82"/>
            <p:cNvSpPr/>
            <p:nvPr/>
          </p:nvSpPr>
          <p:spPr>
            <a:xfrm>
              <a:off x="7261468" y="4248480"/>
              <a:ext cx="756717" cy="535287"/>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3" name="Google Shape;923;p82"/>
            <p:cNvGrpSpPr/>
            <p:nvPr/>
          </p:nvGrpSpPr>
          <p:grpSpPr>
            <a:xfrm rot="-690198">
              <a:off x="452851" y="3802767"/>
              <a:ext cx="927802" cy="997815"/>
              <a:chOff x="6882175" y="2207400"/>
              <a:chExt cx="465475" cy="500600"/>
            </a:xfrm>
          </p:grpSpPr>
          <p:sp>
            <p:nvSpPr>
              <p:cNvPr id="924" name="Google Shape;924;p82"/>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82"/>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82"/>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27" name="Google Shape;927;p82"/>
          <p:cNvSpPr txBox="1"/>
          <p:nvPr>
            <p:ph type="ctrTitle"/>
          </p:nvPr>
        </p:nvSpPr>
        <p:spPr>
          <a:xfrm>
            <a:off x="2429950" y="669825"/>
            <a:ext cx="4284000" cy="9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28" name="Google Shape;928;p82"/>
          <p:cNvSpPr txBox="1"/>
          <p:nvPr>
            <p:ph idx="1" type="subTitle"/>
          </p:nvPr>
        </p:nvSpPr>
        <p:spPr>
          <a:xfrm>
            <a:off x="2425075" y="1667625"/>
            <a:ext cx="4293900" cy="1353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929" name="Google Shape;929;p82"/>
          <p:cNvSpPr txBox="1"/>
          <p:nvPr/>
        </p:nvSpPr>
        <p:spPr>
          <a:xfrm>
            <a:off x="1842925" y="3498450"/>
            <a:ext cx="54582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200">
                <a:solidFill>
                  <a:schemeClr val="dk1"/>
                </a:solidFill>
                <a:latin typeface="Glegoo"/>
                <a:ea typeface="Glegoo"/>
                <a:cs typeface="Glegoo"/>
                <a:sym typeface="Glegoo"/>
              </a:rPr>
              <a:t>CREDITS: This presentation template was created by </a:t>
            </a:r>
            <a:r>
              <a:rPr lang="en" sz="1200">
                <a:solidFill>
                  <a:schemeClr val="dk1"/>
                </a:solidFill>
                <a:uFill>
                  <a:noFill/>
                </a:uFill>
                <a:latin typeface="Glegoo"/>
                <a:ea typeface="Glegoo"/>
                <a:cs typeface="Glegoo"/>
                <a:sym typeface="Glegoo"/>
                <a:hlinkClick r:id="rId2">
                  <a:extLst>
                    <a:ext uri="{A12FA001-AC4F-418D-AE19-62706E023703}">
                      <ahyp:hlinkClr val="tx"/>
                    </a:ext>
                  </a:extLst>
                </a:hlinkClick>
              </a:rPr>
              <a:t>Slidesgo</a:t>
            </a:r>
            <a:r>
              <a:rPr lang="en" sz="1200">
                <a:solidFill>
                  <a:schemeClr val="dk1"/>
                </a:solidFill>
                <a:latin typeface="Glegoo"/>
                <a:ea typeface="Glegoo"/>
                <a:cs typeface="Glegoo"/>
                <a:sym typeface="Glegoo"/>
              </a:rPr>
              <a:t>, including icons by </a:t>
            </a:r>
            <a:r>
              <a:rPr lang="en" sz="1200">
                <a:solidFill>
                  <a:schemeClr val="dk1"/>
                </a:solidFill>
                <a:uFill>
                  <a:noFill/>
                </a:uFill>
                <a:latin typeface="Glegoo"/>
                <a:ea typeface="Glegoo"/>
                <a:cs typeface="Glegoo"/>
                <a:sym typeface="Glegoo"/>
                <a:hlinkClick r:id="rId3">
                  <a:extLst>
                    <a:ext uri="{A12FA001-AC4F-418D-AE19-62706E023703}">
                      <ahyp:hlinkClr val="tx"/>
                    </a:ext>
                  </a:extLst>
                </a:hlinkClick>
              </a:rPr>
              <a:t>Flaticon</a:t>
            </a:r>
            <a:r>
              <a:rPr lang="en" sz="1200">
                <a:solidFill>
                  <a:schemeClr val="dk1"/>
                </a:solidFill>
                <a:latin typeface="Glegoo"/>
                <a:ea typeface="Glegoo"/>
                <a:cs typeface="Glegoo"/>
                <a:sym typeface="Glegoo"/>
              </a:rPr>
              <a:t> and infographics &amp; images by </a:t>
            </a:r>
            <a:r>
              <a:rPr lang="en" sz="1200">
                <a:solidFill>
                  <a:schemeClr val="dk1"/>
                </a:solidFill>
                <a:uFill>
                  <a:noFill/>
                </a:uFill>
                <a:latin typeface="Glegoo"/>
                <a:ea typeface="Glegoo"/>
                <a:cs typeface="Glegoo"/>
                <a:sym typeface="Glegoo"/>
                <a:hlinkClick r:id="rId4">
                  <a:extLst>
                    <a:ext uri="{A12FA001-AC4F-418D-AE19-62706E023703}">
                      <ahyp:hlinkClr val="tx"/>
                    </a:ext>
                  </a:extLst>
                </a:hlinkClick>
              </a:rPr>
              <a:t>Freepik</a:t>
            </a:r>
            <a:endParaRPr sz="1200">
              <a:solidFill>
                <a:schemeClr val="dk1"/>
              </a:solidFill>
              <a:latin typeface="Glegoo"/>
              <a:ea typeface="Glegoo"/>
              <a:cs typeface="Glegoo"/>
              <a:sym typeface="Glegoo"/>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930" name="Shape 930"/>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931" name="Shape 931"/>
        <p:cNvGrpSpPr/>
        <p:nvPr/>
      </p:nvGrpSpPr>
      <p:grpSpPr>
        <a:xfrm>
          <a:off x="0" y="0"/>
          <a:ext cx="0" cy="0"/>
          <a:chOff x="0" y="0"/>
          <a:chExt cx="0" cy="0"/>
        </a:xfrm>
      </p:grpSpPr>
      <p:grpSp>
        <p:nvGrpSpPr>
          <p:cNvPr id="932" name="Google Shape;932;p84"/>
          <p:cNvGrpSpPr/>
          <p:nvPr/>
        </p:nvGrpSpPr>
        <p:grpSpPr>
          <a:xfrm flipH="1">
            <a:off x="8086788" y="280000"/>
            <a:ext cx="684225" cy="757500"/>
            <a:chOff x="4302200" y="1018850"/>
            <a:chExt cx="684225" cy="757500"/>
          </a:xfrm>
        </p:grpSpPr>
        <p:sp>
          <p:nvSpPr>
            <p:cNvPr id="933" name="Google Shape;933;p84"/>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84"/>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84"/>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84"/>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84"/>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84"/>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84"/>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_1_1">
    <p:spTree>
      <p:nvGrpSpPr>
        <p:cNvPr id="940" name="Shape 940"/>
        <p:cNvGrpSpPr/>
        <p:nvPr/>
      </p:nvGrpSpPr>
      <p:grpSpPr>
        <a:xfrm>
          <a:off x="0" y="0"/>
          <a:ext cx="0" cy="0"/>
          <a:chOff x="0" y="0"/>
          <a:chExt cx="0" cy="0"/>
        </a:xfrm>
      </p:grpSpPr>
      <p:grpSp>
        <p:nvGrpSpPr>
          <p:cNvPr id="941" name="Google Shape;941;p85"/>
          <p:cNvGrpSpPr/>
          <p:nvPr/>
        </p:nvGrpSpPr>
        <p:grpSpPr>
          <a:xfrm>
            <a:off x="477372" y="274307"/>
            <a:ext cx="8301339" cy="4704219"/>
            <a:chOff x="477372" y="274307"/>
            <a:chExt cx="8301339" cy="4704219"/>
          </a:xfrm>
        </p:grpSpPr>
        <p:grpSp>
          <p:nvGrpSpPr>
            <p:cNvPr id="942" name="Google Shape;942;p85"/>
            <p:cNvGrpSpPr/>
            <p:nvPr/>
          </p:nvGrpSpPr>
          <p:grpSpPr>
            <a:xfrm flipH="1">
              <a:off x="477372" y="3933006"/>
              <a:ext cx="1201654" cy="1045519"/>
              <a:chOff x="3918275" y="2946475"/>
              <a:chExt cx="1042650" cy="907175"/>
            </a:xfrm>
          </p:grpSpPr>
          <p:sp>
            <p:nvSpPr>
              <p:cNvPr id="943" name="Google Shape;943;p85"/>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85"/>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85"/>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85"/>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85"/>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5"/>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5"/>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85"/>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85"/>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2" name="Google Shape;952;p85"/>
            <p:cNvGrpSpPr/>
            <p:nvPr/>
          </p:nvGrpSpPr>
          <p:grpSpPr>
            <a:xfrm rot="10800000">
              <a:off x="8079087" y="274307"/>
              <a:ext cx="699624" cy="760571"/>
              <a:chOff x="8472500" y="116350"/>
              <a:chExt cx="573886" cy="623879"/>
            </a:xfrm>
          </p:grpSpPr>
          <p:sp>
            <p:nvSpPr>
              <p:cNvPr id="953" name="Google Shape;953;p85"/>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85"/>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85"/>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85"/>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BLANK_1_1_1_1_1_1_1_1_1_1">
    <p:spTree>
      <p:nvGrpSpPr>
        <p:cNvPr id="957" name="Shape 957"/>
        <p:cNvGrpSpPr/>
        <p:nvPr/>
      </p:nvGrpSpPr>
      <p:grpSpPr>
        <a:xfrm>
          <a:off x="0" y="0"/>
          <a:ext cx="0" cy="0"/>
          <a:chOff x="0" y="0"/>
          <a:chExt cx="0" cy="0"/>
        </a:xfrm>
      </p:grpSpPr>
      <p:grpSp>
        <p:nvGrpSpPr>
          <p:cNvPr id="958" name="Google Shape;958;p86"/>
          <p:cNvGrpSpPr/>
          <p:nvPr/>
        </p:nvGrpSpPr>
        <p:grpSpPr>
          <a:xfrm>
            <a:off x="515512" y="400600"/>
            <a:ext cx="7991645" cy="4391063"/>
            <a:chOff x="515512" y="400600"/>
            <a:chExt cx="7991645" cy="4391063"/>
          </a:xfrm>
        </p:grpSpPr>
        <p:grpSp>
          <p:nvGrpSpPr>
            <p:cNvPr id="959" name="Google Shape;959;p86"/>
            <p:cNvGrpSpPr/>
            <p:nvPr/>
          </p:nvGrpSpPr>
          <p:grpSpPr>
            <a:xfrm>
              <a:off x="7455142" y="3893946"/>
              <a:ext cx="1052016" cy="897716"/>
              <a:chOff x="6501025" y="2106525"/>
              <a:chExt cx="846625" cy="722450"/>
            </a:xfrm>
          </p:grpSpPr>
          <p:sp>
            <p:nvSpPr>
              <p:cNvPr id="960" name="Google Shape;960;p86"/>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86"/>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6"/>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6"/>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4" name="Google Shape;964;p86"/>
            <p:cNvGrpSpPr/>
            <p:nvPr/>
          </p:nvGrpSpPr>
          <p:grpSpPr>
            <a:xfrm flipH="1">
              <a:off x="515512" y="400600"/>
              <a:ext cx="1052009" cy="789635"/>
              <a:chOff x="8089048" y="269900"/>
              <a:chExt cx="767162" cy="575829"/>
            </a:xfrm>
          </p:grpSpPr>
          <p:sp>
            <p:nvSpPr>
              <p:cNvPr id="965" name="Google Shape;965;p86"/>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86"/>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86"/>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86"/>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72" name="Shape 972"/>
        <p:cNvGrpSpPr/>
        <p:nvPr/>
      </p:nvGrpSpPr>
      <p:grpSpPr>
        <a:xfrm>
          <a:off x="0" y="0"/>
          <a:ext cx="0" cy="0"/>
          <a:chOff x="0" y="0"/>
          <a:chExt cx="0" cy="0"/>
        </a:xfrm>
      </p:grpSpPr>
      <p:sp>
        <p:nvSpPr>
          <p:cNvPr id="973" name="Google Shape;973;p88"/>
          <p:cNvSpPr txBox="1"/>
          <p:nvPr>
            <p:ph type="ctrTitle"/>
          </p:nvPr>
        </p:nvSpPr>
        <p:spPr>
          <a:xfrm>
            <a:off x="2181100" y="886350"/>
            <a:ext cx="4782000" cy="1877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74" name="Google Shape;974;p88"/>
          <p:cNvSpPr txBox="1"/>
          <p:nvPr>
            <p:ph idx="1" type="subTitle"/>
          </p:nvPr>
        </p:nvSpPr>
        <p:spPr>
          <a:xfrm>
            <a:off x="1802025" y="3650700"/>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975" name="Google Shape;975;p88"/>
          <p:cNvSpPr txBox="1"/>
          <p:nvPr>
            <p:ph idx="2" type="ctrTitle"/>
          </p:nvPr>
        </p:nvSpPr>
        <p:spPr>
          <a:xfrm>
            <a:off x="870200" y="2763450"/>
            <a:ext cx="7403700" cy="579300"/>
          </a:xfrm>
          <a:prstGeom prst="rect">
            <a:avLst/>
          </a:prstGeom>
          <a:noFill/>
        </p:spPr>
        <p:txBody>
          <a:bodyPr anchorCtr="0" anchor="ctr" bIns="91425" lIns="91425" spcFirstLastPara="1" rIns="91425" wrap="square" tIns="91425">
            <a:noAutofit/>
          </a:bodyPr>
          <a:lstStyle>
            <a:lvl1pPr lvl="0" algn="ctr">
              <a:lnSpc>
                <a:spcPct val="90000"/>
              </a:lnSpc>
              <a:spcBef>
                <a:spcPts val="0"/>
              </a:spcBef>
              <a:spcAft>
                <a:spcPts val="0"/>
              </a:spcAft>
              <a:buClr>
                <a:srgbClr val="191919"/>
              </a:buClr>
              <a:buSzPts val="5200"/>
              <a:buNone/>
              <a:defRPr sz="2400">
                <a:solidFill>
                  <a:schemeClr val="accen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grpSp>
        <p:nvGrpSpPr>
          <p:cNvPr id="976" name="Google Shape;976;p88"/>
          <p:cNvGrpSpPr/>
          <p:nvPr/>
        </p:nvGrpSpPr>
        <p:grpSpPr>
          <a:xfrm>
            <a:off x="248270" y="164228"/>
            <a:ext cx="8635431" cy="4743033"/>
            <a:chOff x="248270" y="164228"/>
            <a:chExt cx="8635431" cy="4743033"/>
          </a:xfrm>
        </p:grpSpPr>
        <p:grpSp>
          <p:nvGrpSpPr>
            <p:cNvPr id="977" name="Google Shape;977;p88"/>
            <p:cNvGrpSpPr/>
            <p:nvPr/>
          </p:nvGrpSpPr>
          <p:grpSpPr>
            <a:xfrm>
              <a:off x="7974092" y="3900240"/>
              <a:ext cx="909609" cy="1007021"/>
              <a:chOff x="4302200" y="1018850"/>
              <a:chExt cx="684225" cy="757500"/>
            </a:xfrm>
          </p:grpSpPr>
          <p:sp>
            <p:nvSpPr>
              <p:cNvPr id="978" name="Google Shape;978;p88"/>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88"/>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88"/>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88"/>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88"/>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88"/>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88"/>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5" name="Google Shape;985;p88"/>
            <p:cNvGrpSpPr/>
            <p:nvPr/>
          </p:nvGrpSpPr>
          <p:grpSpPr>
            <a:xfrm flipH="1" rot="-323156">
              <a:off x="259530" y="187412"/>
              <a:ext cx="506402" cy="263748"/>
              <a:chOff x="4211975" y="3407700"/>
              <a:chExt cx="312100" cy="162550"/>
            </a:xfrm>
          </p:grpSpPr>
          <p:sp>
            <p:nvSpPr>
              <p:cNvPr id="986" name="Google Shape;986;p88"/>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88"/>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88" name="Shape 988"/>
        <p:cNvGrpSpPr/>
        <p:nvPr/>
      </p:nvGrpSpPr>
      <p:grpSpPr>
        <a:xfrm>
          <a:off x="0" y="0"/>
          <a:ext cx="0" cy="0"/>
          <a:chOff x="0" y="0"/>
          <a:chExt cx="0" cy="0"/>
        </a:xfrm>
      </p:grpSpPr>
      <p:sp>
        <p:nvSpPr>
          <p:cNvPr id="989" name="Google Shape;989;p89"/>
          <p:cNvSpPr txBox="1"/>
          <p:nvPr>
            <p:ph type="title"/>
          </p:nvPr>
        </p:nvSpPr>
        <p:spPr>
          <a:xfrm>
            <a:off x="720000" y="2761188"/>
            <a:ext cx="7704000" cy="8418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990" name="Google Shape;990;p89"/>
          <p:cNvSpPr txBox="1"/>
          <p:nvPr>
            <p:ph hasCustomPrompt="1" idx="2" type="title"/>
          </p:nvPr>
        </p:nvSpPr>
        <p:spPr>
          <a:xfrm>
            <a:off x="2996550" y="12409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991" name="Google Shape;991;p89"/>
          <p:cNvSpPr txBox="1"/>
          <p:nvPr>
            <p:ph idx="1" type="subTitle"/>
          </p:nvPr>
        </p:nvSpPr>
        <p:spPr>
          <a:xfrm>
            <a:off x="1802125" y="3602988"/>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992" name="Google Shape;992;p89"/>
          <p:cNvGrpSpPr/>
          <p:nvPr/>
        </p:nvGrpSpPr>
        <p:grpSpPr>
          <a:xfrm>
            <a:off x="367532" y="613264"/>
            <a:ext cx="6517485" cy="1862286"/>
            <a:chOff x="367532" y="613264"/>
            <a:chExt cx="6517485" cy="1862286"/>
          </a:xfrm>
        </p:grpSpPr>
        <p:sp>
          <p:nvSpPr>
            <p:cNvPr id="993" name="Google Shape;993;p89"/>
            <p:cNvSpPr/>
            <p:nvPr/>
          </p:nvSpPr>
          <p:spPr>
            <a:xfrm flipH="1" rot="10800000">
              <a:off x="3690988" y="848215"/>
              <a:ext cx="1762097" cy="1627335"/>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89"/>
            <p:cNvSpPr/>
            <p:nvPr/>
          </p:nvSpPr>
          <p:spPr>
            <a:xfrm rot="-4849591">
              <a:off x="2634244"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89"/>
            <p:cNvSpPr/>
            <p:nvPr/>
          </p:nvSpPr>
          <p:spPr>
            <a:xfrm flipH="1" rot="4849591">
              <a:off x="6045269"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6" name="Google Shape;996;p89"/>
            <p:cNvGrpSpPr/>
            <p:nvPr/>
          </p:nvGrpSpPr>
          <p:grpSpPr>
            <a:xfrm>
              <a:off x="367532" y="613264"/>
              <a:ext cx="1058211" cy="1138064"/>
              <a:chOff x="6882175" y="2207400"/>
              <a:chExt cx="465475" cy="500600"/>
            </a:xfrm>
          </p:grpSpPr>
          <p:sp>
            <p:nvSpPr>
              <p:cNvPr id="997" name="Google Shape;997;p89"/>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89"/>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89"/>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00" name="Shape 1000"/>
        <p:cNvGrpSpPr/>
        <p:nvPr/>
      </p:nvGrpSpPr>
      <p:grpSpPr>
        <a:xfrm>
          <a:off x="0" y="0"/>
          <a:ext cx="0" cy="0"/>
          <a:chOff x="0" y="0"/>
          <a:chExt cx="0" cy="0"/>
        </a:xfrm>
      </p:grpSpPr>
      <p:sp>
        <p:nvSpPr>
          <p:cNvPr id="1001" name="Google Shape;1001;p90"/>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002" name="Google Shape;1002;p90"/>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SemiBold"/>
              <a:buNone/>
              <a:defRPr b="0" sz="3500">
                <a:solidFill>
                  <a:schemeClr val="dk1"/>
                </a:solidFill>
                <a:latin typeface="Montserrat SemiBold"/>
                <a:ea typeface="Montserrat SemiBold"/>
                <a:cs typeface="Montserrat SemiBold"/>
                <a:sym typeface="Montserrat SemiBol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003" name="Google Shape;1003;p90"/>
          <p:cNvGrpSpPr/>
          <p:nvPr/>
        </p:nvGrpSpPr>
        <p:grpSpPr>
          <a:xfrm>
            <a:off x="317068" y="269900"/>
            <a:ext cx="8546344" cy="4690378"/>
            <a:chOff x="317068" y="269900"/>
            <a:chExt cx="8546344" cy="4690378"/>
          </a:xfrm>
        </p:grpSpPr>
        <p:grpSp>
          <p:nvGrpSpPr>
            <p:cNvPr id="1004" name="Google Shape;1004;p90"/>
            <p:cNvGrpSpPr/>
            <p:nvPr/>
          </p:nvGrpSpPr>
          <p:grpSpPr>
            <a:xfrm>
              <a:off x="8089048" y="269900"/>
              <a:ext cx="767162" cy="575829"/>
              <a:chOff x="8089048" y="269900"/>
              <a:chExt cx="767162" cy="575829"/>
            </a:xfrm>
          </p:grpSpPr>
          <p:sp>
            <p:nvSpPr>
              <p:cNvPr id="1005" name="Google Shape;1005;p90"/>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90"/>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90"/>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90"/>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9" name="Google Shape;1009;p90"/>
            <p:cNvSpPr/>
            <p:nvPr/>
          </p:nvSpPr>
          <p:spPr>
            <a:xfrm rot="-1511786">
              <a:off x="8518363" y="4417999"/>
              <a:ext cx="195822" cy="487115"/>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0" name="Google Shape;1010;p90"/>
            <p:cNvGrpSpPr/>
            <p:nvPr/>
          </p:nvGrpSpPr>
          <p:grpSpPr>
            <a:xfrm>
              <a:off x="317068" y="4362831"/>
              <a:ext cx="628700" cy="597447"/>
              <a:chOff x="4171771" y="2918403"/>
              <a:chExt cx="745611" cy="708463"/>
            </a:xfrm>
          </p:grpSpPr>
          <p:sp>
            <p:nvSpPr>
              <p:cNvPr id="1011" name="Google Shape;1011;p90"/>
              <p:cNvSpPr/>
              <p:nvPr/>
            </p:nvSpPr>
            <p:spPr>
              <a:xfrm>
                <a:off x="4171771" y="3496666"/>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90"/>
              <p:cNvSpPr/>
              <p:nvPr/>
            </p:nvSpPr>
            <p:spPr>
              <a:xfrm>
                <a:off x="4475845" y="3164888"/>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90"/>
              <p:cNvSpPr/>
              <p:nvPr/>
            </p:nvSpPr>
            <p:spPr>
              <a:xfrm>
                <a:off x="4251554" y="3174475"/>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90"/>
              <p:cNvSpPr/>
              <p:nvPr/>
            </p:nvSpPr>
            <p:spPr>
              <a:xfrm>
                <a:off x="4340468" y="2991883"/>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90"/>
              <p:cNvSpPr/>
              <p:nvPr/>
            </p:nvSpPr>
            <p:spPr>
              <a:xfrm>
                <a:off x="4527475" y="2918403"/>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90"/>
              <p:cNvSpPr/>
              <p:nvPr/>
            </p:nvSpPr>
            <p:spPr>
              <a:xfrm>
                <a:off x="4783257" y="3091192"/>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90"/>
              <p:cNvSpPr/>
              <p:nvPr/>
            </p:nvSpPr>
            <p:spPr>
              <a:xfrm>
                <a:off x="4599649" y="3347183"/>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90"/>
              <p:cNvSpPr/>
              <p:nvPr/>
            </p:nvSpPr>
            <p:spPr>
              <a:xfrm>
                <a:off x="4369224" y="3374505"/>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9" name="Google Shape;1019;p90"/>
            <p:cNvSpPr/>
            <p:nvPr/>
          </p:nvSpPr>
          <p:spPr>
            <a:xfrm>
              <a:off x="8653163" y="4399500"/>
              <a:ext cx="210250" cy="180450"/>
            </a:xfrm>
            <a:custGeom>
              <a:rect b="b" l="l" r="r" t="t"/>
              <a:pathLst>
                <a:path extrusionOk="0" h="7218" w="8410">
                  <a:moveTo>
                    <a:pt x="4078" y="1"/>
                  </a:moveTo>
                  <a:cubicBezTo>
                    <a:pt x="3728" y="1"/>
                    <a:pt x="3397" y="192"/>
                    <a:pt x="3311" y="629"/>
                  </a:cubicBezTo>
                  <a:cubicBezTo>
                    <a:pt x="3224" y="1139"/>
                    <a:pt x="3174" y="1649"/>
                    <a:pt x="3174" y="2172"/>
                  </a:cubicBezTo>
                  <a:cubicBezTo>
                    <a:pt x="2415" y="2259"/>
                    <a:pt x="1643" y="2321"/>
                    <a:pt x="859" y="2408"/>
                  </a:cubicBezTo>
                  <a:cubicBezTo>
                    <a:pt x="0" y="2495"/>
                    <a:pt x="13" y="3640"/>
                    <a:pt x="859" y="3740"/>
                  </a:cubicBezTo>
                  <a:cubicBezTo>
                    <a:pt x="1631" y="3827"/>
                    <a:pt x="2402" y="3864"/>
                    <a:pt x="3186" y="3864"/>
                  </a:cubicBezTo>
                  <a:cubicBezTo>
                    <a:pt x="3174" y="4872"/>
                    <a:pt x="3112" y="5905"/>
                    <a:pt x="3286" y="6914"/>
                  </a:cubicBezTo>
                  <a:cubicBezTo>
                    <a:pt x="3321" y="7126"/>
                    <a:pt x="3476" y="7218"/>
                    <a:pt x="3643" y="7218"/>
                  </a:cubicBezTo>
                  <a:cubicBezTo>
                    <a:pt x="3829" y="7218"/>
                    <a:pt x="4029" y="7104"/>
                    <a:pt x="4095" y="6914"/>
                  </a:cubicBezTo>
                  <a:cubicBezTo>
                    <a:pt x="4431" y="5930"/>
                    <a:pt x="4518" y="4835"/>
                    <a:pt x="4667" y="3802"/>
                  </a:cubicBezTo>
                  <a:cubicBezTo>
                    <a:pt x="5464" y="3752"/>
                    <a:pt x="6248" y="3678"/>
                    <a:pt x="7007" y="3603"/>
                  </a:cubicBezTo>
                  <a:cubicBezTo>
                    <a:pt x="8410" y="3454"/>
                    <a:pt x="8241" y="1520"/>
                    <a:pt x="7049" y="1520"/>
                  </a:cubicBezTo>
                  <a:cubicBezTo>
                    <a:pt x="6951" y="1520"/>
                    <a:pt x="6845" y="1533"/>
                    <a:pt x="6733" y="1562"/>
                  </a:cubicBezTo>
                  <a:cubicBezTo>
                    <a:pt x="6148" y="1711"/>
                    <a:pt x="5563" y="1823"/>
                    <a:pt x="4978" y="1923"/>
                  </a:cubicBezTo>
                  <a:cubicBezTo>
                    <a:pt x="5028" y="1562"/>
                    <a:pt x="5041" y="1213"/>
                    <a:pt x="5041" y="865"/>
                  </a:cubicBezTo>
                  <a:cubicBezTo>
                    <a:pt x="5027" y="329"/>
                    <a:pt x="4536" y="1"/>
                    <a:pt x="40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20" name="Shape 1020"/>
        <p:cNvGrpSpPr/>
        <p:nvPr/>
      </p:nvGrpSpPr>
      <p:grpSpPr>
        <a:xfrm>
          <a:off x="0" y="0"/>
          <a:ext cx="0" cy="0"/>
          <a:chOff x="0" y="0"/>
          <a:chExt cx="0" cy="0"/>
        </a:xfrm>
      </p:grpSpPr>
      <p:sp>
        <p:nvSpPr>
          <p:cNvPr id="1021" name="Google Shape;1021;p91"/>
          <p:cNvSpPr txBox="1"/>
          <p:nvPr>
            <p:ph idx="1" type="subTitle"/>
          </p:nvPr>
        </p:nvSpPr>
        <p:spPr>
          <a:xfrm>
            <a:off x="1181425"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022" name="Google Shape;1022;p91"/>
          <p:cNvSpPr txBox="1"/>
          <p:nvPr>
            <p:ph idx="2" type="subTitle"/>
          </p:nvPr>
        </p:nvSpPr>
        <p:spPr>
          <a:xfrm>
            <a:off x="4836300"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023" name="Google Shape;1023;p91"/>
          <p:cNvSpPr txBox="1"/>
          <p:nvPr>
            <p:ph idx="3" type="subTitle"/>
          </p:nvPr>
        </p:nvSpPr>
        <p:spPr>
          <a:xfrm>
            <a:off x="12843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024" name="Google Shape;1024;p91"/>
          <p:cNvSpPr txBox="1"/>
          <p:nvPr>
            <p:ph idx="4" type="subTitle"/>
          </p:nvPr>
        </p:nvSpPr>
        <p:spPr>
          <a:xfrm>
            <a:off x="49391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025" name="Google Shape;1025;p91"/>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026" name="Google Shape;1026;p91"/>
          <p:cNvGrpSpPr/>
          <p:nvPr/>
        </p:nvGrpSpPr>
        <p:grpSpPr>
          <a:xfrm>
            <a:off x="497200" y="350200"/>
            <a:ext cx="8511035" cy="5187625"/>
            <a:chOff x="497200" y="350200"/>
            <a:chExt cx="8511035" cy="5187625"/>
          </a:xfrm>
        </p:grpSpPr>
        <p:grpSp>
          <p:nvGrpSpPr>
            <p:cNvPr id="1027" name="Google Shape;1027;p91"/>
            <p:cNvGrpSpPr/>
            <p:nvPr/>
          </p:nvGrpSpPr>
          <p:grpSpPr>
            <a:xfrm>
              <a:off x="497200" y="350200"/>
              <a:ext cx="684225" cy="757500"/>
              <a:chOff x="4302200" y="1018850"/>
              <a:chExt cx="684225" cy="757500"/>
            </a:xfrm>
          </p:grpSpPr>
          <p:sp>
            <p:nvSpPr>
              <p:cNvPr id="1028" name="Google Shape;1028;p91"/>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91"/>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91"/>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91"/>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91"/>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91"/>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91"/>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5" name="Google Shape;1035;p91"/>
            <p:cNvSpPr/>
            <p:nvPr/>
          </p:nvSpPr>
          <p:spPr>
            <a:xfrm rot="9900113">
              <a:off x="8369333" y="4285606"/>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91"/>
            <p:cNvSpPr/>
            <p:nvPr/>
          </p:nvSpPr>
          <p:spPr>
            <a:xfrm flipH="1" rot="899887">
              <a:off x="7964803" y="452677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37" name="Shape 1037"/>
        <p:cNvGrpSpPr/>
        <p:nvPr/>
      </p:nvGrpSpPr>
      <p:grpSpPr>
        <a:xfrm>
          <a:off x="0" y="0"/>
          <a:ext cx="0" cy="0"/>
          <a:chOff x="0" y="0"/>
          <a:chExt cx="0" cy="0"/>
        </a:xfrm>
      </p:grpSpPr>
      <p:grpSp>
        <p:nvGrpSpPr>
          <p:cNvPr id="1038" name="Google Shape;1038;p92"/>
          <p:cNvGrpSpPr/>
          <p:nvPr/>
        </p:nvGrpSpPr>
        <p:grpSpPr>
          <a:xfrm>
            <a:off x="377500" y="172458"/>
            <a:ext cx="8563789" cy="1126945"/>
            <a:chOff x="377500" y="172458"/>
            <a:chExt cx="8563789" cy="1126945"/>
          </a:xfrm>
        </p:grpSpPr>
        <p:grpSp>
          <p:nvGrpSpPr>
            <p:cNvPr id="1039" name="Google Shape;1039;p92"/>
            <p:cNvGrpSpPr/>
            <p:nvPr/>
          </p:nvGrpSpPr>
          <p:grpSpPr>
            <a:xfrm>
              <a:off x="377500" y="231065"/>
              <a:ext cx="1328170" cy="1068338"/>
              <a:chOff x="6351050" y="916775"/>
              <a:chExt cx="1014025" cy="815650"/>
            </a:xfrm>
          </p:grpSpPr>
          <p:sp>
            <p:nvSpPr>
              <p:cNvPr id="1040" name="Google Shape;1040;p92"/>
              <p:cNvSpPr/>
              <p:nvPr/>
            </p:nvSpPr>
            <p:spPr>
              <a:xfrm>
                <a:off x="6535575" y="916775"/>
                <a:ext cx="829500" cy="815650"/>
              </a:xfrm>
              <a:custGeom>
                <a:rect b="b" l="l" r="r" t="t"/>
                <a:pathLst>
                  <a:path extrusionOk="0" h="32626" w="33180">
                    <a:moveTo>
                      <a:pt x="12866" y="1"/>
                    </a:moveTo>
                    <a:cubicBezTo>
                      <a:pt x="11566" y="1"/>
                      <a:pt x="10270" y="408"/>
                      <a:pt x="9160" y="1301"/>
                    </a:cubicBezTo>
                    <a:cubicBezTo>
                      <a:pt x="6497" y="3429"/>
                      <a:pt x="5899" y="7237"/>
                      <a:pt x="7430" y="10224"/>
                    </a:cubicBezTo>
                    <a:cubicBezTo>
                      <a:pt x="7579" y="10510"/>
                      <a:pt x="7741" y="10784"/>
                      <a:pt x="7928" y="11058"/>
                    </a:cubicBezTo>
                    <a:cubicBezTo>
                      <a:pt x="3709" y="12925"/>
                      <a:pt x="0" y="15725"/>
                      <a:pt x="971" y="19894"/>
                    </a:cubicBezTo>
                    <a:cubicBezTo>
                      <a:pt x="1772" y="23302"/>
                      <a:pt x="4148" y="24454"/>
                      <a:pt x="6964" y="24454"/>
                    </a:cubicBezTo>
                    <a:cubicBezTo>
                      <a:pt x="7953" y="24454"/>
                      <a:pt x="8996" y="24312"/>
                      <a:pt x="10044" y="24076"/>
                    </a:cubicBezTo>
                    <a:cubicBezTo>
                      <a:pt x="10069" y="25781"/>
                      <a:pt x="10218" y="27474"/>
                      <a:pt x="10479" y="29141"/>
                    </a:cubicBezTo>
                    <a:cubicBezTo>
                      <a:pt x="10827" y="31363"/>
                      <a:pt x="13062" y="32625"/>
                      <a:pt x="15189" y="32625"/>
                    </a:cubicBezTo>
                    <a:cubicBezTo>
                      <a:pt x="16029" y="32625"/>
                      <a:pt x="16852" y="32428"/>
                      <a:pt x="17536" y="32016"/>
                    </a:cubicBezTo>
                    <a:cubicBezTo>
                      <a:pt x="19652" y="30747"/>
                      <a:pt x="21257" y="28805"/>
                      <a:pt x="22103" y="26503"/>
                    </a:cubicBezTo>
                    <a:cubicBezTo>
                      <a:pt x="23581" y="27110"/>
                      <a:pt x="25092" y="27508"/>
                      <a:pt x="26508" y="27508"/>
                    </a:cubicBezTo>
                    <a:cubicBezTo>
                      <a:pt x="28573" y="27508"/>
                      <a:pt x="30436" y="26661"/>
                      <a:pt x="31699" y="24387"/>
                    </a:cubicBezTo>
                    <a:cubicBezTo>
                      <a:pt x="33180" y="21724"/>
                      <a:pt x="32172" y="18363"/>
                      <a:pt x="30031" y="16385"/>
                    </a:cubicBezTo>
                    <a:cubicBezTo>
                      <a:pt x="29409" y="15812"/>
                      <a:pt x="28700" y="15327"/>
                      <a:pt x="27940" y="14953"/>
                    </a:cubicBezTo>
                    <a:cubicBezTo>
                      <a:pt x="30492" y="10933"/>
                      <a:pt x="32383" y="6279"/>
                      <a:pt x="27716" y="3541"/>
                    </a:cubicBezTo>
                    <a:cubicBezTo>
                      <a:pt x="26696" y="2946"/>
                      <a:pt x="25684" y="2684"/>
                      <a:pt x="24706" y="2684"/>
                    </a:cubicBezTo>
                    <a:cubicBezTo>
                      <a:pt x="22883" y="2684"/>
                      <a:pt x="21177" y="3594"/>
                      <a:pt x="19751" y="4947"/>
                    </a:cubicBezTo>
                    <a:cubicBezTo>
                      <a:pt x="19266" y="3939"/>
                      <a:pt x="18644" y="3018"/>
                      <a:pt x="17884" y="2209"/>
                    </a:cubicBezTo>
                    <a:cubicBezTo>
                      <a:pt x="16544" y="811"/>
                      <a:pt x="14701" y="1"/>
                      <a:pt x="128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92"/>
              <p:cNvSpPr/>
              <p:nvPr/>
            </p:nvSpPr>
            <p:spPr>
              <a:xfrm>
                <a:off x="6351050" y="1185725"/>
                <a:ext cx="352500" cy="283925"/>
              </a:xfrm>
              <a:custGeom>
                <a:rect b="b" l="l" r="r" t="t"/>
                <a:pathLst>
                  <a:path extrusionOk="0" h="11357" w="14100">
                    <a:moveTo>
                      <a:pt x="7160" y="1"/>
                    </a:moveTo>
                    <a:cubicBezTo>
                      <a:pt x="6017" y="1"/>
                      <a:pt x="4882" y="288"/>
                      <a:pt x="3921" y="872"/>
                    </a:cubicBezTo>
                    <a:cubicBezTo>
                      <a:pt x="2478" y="1296"/>
                      <a:pt x="1233" y="2391"/>
                      <a:pt x="785" y="3897"/>
                    </a:cubicBezTo>
                    <a:cubicBezTo>
                      <a:pt x="1" y="6485"/>
                      <a:pt x="1532" y="9261"/>
                      <a:pt x="3759" y="10555"/>
                    </a:cubicBezTo>
                    <a:cubicBezTo>
                      <a:pt x="4710" y="11105"/>
                      <a:pt x="5772" y="11356"/>
                      <a:pt x="6832" y="11356"/>
                    </a:cubicBezTo>
                    <a:cubicBezTo>
                      <a:pt x="10476" y="11356"/>
                      <a:pt x="14099" y="8384"/>
                      <a:pt x="13106" y="4345"/>
                    </a:cubicBezTo>
                    <a:cubicBezTo>
                      <a:pt x="12405" y="1490"/>
                      <a:pt x="9763" y="1"/>
                      <a:pt x="71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92"/>
              <p:cNvSpPr/>
              <p:nvPr/>
            </p:nvSpPr>
            <p:spPr>
              <a:xfrm>
                <a:off x="6710125" y="1397625"/>
                <a:ext cx="233275" cy="203825"/>
              </a:xfrm>
              <a:custGeom>
                <a:rect b="b" l="l" r="r" t="t"/>
                <a:pathLst>
                  <a:path extrusionOk="0" h="8153" w="9331">
                    <a:moveTo>
                      <a:pt x="4812" y="0"/>
                    </a:moveTo>
                    <a:cubicBezTo>
                      <a:pt x="4540" y="0"/>
                      <a:pt x="4259" y="32"/>
                      <a:pt x="3970" y="100"/>
                    </a:cubicBezTo>
                    <a:cubicBezTo>
                      <a:pt x="3037" y="337"/>
                      <a:pt x="2253" y="946"/>
                      <a:pt x="1805" y="1780"/>
                    </a:cubicBezTo>
                    <a:cubicBezTo>
                      <a:pt x="1319" y="2116"/>
                      <a:pt x="933" y="2564"/>
                      <a:pt x="647" y="3087"/>
                    </a:cubicBezTo>
                    <a:cubicBezTo>
                      <a:pt x="0" y="4344"/>
                      <a:pt x="162" y="5937"/>
                      <a:pt x="1182" y="6970"/>
                    </a:cubicBezTo>
                    <a:cubicBezTo>
                      <a:pt x="1976" y="7783"/>
                      <a:pt x="3002" y="8153"/>
                      <a:pt x="4035" y="8153"/>
                    </a:cubicBezTo>
                    <a:cubicBezTo>
                      <a:pt x="5628" y="8153"/>
                      <a:pt x="7235" y="7275"/>
                      <a:pt x="8027" y="5788"/>
                    </a:cubicBezTo>
                    <a:cubicBezTo>
                      <a:pt x="9330" y="3307"/>
                      <a:pt x="7570" y="0"/>
                      <a:pt x="48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92"/>
              <p:cNvSpPr/>
              <p:nvPr/>
            </p:nvSpPr>
            <p:spPr>
              <a:xfrm>
                <a:off x="6817775" y="1166050"/>
                <a:ext cx="180800" cy="154450"/>
              </a:xfrm>
              <a:custGeom>
                <a:rect b="b" l="l" r="r" t="t"/>
                <a:pathLst>
                  <a:path extrusionOk="0" h="6178" w="7232">
                    <a:moveTo>
                      <a:pt x="3736" y="1"/>
                    </a:moveTo>
                    <a:cubicBezTo>
                      <a:pt x="2485" y="1"/>
                      <a:pt x="1327" y="755"/>
                      <a:pt x="884" y="1809"/>
                    </a:cubicBezTo>
                    <a:cubicBezTo>
                      <a:pt x="784" y="1908"/>
                      <a:pt x="697" y="2020"/>
                      <a:pt x="622" y="2145"/>
                    </a:cubicBezTo>
                    <a:cubicBezTo>
                      <a:pt x="0" y="3128"/>
                      <a:pt x="224" y="4435"/>
                      <a:pt x="1021" y="5256"/>
                    </a:cubicBezTo>
                    <a:cubicBezTo>
                      <a:pt x="1633" y="5888"/>
                      <a:pt x="2415" y="6177"/>
                      <a:pt x="3200" y="6177"/>
                    </a:cubicBezTo>
                    <a:cubicBezTo>
                      <a:pt x="4346" y="6177"/>
                      <a:pt x="5495" y="5561"/>
                      <a:pt x="6123" y="4497"/>
                    </a:cubicBezTo>
                    <a:cubicBezTo>
                      <a:pt x="7231" y="2630"/>
                      <a:pt x="6161" y="104"/>
                      <a:pt x="3883" y="4"/>
                    </a:cubicBezTo>
                    <a:cubicBezTo>
                      <a:pt x="3834" y="2"/>
                      <a:pt x="3785" y="1"/>
                      <a:pt x="37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92"/>
              <p:cNvSpPr/>
              <p:nvPr/>
            </p:nvSpPr>
            <p:spPr>
              <a:xfrm>
                <a:off x="7017525" y="1308775"/>
                <a:ext cx="141575" cy="137725"/>
              </a:xfrm>
              <a:custGeom>
                <a:rect b="b" l="l" r="r" t="t"/>
                <a:pathLst>
                  <a:path extrusionOk="0" h="5509" w="5663">
                    <a:moveTo>
                      <a:pt x="3259" y="1"/>
                    </a:moveTo>
                    <a:cubicBezTo>
                      <a:pt x="2765" y="1"/>
                      <a:pt x="2274" y="143"/>
                      <a:pt x="1842" y="418"/>
                    </a:cubicBezTo>
                    <a:cubicBezTo>
                      <a:pt x="1257" y="779"/>
                      <a:pt x="809" y="1327"/>
                      <a:pt x="573" y="1974"/>
                    </a:cubicBezTo>
                    <a:cubicBezTo>
                      <a:pt x="249" y="2435"/>
                      <a:pt x="75" y="2970"/>
                      <a:pt x="50" y="3530"/>
                    </a:cubicBezTo>
                    <a:cubicBezTo>
                      <a:pt x="1" y="4764"/>
                      <a:pt x="1273" y="5509"/>
                      <a:pt x="2375" y="5509"/>
                    </a:cubicBezTo>
                    <a:cubicBezTo>
                      <a:pt x="2384" y="5509"/>
                      <a:pt x="2393" y="5509"/>
                      <a:pt x="2402" y="5509"/>
                    </a:cubicBezTo>
                    <a:cubicBezTo>
                      <a:pt x="3946" y="5496"/>
                      <a:pt x="5402" y="4289"/>
                      <a:pt x="5601" y="2746"/>
                    </a:cubicBezTo>
                    <a:cubicBezTo>
                      <a:pt x="5663" y="2347"/>
                      <a:pt x="5651" y="1937"/>
                      <a:pt x="5551" y="1538"/>
                    </a:cubicBezTo>
                    <a:cubicBezTo>
                      <a:pt x="5364" y="879"/>
                      <a:pt x="4854" y="456"/>
                      <a:pt x="4244" y="194"/>
                    </a:cubicBezTo>
                    <a:cubicBezTo>
                      <a:pt x="3925" y="64"/>
                      <a:pt x="3591" y="1"/>
                      <a:pt x="32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5" name="Google Shape;1045;p92"/>
            <p:cNvSpPr/>
            <p:nvPr/>
          </p:nvSpPr>
          <p:spPr>
            <a:xfrm rot="6299815">
              <a:off x="7974736" y="71978"/>
              <a:ext cx="663833" cy="1136193"/>
            </a:xfrm>
            <a:custGeom>
              <a:rect b="b" l="l" r="r" t="t"/>
              <a:pathLst>
                <a:path extrusionOk="0" h="25605" w="14960">
                  <a:moveTo>
                    <a:pt x="10860" y="1"/>
                  </a:moveTo>
                  <a:cubicBezTo>
                    <a:pt x="7630" y="1"/>
                    <a:pt x="4436" y="759"/>
                    <a:pt x="1531" y="2200"/>
                  </a:cubicBezTo>
                  <a:cubicBezTo>
                    <a:pt x="112" y="2922"/>
                    <a:pt x="0" y="4465"/>
                    <a:pt x="797" y="5672"/>
                  </a:cubicBezTo>
                  <a:cubicBezTo>
                    <a:pt x="2514" y="8298"/>
                    <a:pt x="4145" y="10974"/>
                    <a:pt x="5713" y="13700"/>
                  </a:cubicBezTo>
                  <a:cubicBezTo>
                    <a:pt x="5563" y="13974"/>
                    <a:pt x="5427" y="14260"/>
                    <a:pt x="5277" y="14546"/>
                  </a:cubicBezTo>
                  <a:cubicBezTo>
                    <a:pt x="4593" y="15268"/>
                    <a:pt x="3970" y="16027"/>
                    <a:pt x="3398" y="16836"/>
                  </a:cubicBezTo>
                  <a:cubicBezTo>
                    <a:pt x="2328" y="18330"/>
                    <a:pt x="797" y="20470"/>
                    <a:pt x="697" y="22349"/>
                  </a:cubicBezTo>
                  <a:cubicBezTo>
                    <a:pt x="573" y="25013"/>
                    <a:pt x="3249" y="25486"/>
                    <a:pt x="5290" y="25573"/>
                  </a:cubicBezTo>
                  <a:cubicBezTo>
                    <a:pt x="5716" y="25594"/>
                    <a:pt x="6146" y="25605"/>
                    <a:pt x="6577" y="25605"/>
                  </a:cubicBezTo>
                  <a:cubicBezTo>
                    <a:pt x="8209" y="25605"/>
                    <a:pt x="9860" y="25447"/>
                    <a:pt x="11425" y="25063"/>
                  </a:cubicBezTo>
                  <a:cubicBezTo>
                    <a:pt x="13603" y="24540"/>
                    <a:pt x="14960" y="22847"/>
                    <a:pt x="14350" y="20570"/>
                  </a:cubicBezTo>
                  <a:cubicBezTo>
                    <a:pt x="13777" y="18491"/>
                    <a:pt x="12408" y="16500"/>
                    <a:pt x="11375" y="14633"/>
                  </a:cubicBezTo>
                  <a:cubicBezTo>
                    <a:pt x="11164" y="14247"/>
                    <a:pt x="10952" y="13874"/>
                    <a:pt x="10741" y="13488"/>
                  </a:cubicBezTo>
                  <a:cubicBezTo>
                    <a:pt x="10990" y="12941"/>
                    <a:pt x="11239" y="12381"/>
                    <a:pt x="11475" y="11821"/>
                  </a:cubicBezTo>
                  <a:cubicBezTo>
                    <a:pt x="12732" y="8846"/>
                    <a:pt x="13703" y="5697"/>
                    <a:pt x="13815" y="2437"/>
                  </a:cubicBezTo>
                  <a:cubicBezTo>
                    <a:pt x="13865" y="1279"/>
                    <a:pt x="13056" y="60"/>
                    <a:pt x="11799" y="22"/>
                  </a:cubicBezTo>
                  <a:cubicBezTo>
                    <a:pt x="11486" y="8"/>
                    <a:pt x="11173" y="1"/>
                    <a:pt x="108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6" name="Google Shape;1046;p92"/>
            <p:cNvGrpSpPr/>
            <p:nvPr/>
          </p:nvGrpSpPr>
          <p:grpSpPr>
            <a:xfrm>
              <a:off x="8030200" y="428913"/>
              <a:ext cx="552900" cy="610100"/>
              <a:chOff x="5851725" y="2547500"/>
              <a:chExt cx="552900" cy="610100"/>
            </a:xfrm>
          </p:grpSpPr>
          <p:sp>
            <p:nvSpPr>
              <p:cNvPr id="1047" name="Google Shape;1047;p92"/>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92"/>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92"/>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92"/>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92"/>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92"/>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92"/>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92"/>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92"/>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56" name="Google Shape;1056;p92"/>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7" name="Shape 1057"/>
        <p:cNvGrpSpPr/>
        <p:nvPr/>
      </p:nvGrpSpPr>
      <p:grpSpPr>
        <a:xfrm>
          <a:off x="0" y="0"/>
          <a:ext cx="0" cy="0"/>
          <a:chOff x="0" y="0"/>
          <a:chExt cx="0" cy="0"/>
        </a:xfrm>
      </p:grpSpPr>
      <p:sp>
        <p:nvSpPr>
          <p:cNvPr id="1058" name="Google Shape;1058;p93"/>
          <p:cNvSpPr txBox="1"/>
          <p:nvPr>
            <p:ph idx="1" type="body"/>
          </p:nvPr>
        </p:nvSpPr>
        <p:spPr>
          <a:xfrm>
            <a:off x="715100" y="2701425"/>
            <a:ext cx="3322200" cy="19071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059" name="Google Shape;1059;p93"/>
          <p:cNvSpPr txBox="1"/>
          <p:nvPr>
            <p:ph type="title"/>
          </p:nvPr>
        </p:nvSpPr>
        <p:spPr>
          <a:xfrm>
            <a:off x="715100" y="1401575"/>
            <a:ext cx="3861000" cy="1299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060" name="Google Shape;1060;p93"/>
          <p:cNvGrpSpPr/>
          <p:nvPr/>
        </p:nvGrpSpPr>
        <p:grpSpPr>
          <a:xfrm>
            <a:off x="1732721" y="488125"/>
            <a:ext cx="7297676" cy="4510167"/>
            <a:chOff x="1732721" y="488125"/>
            <a:chExt cx="7297676" cy="4510167"/>
          </a:xfrm>
        </p:grpSpPr>
        <p:sp>
          <p:nvSpPr>
            <p:cNvPr id="1061" name="Google Shape;1061;p93"/>
            <p:cNvSpPr/>
            <p:nvPr/>
          </p:nvSpPr>
          <p:spPr>
            <a:xfrm rot="-453958">
              <a:off x="1754213" y="912715"/>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93"/>
            <p:cNvSpPr/>
            <p:nvPr/>
          </p:nvSpPr>
          <p:spPr>
            <a:xfrm rot="1124762">
              <a:off x="4799425" y="1001751"/>
              <a:ext cx="3771343" cy="348291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63" name="Shape 1063"/>
        <p:cNvGrpSpPr/>
        <p:nvPr/>
      </p:nvGrpSpPr>
      <p:grpSpPr>
        <a:xfrm>
          <a:off x="0" y="0"/>
          <a:ext cx="0" cy="0"/>
          <a:chOff x="0" y="0"/>
          <a:chExt cx="0" cy="0"/>
        </a:xfrm>
      </p:grpSpPr>
      <p:grpSp>
        <p:nvGrpSpPr>
          <p:cNvPr id="1064" name="Google Shape;1064;p94"/>
          <p:cNvGrpSpPr/>
          <p:nvPr/>
        </p:nvGrpSpPr>
        <p:grpSpPr>
          <a:xfrm>
            <a:off x="458401" y="470495"/>
            <a:ext cx="8399091" cy="4494762"/>
            <a:chOff x="458401" y="470495"/>
            <a:chExt cx="8399091" cy="4494762"/>
          </a:xfrm>
        </p:grpSpPr>
        <p:sp>
          <p:nvSpPr>
            <p:cNvPr id="1065" name="Google Shape;1065;p94"/>
            <p:cNvSpPr/>
            <p:nvPr/>
          </p:nvSpPr>
          <p:spPr>
            <a:xfrm rot="-1274828">
              <a:off x="3792449" y="723586"/>
              <a:ext cx="1559101" cy="865202"/>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94"/>
            <p:cNvSpPr/>
            <p:nvPr/>
          </p:nvSpPr>
          <p:spPr>
            <a:xfrm>
              <a:off x="859744" y="3247549"/>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94"/>
            <p:cNvSpPr/>
            <p:nvPr/>
          </p:nvSpPr>
          <p:spPr>
            <a:xfrm>
              <a:off x="458401" y="3863148"/>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8" name="Google Shape;1068;p94"/>
            <p:cNvGrpSpPr/>
            <p:nvPr/>
          </p:nvGrpSpPr>
          <p:grpSpPr>
            <a:xfrm flipH="1" rot="375732">
              <a:off x="7289101" y="3547823"/>
              <a:ext cx="1499802" cy="1339633"/>
              <a:chOff x="287900" y="3991175"/>
              <a:chExt cx="844150" cy="754000"/>
            </a:xfrm>
          </p:grpSpPr>
          <p:sp>
            <p:nvSpPr>
              <p:cNvPr id="1069" name="Google Shape;1069;p94"/>
              <p:cNvSpPr/>
              <p:nvPr/>
            </p:nvSpPr>
            <p:spPr>
              <a:xfrm>
                <a:off x="287900" y="3991175"/>
                <a:ext cx="844150" cy="754000"/>
              </a:xfrm>
              <a:custGeom>
                <a:rect b="b" l="l" r="r" t="t"/>
                <a:pathLst>
                  <a:path extrusionOk="0" h="30160" w="33766">
                    <a:moveTo>
                      <a:pt x="16435" y="1"/>
                    </a:moveTo>
                    <a:cubicBezTo>
                      <a:pt x="14164" y="1"/>
                      <a:pt x="11874" y="431"/>
                      <a:pt x="9782" y="1149"/>
                    </a:cubicBezTo>
                    <a:cubicBezTo>
                      <a:pt x="4829" y="2855"/>
                      <a:pt x="1867" y="7298"/>
                      <a:pt x="971" y="12301"/>
                    </a:cubicBezTo>
                    <a:cubicBezTo>
                      <a:pt x="0" y="17640"/>
                      <a:pt x="1880" y="22929"/>
                      <a:pt x="3709" y="27870"/>
                    </a:cubicBezTo>
                    <a:cubicBezTo>
                      <a:pt x="4300" y="29486"/>
                      <a:pt x="5522" y="30160"/>
                      <a:pt x="6800" y="30160"/>
                    </a:cubicBezTo>
                    <a:cubicBezTo>
                      <a:pt x="9233" y="30160"/>
                      <a:pt x="11871" y="27715"/>
                      <a:pt x="10753" y="24672"/>
                    </a:cubicBezTo>
                    <a:cubicBezTo>
                      <a:pt x="9384" y="20950"/>
                      <a:pt x="7169" y="14479"/>
                      <a:pt x="9484" y="10733"/>
                    </a:cubicBezTo>
                    <a:lnTo>
                      <a:pt x="9484" y="10733"/>
                    </a:lnTo>
                    <a:cubicBezTo>
                      <a:pt x="9720" y="11952"/>
                      <a:pt x="10081" y="13159"/>
                      <a:pt x="10380" y="14317"/>
                    </a:cubicBezTo>
                    <a:cubicBezTo>
                      <a:pt x="11002" y="16706"/>
                      <a:pt x="11624" y="19096"/>
                      <a:pt x="12247" y="21473"/>
                    </a:cubicBezTo>
                    <a:cubicBezTo>
                      <a:pt x="12727" y="23294"/>
                      <a:pt x="14180" y="24703"/>
                      <a:pt x="16056" y="24703"/>
                    </a:cubicBezTo>
                    <a:cubicBezTo>
                      <a:pt x="16270" y="24703"/>
                      <a:pt x="16490" y="24685"/>
                      <a:pt x="16715" y="24647"/>
                    </a:cubicBezTo>
                    <a:cubicBezTo>
                      <a:pt x="18619" y="24323"/>
                      <a:pt x="20436" y="22220"/>
                      <a:pt x="19888" y="20191"/>
                    </a:cubicBezTo>
                    <a:cubicBezTo>
                      <a:pt x="19204" y="17665"/>
                      <a:pt x="18507" y="15151"/>
                      <a:pt x="17822" y="12637"/>
                    </a:cubicBezTo>
                    <a:cubicBezTo>
                      <a:pt x="17374" y="11019"/>
                      <a:pt x="16976" y="9289"/>
                      <a:pt x="16292" y="7708"/>
                    </a:cubicBezTo>
                    <a:cubicBezTo>
                      <a:pt x="18221" y="7708"/>
                      <a:pt x="20025" y="8331"/>
                      <a:pt x="21444" y="9936"/>
                    </a:cubicBezTo>
                    <a:cubicBezTo>
                      <a:pt x="23995" y="12836"/>
                      <a:pt x="25626" y="17665"/>
                      <a:pt x="29310" y="19220"/>
                    </a:cubicBezTo>
                    <a:cubicBezTo>
                      <a:pt x="29657" y="19364"/>
                      <a:pt x="30000" y="19430"/>
                      <a:pt x="30330" y="19430"/>
                    </a:cubicBezTo>
                    <a:cubicBezTo>
                      <a:pt x="31797" y="19430"/>
                      <a:pt x="33013" y="18137"/>
                      <a:pt x="33267" y="16694"/>
                    </a:cubicBezTo>
                    <a:cubicBezTo>
                      <a:pt x="33765" y="13819"/>
                      <a:pt x="31600" y="10994"/>
                      <a:pt x="30106" y="8716"/>
                    </a:cubicBezTo>
                    <a:cubicBezTo>
                      <a:pt x="28613" y="6426"/>
                      <a:pt x="26945" y="4136"/>
                      <a:pt x="24730" y="2506"/>
                    </a:cubicBezTo>
                    <a:cubicBezTo>
                      <a:pt x="22321" y="731"/>
                      <a:pt x="19395" y="1"/>
                      <a:pt x="1643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94"/>
              <p:cNvSpPr/>
              <p:nvPr/>
            </p:nvSpPr>
            <p:spPr>
              <a:xfrm>
                <a:off x="620400" y="4028875"/>
                <a:ext cx="148225" cy="105325"/>
              </a:xfrm>
              <a:custGeom>
                <a:rect b="b" l="l" r="r" t="t"/>
                <a:pathLst>
                  <a:path extrusionOk="0" h="4213" w="5929">
                    <a:moveTo>
                      <a:pt x="4717" y="1"/>
                    </a:moveTo>
                    <a:cubicBezTo>
                      <a:pt x="4578" y="1"/>
                      <a:pt x="4448" y="104"/>
                      <a:pt x="4448" y="264"/>
                    </a:cubicBezTo>
                    <a:cubicBezTo>
                      <a:pt x="4485" y="1123"/>
                      <a:pt x="4249" y="2205"/>
                      <a:pt x="3440" y="2653"/>
                    </a:cubicBezTo>
                    <a:cubicBezTo>
                      <a:pt x="3182" y="2792"/>
                      <a:pt x="2947" y="2849"/>
                      <a:pt x="2725" y="2849"/>
                    </a:cubicBezTo>
                    <a:cubicBezTo>
                      <a:pt x="2111" y="2849"/>
                      <a:pt x="1605" y="2409"/>
                      <a:pt x="1038" y="2043"/>
                    </a:cubicBezTo>
                    <a:cubicBezTo>
                      <a:pt x="949" y="1988"/>
                      <a:pt x="852" y="1963"/>
                      <a:pt x="756" y="1963"/>
                    </a:cubicBezTo>
                    <a:cubicBezTo>
                      <a:pt x="377" y="1963"/>
                      <a:pt x="0" y="2344"/>
                      <a:pt x="129" y="2740"/>
                    </a:cubicBezTo>
                    <a:cubicBezTo>
                      <a:pt x="482" y="3734"/>
                      <a:pt x="1561" y="4213"/>
                      <a:pt x="2612" y="4213"/>
                    </a:cubicBezTo>
                    <a:cubicBezTo>
                      <a:pt x="3154" y="4213"/>
                      <a:pt x="3688" y="4085"/>
                      <a:pt x="4112" y="3836"/>
                    </a:cubicBezTo>
                    <a:cubicBezTo>
                      <a:pt x="5418" y="3076"/>
                      <a:pt x="5929" y="1235"/>
                      <a:pt x="4908" y="77"/>
                    </a:cubicBezTo>
                    <a:cubicBezTo>
                      <a:pt x="4852" y="25"/>
                      <a:pt x="4783" y="1"/>
                      <a:pt x="47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94"/>
              <p:cNvSpPr/>
              <p:nvPr/>
            </p:nvSpPr>
            <p:spPr>
              <a:xfrm>
                <a:off x="373100" y="4136425"/>
                <a:ext cx="133850" cy="104750"/>
              </a:xfrm>
              <a:custGeom>
                <a:rect b="b" l="l" r="r" t="t"/>
                <a:pathLst>
                  <a:path extrusionOk="0" h="4190" w="5354">
                    <a:moveTo>
                      <a:pt x="4020" y="0"/>
                    </a:moveTo>
                    <a:cubicBezTo>
                      <a:pt x="3718" y="0"/>
                      <a:pt x="3408" y="242"/>
                      <a:pt x="3425" y="567"/>
                    </a:cubicBezTo>
                    <a:cubicBezTo>
                      <a:pt x="3462" y="1413"/>
                      <a:pt x="3661" y="2247"/>
                      <a:pt x="2790" y="2782"/>
                    </a:cubicBezTo>
                    <a:cubicBezTo>
                      <a:pt x="2541" y="2930"/>
                      <a:pt x="2262" y="2992"/>
                      <a:pt x="1978" y="2992"/>
                    </a:cubicBezTo>
                    <a:cubicBezTo>
                      <a:pt x="1425" y="2992"/>
                      <a:pt x="849" y="2758"/>
                      <a:pt x="413" y="2471"/>
                    </a:cubicBezTo>
                    <a:cubicBezTo>
                      <a:pt x="372" y="2448"/>
                      <a:pt x="329" y="2437"/>
                      <a:pt x="289" y="2437"/>
                    </a:cubicBezTo>
                    <a:cubicBezTo>
                      <a:pt x="133" y="2437"/>
                      <a:pt x="0" y="2589"/>
                      <a:pt x="40" y="2757"/>
                    </a:cubicBezTo>
                    <a:cubicBezTo>
                      <a:pt x="364" y="3687"/>
                      <a:pt x="1267" y="4190"/>
                      <a:pt x="2192" y="4190"/>
                    </a:cubicBezTo>
                    <a:cubicBezTo>
                      <a:pt x="2616" y="4190"/>
                      <a:pt x="3045" y="4084"/>
                      <a:pt x="3425" y="3865"/>
                    </a:cubicBezTo>
                    <a:cubicBezTo>
                      <a:pt x="4607" y="3205"/>
                      <a:pt x="5354" y="1288"/>
                      <a:pt x="4396" y="168"/>
                    </a:cubicBezTo>
                    <a:cubicBezTo>
                      <a:pt x="4294" y="51"/>
                      <a:pt x="4158" y="0"/>
                      <a:pt x="40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94"/>
              <p:cNvSpPr/>
              <p:nvPr/>
            </p:nvSpPr>
            <p:spPr>
              <a:xfrm>
                <a:off x="587225" y="4215075"/>
                <a:ext cx="76000" cy="69275"/>
              </a:xfrm>
              <a:custGeom>
                <a:rect b="b" l="l" r="r" t="t"/>
                <a:pathLst>
                  <a:path extrusionOk="0" h="2771" w="3040">
                    <a:moveTo>
                      <a:pt x="985" y="0"/>
                    </a:moveTo>
                    <a:cubicBezTo>
                      <a:pt x="706" y="0"/>
                      <a:pt x="411" y="237"/>
                      <a:pt x="535" y="569"/>
                    </a:cubicBezTo>
                    <a:cubicBezTo>
                      <a:pt x="585" y="731"/>
                      <a:pt x="647" y="905"/>
                      <a:pt x="709" y="1080"/>
                    </a:cubicBezTo>
                    <a:lnTo>
                      <a:pt x="249" y="1266"/>
                    </a:lnTo>
                    <a:cubicBezTo>
                      <a:pt x="1" y="1361"/>
                      <a:pt x="22" y="1780"/>
                      <a:pt x="290" y="1780"/>
                    </a:cubicBezTo>
                    <a:cubicBezTo>
                      <a:pt x="305" y="1780"/>
                      <a:pt x="320" y="1779"/>
                      <a:pt x="336" y="1777"/>
                    </a:cubicBezTo>
                    <a:cubicBezTo>
                      <a:pt x="535" y="1739"/>
                      <a:pt x="722" y="1689"/>
                      <a:pt x="921" y="1640"/>
                    </a:cubicBezTo>
                    <a:cubicBezTo>
                      <a:pt x="1045" y="2001"/>
                      <a:pt x="1207" y="2337"/>
                      <a:pt x="1394" y="2660"/>
                    </a:cubicBezTo>
                    <a:cubicBezTo>
                      <a:pt x="1452" y="2736"/>
                      <a:pt x="1534" y="2770"/>
                      <a:pt x="1616" y="2770"/>
                    </a:cubicBezTo>
                    <a:cubicBezTo>
                      <a:pt x="1761" y="2770"/>
                      <a:pt x="1904" y="2661"/>
                      <a:pt x="1904" y="2486"/>
                    </a:cubicBezTo>
                    <a:cubicBezTo>
                      <a:pt x="1867" y="2125"/>
                      <a:pt x="1805" y="1764"/>
                      <a:pt x="1705" y="1416"/>
                    </a:cubicBezTo>
                    <a:cubicBezTo>
                      <a:pt x="2004" y="1316"/>
                      <a:pt x="2290" y="1204"/>
                      <a:pt x="2576" y="1080"/>
                    </a:cubicBezTo>
                    <a:cubicBezTo>
                      <a:pt x="3039" y="890"/>
                      <a:pt x="2835" y="292"/>
                      <a:pt x="2452" y="292"/>
                    </a:cubicBezTo>
                    <a:cubicBezTo>
                      <a:pt x="2382" y="292"/>
                      <a:pt x="2307" y="312"/>
                      <a:pt x="2228" y="358"/>
                    </a:cubicBezTo>
                    <a:cubicBezTo>
                      <a:pt x="1991" y="495"/>
                      <a:pt x="1742" y="619"/>
                      <a:pt x="1506" y="731"/>
                    </a:cubicBezTo>
                    <a:cubicBezTo>
                      <a:pt x="1456" y="582"/>
                      <a:pt x="1419" y="445"/>
                      <a:pt x="1381" y="296"/>
                    </a:cubicBezTo>
                    <a:cubicBezTo>
                      <a:pt x="1320" y="88"/>
                      <a:pt x="1155" y="0"/>
                      <a:pt x="9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94"/>
              <p:cNvSpPr/>
              <p:nvPr/>
            </p:nvSpPr>
            <p:spPr>
              <a:xfrm>
                <a:off x="585975" y="4363225"/>
                <a:ext cx="171725" cy="126100"/>
              </a:xfrm>
              <a:custGeom>
                <a:rect b="b" l="l" r="r" t="t"/>
                <a:pathLst>
                  <a:path extrusionOk="0" h="5044" w="6869">
                    <a:moveTo>
                      <a:pt x="3651" y="0"/>
                    </a:moveTo>
                    <a:cubicBezTo>
                      <a:pt x="3000" y="0"/>
                      <a:pt x="2348" y="193"/>
                      <a:pt x="1780" y="617"/>
                    </a:cubicBezTo>
                    <a:cubicBezTo>
                      <a:pt x="523" y="1563"/>
                      <a:pt x="0" y="3753"/>
                      <a:pt x="1220" y="4948"/>
                    </a:cubicBezTo>
                    <a:cubicBezTo>
                      <a:pt x="1286" y="5015"/>
                      <a:pt x="1372" y="5044"/>
                      <a:pt x="1461" y="5044"/>
                    </a:cubicBezTo>
                    <a:cubicBezTo>
                      <a:pt x="1686" y="5044"/>
                      <a:pt x="1924" y="4854"/>
                      <a:pt x="1879" y="4612"/>
                    </a:cubicBezTo>
                    <a:cubicBezTo>
                      <a:pt x="1705" y="3617"/>
                      <a:pt x="1631" y="2571"/>
                      <a:pt x="2502" y="1837"/>
                    </a:cubicBezTo>
                    <a:cubicBezTo>
                      <a:pt x="2828" y="1561"/>
                      <a:pt x="3238" y="1434"/>
                      <a:pt x="3653" y="1434"/>
                    </a:cubicBezTo>
                    <a:cubicBezTo>
                      <a:pt x="4250" y="1434"/>
                      <a:pt x="4858" y="1698"/>
                      <a:pt x="5240" y="2160"/>
                    </a:cubicBezTo>
                    <a:cubicBezTo>
                      <a:pt x="5403" y="2358"/>
                      <a:pt x="5611" y="2440"/>
                      <a:pt x="5815" y="2440"/>
                    </a:cubicBezTo>
                    <a:cubicBezTo>
                      <a:pt x="6356" y="2440"/>
                      <a:pt x="6869" y="1860"/>
                      <a:pt x="6434" y="1327"/>
                    </a:cubicBezTo>
                    <a:cubicBezTo>
                      <a:pt x="5744" y="498"/>
                      <a:pt x="4698" y="0"/>
                      <a:pt x="3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74" name="Google Shape;1074;p94"/>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75" name="Shape 1075"/>
        <p:cNvGrpSpPr/>
        <p:nvPr/>
      </p:nvGrpSpPr>
      <p:grpSpPr>
        <a:xfrm>
          <a:off x="0" y="0"/>
          <a:ext cx="0" cy="0"/>
          <a:chOff x="0" y="0"/>
          <a:chExt cx="0" cy="0"/>
        </a:xfrm>
      </p:grpSpPr>
      <p:sp>
        <p:nvSpPr>
          <p:cNvPr id="1076" name="Google Shape;1076;p95"/>
          <p:cNvSpPr txBox="1"/>
          <p:nvPr>
            <p:ph type="title"/>
          </p:nvPr>
        </p:nvSpPr>
        <p:spPr>
          <a:xfrm>
            <a:off x="720000" y="1190223"/>
            <a:ext cx="770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77" name="Google Shape;1077;p95"/>
          <p:cNvSpPr txBox="1"/>
          <p:nvPr>
            <p:ph idx="1" type="subTitle"/>
          </p:nvPr>
        </p:nvSpPr>
        <p:spPr>
          <a:xfrm>
            <a:off x="2356725" y="2171550"/>
            <a:ext cx="44307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grpSp>
        <p:nvGrpSpPr>
          <p:cNvPr id="1078" name="Google Shape;1078;p95"/>
          <p:cNvGrpSpPr/>
          <p:nvPr/>
        </p:nvGrpSpPr>
        <p:grpSpPr>
          <a:xfrm>
            <a:off x="515512" y="282252"/>
            <a:ext cx="7991645" cy="4509410"/>
            <a:chOff x="515512" y="282252"/>
            <a:chExt cx="7991645" cy="4509410"/>
          </a:xfrm>
        </p:grpSpPr>
        <p:sp>
          <p:nvSpPr>
            <p:cNvPr id="1079" name="Google Shape;1079;p95"/>
            <p:cNvSpPr/>
            <p:nvPr/>
          </p:nvSpPr>
          <p:spPr>
            <a:xfrm rot="-1274837">
              <a:off x="3920366" y="493850"/>
              <a:ext cx="1303470" cy="72331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0" name="Google Shape;1080;p95"/>
            <p:cNvGrpSpPr/>
            <p:nvPr/>
          </p:nvGrpSpPr>
          <p:grpSpPr>
            <a:xfrm>
              <a:off x="7455142" y="3893946"/>
              <a:ext cx="1052016" cy="897716"/>
              <a:chOff x="6501025" y="2106525"/>
              <a:chExt cx="846625" cy="722450"/>
            </a:xfrm>
          </p:grpSpPr>
          <p:sp>
            <p:nvSpPr>
              <p:cNvPr id="1081" name="Google Shape;1081;p95"/>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95"/>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95"/>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95"/>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5" name="Google Shape;1085;p95"/>
            <p:cNvGrpSpPr/>
            <p:nvPr/>
          </p:nvGrpSpPr>
          <p:grpSpPr>
            <a:xfrm flipH="1">
              <a:off x="515512" y="400600"/>
              <a:ext cx="1052009" cy="789635"/>
              <a:chOff x="8089048" y="269900"/>
              <a:chExt cx="767162" cy="575829"/>
            </a:xfrm>
          </p:grpSpPr>
          <p:sp>
            <p:nvSpPr>
              <p:cNvPr id="1086" name="Google Shape;1086;p95"/>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95"/>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95"/>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95"/>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90" name="Shape 1090"/>
        <p:cNvGrpSpPr/>
        <p:nvPr/>
      </p:nvGrpSpPr>
      <p:grpSpPr>
        <a:xfrm>
          <a:off x="0" y="0"/>
          <a:ext cx="0" cy="0"/>
          <a:chOff x="0" y="0"/>
          <a:chExt cx="0" cy="0"/>
        </a:xfrm>
      </p:grpSpPr>
      <p:sp>
        <p:nvSpPr>
          <p:cNvPr id="1091" name="Google Shape;1091;p96"/>
          <p:cNvSpPr txBox="1"/>
          <p:nvPr>
            <p:ph type="title"/>
          </p:nvPr>
        </p:nvSpPr>
        <p:spPr>
          <a:xfrm>
            <a:off x="3924225" y="3750050"/>
            <a:ext cx="4504800" cy="858300"/>
          </a:xfrm>
          <a:prstGeom prst="rect">
            <a:avLst/>
          </a:prstGeom>
          <a:solidFill>
            <a:schemeClr val="accent2"/>
          </a:solidFill>
        </p:spPr>
        <p:txBody>
          <a:bodyPr anchorCtr="0" anchor="ctr" bIns="91425" lIns="91425" spcFirstLastPara="1" rIns="91425" wrap="square" tIns="91425">
            <a:noAutofit/>
          </a:bodyPr>
          <a:lstStyle>
            <a:lvl1pPr lvl="0" marR="91440" algn="r">
              <a:spcBef>
                <a:spcPts val="0"/>
              </a:spcBef>
              <a:spcAft>
                <a:spcPts val="0"/>
              </a:spcAft>
              <a:buSzPts val="3500"/>
              <a:buNone/>
              <a:defRPr sz="2400"/>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p:txBody>
      </p:sp>
      <p:grpSp>
        <p:nvGrpSpPr>
          <p:cNvPr id="1092" name="Google Shape;1092;p96"/>
          <p:cNvGrpSpPr/>
          <p:nvPr/>
        </p:nvGrpSpPr>
        <p:grpSpPr>
          <a:xfrm rot="10800000">
            <a:off x="8079087" y="274307"/>
            <a:ext cx="699624" cy="760571"/>
            <a:chOff x="8472500" y="116350"/>
            <a:chExt cx="573886" cy="623879"/>
          </a:xfrm>
        </p:grpSpPr>
        <p:sp>
          <p:nvSpPr>
            <p:cNvPr id="1093" name="Google Shape;1093;p96"/>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96"/>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96"/>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96"/>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97" name="Shape 1097"/>
        <p:cNvGrpSpPr/>
        <p:nvPr/>
      </p:nvGrpSpPr>
      <p:grpSpPr>
        <a:xfrm>
          <a:off x="0" y="0"/>
          <a:ext cx="0" cy="0"/>
          <a:chOff x="0" y="0"/>
          <a:chExt cx="0" cy="0"/>
        </a:xfrm>
      </p:grpSpPr>
      <p:sp>
        <p:nvSpPr>
          <p:cNvPr id="1098" name="Google Shape;1098;p97"/>
          <p:cNvSpPr txBox="1"/>
          <p:nvPr>
            <p:ph hasCustomPrompt="1" type="title"/>
          </p:nvPr>
        </p:nvSpPr>
        <p:spPr>
          <a:xfrm>
            <a:off x="1064025" y="1605825"/>
            <a:ext cx="70161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80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99" name="Google Shape;1099;p97"/>
          <p:cNvSpPr txBox="1"/>
          <p:nvPr>
            <p:ph idx="1" type="subTitle"/>
          </p:nvPr>
        </p:nvSpPr>
        <p:spPr>
          <a:xfrm>
            <a:off x="2335275" y="3116975"/>
            <a:ext cx="4473600" cy="713400"/>
          </a:xfrm>
          <a:prstGeom prst="rect">
            <a:avLst/>
          </a:prstGeom>
          <a:solidFill>
            <a:schemeClr val="accent2"/>
          </a:solidFill>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1100" name="Google Shape;1100;p97"/>
          <p:cNvGrpSpPr/>
          <p:nvPr/>
        </p:nvGrpSpPr>
        <p:grpSpPr>
          <a:xfrm>
            <a:off x="203147" y="279995"/>
            <a:ext cx="8567866" cy="904184"/>
            <a:chOff x="203147" y="279995"/>
            <a:chExt cx="8567866" cy="904184"/>
          </a:xfrm>
        </p:grpSpPr>
        <p:sp>
          <p:nvSpPr>
            <p:cNvPr id="1101" name="Google Shape;1101;p97"/>
            <p:cNvSpPr/>
            <p:nvPr/>
          </p:nvSpPr>
          <p:spPr>
            <a:xfrm>
              <a:off x="203147" y="279995"/>
              <a:ext cx="1339397" cy="904184"/>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2" name="Google Shape;1102;p97"/>
            <p:cNvGrpSpPr/>
            <p:nvPr/>
          </p:nvGrpSpPr>
          <p:grpSpPr>
            <a:xfrm flipH="1">
              <a:off x="8086788" y="280000"/>
              <a:ext cx="684225" cy="757500"/>
              <a:chOff x="4302200" y="1018850"/>
              <a:chExt cx="684225" cy="757500"/>
            </a:xfrm>
          </p:grpSpPr>
          <p:sp>
            <p:nvSpPr>
              <p:cNvPr id="1103" name="Google Shape;1103;p97"/>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97"/>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97"/>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97"/>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97"/>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97"/>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97"/>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1110" name="Shape 1110"/>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111" name="Shape 1111"/>
        <p:cNvGrpSpPr/>
        <p:nvPr/>
      </p:nvGrpSpPr>
      <p:grpSpPr>
        <a:xfrm>
          <a:off x="0" y="0"/>
          <a:ext cx="0" cy="0"/>
          <a:chOff x="0" y="0"/>
          <a:chExt cx="0" cy="0"/>
        </a:xfrm>
      </p:grpSpPr>
      <p:sp>
        <p:nvSpPr>
          <p:cNvPr id="1112" name="Google Shape;1112;p99"/>
          <p:cNvSpPr txBox="1"/>
          <p:nvPr>
            <p:ph type="title"/>
          </p:nvPr>
        </p:nvSpPr>
        <p:spPr>
          <a:xfrm>
            <a:off x="715100" y="1810396"/>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13" name="Google Shape;1113;p99"/>
          <p:cNvSpPr txBox="1"/>
          <p:nvPr>
            <p:ph hasCustomPrompt="1" idx="2" type="title"/>
          </p:nvPr>
        </p:nvSpPr>
        <p:spPr>
          <a:xfrm>
            <a:off x="174937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14" name="Google Shape;1114;p99"/>
          <p:cNvSpPr txBox="1"/>
          <p:nvPr>
            <p:ph idx="1" type="subTitle"/>
          </p:nvPr>
        </p:nvSpPr>
        <p:spPr>
          <a:xfrm>
            <a:off x="1154150"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115" name="Google Shape;1115;p99"/>
          <p:cNvSpPr txBox="1"/>
          <p:nvPr>
            <p:ph idx="3" type="title"/>
          </p:nvPr>
        </p:nvSpPr>
        <p:spPr>
          <a:xfrm>
            <a:off x="2473225" y="3644721"/>
            <a:ext cx="24630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16" name="Google Shape;1116;p99"/>
          <p:cNvSpPr txBox="1"/>
          <p:nvPr>
            <p:ph hasCustomPrompt="1" idx="4" type="title"/>
          </p:nvPr>
        </p:nvSpPr>
        <p:spPr>
          <a:xfrm>
            <a:off x="3114350"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17" name="Google Shape;1117;p99"/>
          <p:cNvSpPr txBox="1"/>
          <p:nvPr>
            <p:ph idx="5" type="subTitle"/>
          </p:nvPr>
        </p:nvSpPr>
        <p:spPr>
          <a:xfrm>
            <a:off x="247322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118" name="Google Shape;1118;p99"/>
          <p:cNvSpPr txBox="1"/>
          <p:nvPr>
            <p:ph idx="6" type="title"/>
          </p:nvPr>
        </p:nvSpPr>
        <p:spPr>
          <a:xfrm>
            <a:off x="3914525" y="1810396"/>
            <a:ext cx="3434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19" name="Google Shape;1119;p99"/>
          <p:cNvSpPr txBox="1"/>
          <p:nvPr>
            <p:ph hasCustomPrompt="1" idx="7" type="title"/>
          </p:nvPr>
        </p:nvSpPr>
        <p:spPr>
          <a:xfrm>
            <a:off x="504062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20" name="Google Shape;1120;p99"/>
          <p:cNvSpPr txBox="1"/>
          <p:nvPr>
            <p:ph idx="8" type="subTitle"/>
          </p:nvPr>
        </p:nvSpPr>
        <p:spPr>
          <a:xfrm>
            <a:off x="4399525"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121" name="Google Shape;1121;p99"/>
          <p:cNvSpPr txBox="1"/>
          <p:nvPr>
            <p:ph idx="9" type="title"/>
          </p:nvPr>
        </p:nvSpPr>
        <p:spPr>
          <a:xfrm>
            <a:off x="5087850" y="3644721"/>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22" name="Google Shape;1122;p99"/>
          <p:cNvSpPr txBox="1"/>
          <p:nvPr>
            <p:ph hasCustomPrompt="1" idx="13" type="title"/>
          </p:nvPr>
        </p:nvSpPr>
        <p:spPr>
          <a:xfrm>
            <a:off x="6213875"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23" name="Google Shape;1123;p99"/>
          <p:cNvSpPr txBox="1"/>
          <p:nvPr>
            <p:ph idx="14" type="subTitle"/>
          </p:nvPr>
        </p:nvSpPr>
        <p:spPr>
          <a:xfrm>
            <a:off x="557277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124" name="Google Shape;1124;p99"/>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latin typeface="Patrick Hand"/>
                <a:ea typeface="Patrick Hand"/>
                <a:cs typeface="Patrick Hand"/>
                <a:sym typeface="Patrick Han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125" name="Google Shape;1125;p99"/>
          <p:cNvGrpSpPr/>
          <p:nvPr/>
        </p:nvGrpSpPr>
        <p:grpSpPr>
          <a:xfrm>
            <a:off x="310627" y="308409"/>
            <a:ext cx="1045586" cy="4550640"/>
            <a:chOff x="310627" y="308409"/>
            <a:chExt cx="1045586" cy="4550640"/>
          </a:xfrm>
        </p:grpSpPr>
        <p:grpSp>
          <p:nvGrpSpPr>
            <p:cNvPr id="1126" name="Google Shape;1126;p99"/>
            <p:cNvGrpSpPr/>
            <p:nvPr/>
          </p:nvGrpSpPr>
          <p:grpSpPr>
            <a:xfrm flipH="1" rot="10800000">
              <a:off x="376540" y="3774461"/>
              <a:ext cx="979673" cy="1084589"/>
              <a:chOff x="4302200" y="1018850"/>
              <a:chExt cx="684225" cy="757500"/>
            </a:xfrm>
          </p:grpSpPr>
          <p:sp>
            <p:nvSpPr>
              <p:cNvPr id="1127" name="Google Shape;1127;p99"/>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99"/>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99"/>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99"/>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99"/>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99"/>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9"/>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4" name="Google Shape;1134;p99"/>
            <p:cNvGrpSpPr/>
            <p:nvPr/>
          </p:nvGrpSpPr>
          <p:grpSpPr>
            <a:xfrm>
              <a:off x="310627" y="308409"/>
              <a:ext cx="467032" cy="631935"/>
              <a:chOff x="310627" y="308409"/>
              <a:chExt cx="467032" cy="631935"/>
            </a:xfrm>
          </p:grpSpPr>
          <p:sp>
            <p:nvSpPr>
              <p:cNvPr id="1135" name="Google Shape;1135;p99"/>
              <p:cNvSpPr/>
              <p:nvPr/>
            </p:nvSpPr>
            <p:spPr>
              <a:xfrm flipH="1" rot="1147657">
                <a:off x="371721" y="698980"/>
                <a:ext cx="117858" cy="106018"/>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99"/>
              <p:cNvSpPr/>
              <p:nvPr/>
            </p:nvSpPr>
            <p:spPr>
              <a:xfrm flipH="1" rot="1147657">
                <a:off x="664641" y="835397"/>
                <a:ext cx="100907" cy="9092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99"/>
              <p:cNvSpPr/>
              <p:nvPr/>
            </p:nvSpPr>
            <p:spPr>
              <a:xfrm flipH="1" rot="1147812">
                <a:off x="583934" y="54780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99"/>
              <p:cNvSpPr/>
              <p:nvPr/>
            </p:nvSpPr>
            <p:spPr>
              <a:xfrm flipH="1" rot="1147657">
                <a:off x="332742" y="335855"/>
                <a:ext cx="195822" cy="167975"/>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
    <p:spTree>
      <p:nvGrpSpPr>
        <p:cNvPr id="1139" name="Shape 1139"/>
        <p:cNvGrpSpPr/>
        <p:nvPr/>
      </p:nvGrpSpPr>
      <p:grpSpPr>
        <a:xfrm>
          <a:off x="0" y="0"/>
          <a:ext cx="0" cy="0"/>
          <a:chOff x="0" y="0"/>
          <a:chExt cx="0" cy="0"/>
        </a:xfrm>
      </p:grpSpPr>
      <p:sp>
        <p:nvSpPr>
          <p:cNvPr id="1140" name="Google Shape;1140;p100"/>
          <p:cNvSpPr txBox="1"/>
          <p:nvPr>
            <p:ph type="title"/>
          </p:nvPr>
        </p:nvSpPr>
        <p:spPr>
          <a:xfrm>
            <a:off x="2888800" y="1734291"/>
            <a:ext cx="52116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41" name="Google Shape;1141;p100"/>
          <p:cNvSpPr txBox="1"/>
          <p:nvPr>
            <p:ph hasCustomPrompt="1" idx="2" type="title"/>
          </p:nvPr>
        </p:nvSpPr>
        <p:spPr>
          <a:xfrm>
            <a:off x="171400" y="21715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142" name="Google Shape;1142;p100"/>
          <p:cNvSpPr txBox="1"/>
          <p:nvPr>
            <p:ph idx="1" type="subTitle"/>
          </p:nvPr>
        </p:nvSpPr>
        <p:spPr>
          <a:xfrm>
            <a:off x="2888800" y="2833491"/>
            <a:ext cx="5540100" cy="500700"/>
          </a:xfrm>
          <a:prstGeom prst="rect">
            <a:avLst/>
          </a:prstGeom>
          <a:solidFill>
            <a:schemeClr val="lt2"/>
          </a:solidFill>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1143" name="Google Shape;1143;p100"/>
          <p:cNvGrpSpPr/>
          <p:nvPr/>
        </p:nvGrpSpPr>
        <p:grpSpPr>
          <a:xfrm>
            <a:off x="348288" y="311653"/>
            <a:ext cx="6108360" cy="5795615"/>
            <a:chOff x="348288" y="311653"/>
            <a:chExt cx="6108360" cy="5795615"/>
          </a:xfrm>
        </p:grpSpPr>
        <p:sp>
          <p:nvSpPr>
            <p:cNvPr id="1144" name="Google Shape;1144;p100"/>
            <p:cNvSpPr/>
            <p:nvPr/>
          </p:nvSpPr>
          <p:spPr>
            <a:xfrm flipH="1" rot="10800000">
              <a:off x="861925" y="1774656"/>
              <a:ext cx="1769861" cy="163455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5" name="Google Shape;1145;p100"/>
            <p:cNvGrpSpPr/>
            <p:nvPr/>
          </p:nvGrpSpPr>
          <p:grpSpPr>
            <a:xfrm>
              <a:off x="348288" y="311653"/>
              <a:ext cx="893236" cy="841797"/>
              <a:chOff x="4211350" y="3061550"/>
              <a:chExt cx="539850" cy="508700"/>
            </a:xfrm>
          </p:grpSpPr>
          <p:sp>
            <p:nvSpPr>
              <p:cNvPr id="1146" name="Google Shape;1146;p100"/>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00"/>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00"/>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00"/>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00"/>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00"/>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00"/>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00"/>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4" name="Google Shape;1154;p100"/>
            <p:cNvSpPr/>
            <p:nvPr/>
          </p:nvSpPr>
          <p:spPr>
            <a:xfrm rot="9900054">
              <a:off x="5395691" y="402788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00"/>
            <p:cNvSpPr/>
            <p:nvPr/>
          </p:nvSpPr>
          <p:spPr>
            <a:xfrm flipH="1" rot="899946">
              <a:off x="4723941" y="442833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_1">
    <p:spTree>
      <p:nvGrpSpPr>
        <p:cNvPr id="1156" name="Shape 1156"/>
        <p:cNvGrpSpPr/>
        <p:nvPr/>
      </p:nvGrpSpPr>
      <p:grpSpPr>
        <a:xfrm>
          <a:off x="0" y="0"/>
          <a:ext cx="0" cy="0"/>
          <a:chOff x="0" y="0"/>
          <a:chExt cx="0" cy="0"/>
        </a:xfrm>
      </p:grpSpPr>
      <p:grpSp>
        <p:nvGrpSpPr>
          <p:cNvPr id="1157" name="Google Shape;1157;p101"/>
          <p:cNvGrpSpPr/>
          <p:nvPr/>
        </p:nvGrpSpPr>
        <p:grpSpPr>
          <a:xfrm>
            <a:off x="6709650" y="259365"/>
            <a:ext cx="1994400" cy="2929885"/>
            <a:chOff x="6709650" y="259365"/>
            <a:chExt cx="1994400" cy="2929885"/>
          </a:xfrm>
        </p:grpSpPr>
        <p:sp>
          <p:nvSpPr>
            <p:cNvPr id="1158" name="Google Shape;1158;p101"/>
            <p:cNvSpPr/>
            <p:nvPr/>
          </p:nvSpPr>
          <p:spPr>
            <a:xfrm flipH="1" rot="10800000">
              <a:off x="6709650" y="1564461"/>
              <a:ext cx="1759341" cy="1624789"/>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9" name="Google Shape;1159;p101"/>
            <p:cNvGrpSpPr/>
            <p:nvPr/>
          </p:nvGrpSpPr>
          <p:grpSpPr>
            <a:xfrm>
              <a:off x="7894945" y="259365"/>
              <a:ext cx="809104" cy="746170"/>
              <a:chOff x="7894945" y="259365"/>
              <a:chExt cx="809104" cy="746170"/>
            </a:xfrm>
          </p:grpSpPr>
          <p:grpSp>
            <p:nvGrpSpPr>
              <p:cNvPr id="1160" name="Google Shape;1160;p101"/>
              <p:cNvGrpSpPr/>
              <p:nvPr/>
            </p:nvGrpSpPr>
            <p:grpSpPr>
              <a:xfrm flipH="1">
                <a:off x="7983191" y="259365"/>
                <a:ext cx="720858" cy="641784"/>
                <a:chOff x="213566" y="173640"/>
                <a:chExt cx="720858" cy="641784"/>
              </a:xfrm>
            </p:grpSpPr>
            <p:sp>
              <p:nvSpPr>
                <p:cNvPr id="1161" name="Google Shape;1161;p101"/>
                <p:cNvSpPr/>
                <p:nvPr/>
              </p:nvSpPr>
              <p:spPr>
                <a:xfrm rot="772904">
                  <a:off x="415545" y="533491"/>
                  <a:ext cx="191481" cy="26391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01"/>
                <p:cNvSpPr/>
                <p:nvPr/>
              </p:nvSpPr>
              <p:spPr>
                <a:xfrm>
                  <a:off x="213566" y="378966"/>
                  <a:ext cx="345522" cy="192531"/>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01"/>
                <p:cNvSpPr/>
                <p:nvPr/>
              </p:nvSpPr>
              <p:spPr>
                <a:xfrm>
                  <a:off x="634044" y="346507"/>
                  <a:ext cx="300380" cy="162099"/>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01"/>
                <p:cNvSpPr/>
                <p:nvPr/>
              </p:nvSpPr>
              <p:spPr>
                <a:xfrm>
                  <a:off x="407507" y="173640"/>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5" name="Google Shape;1165;p101"/>
              <p:cNvSpPr/>
              <p:nvPr/>
            </p:nvSpPr>
            <p:spPr>
              <a:xfrm rot="1104443">
                <a:off x="7916503" y="654897"/>
                <a:ext cx="345514" cy="192527"/>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01"/>
              <p:cNvSpPr/>
              <p:nvPr/>
            </p:nvSpPr>
            <p:spPr>
              <a:xfrm flipH="1">
                <a:off x="8044084" y="832665"/>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67" name="Google Shape;1167;p101"/>
          <p:cNvSpPr txBox="1"/>
          <p:nvPr>
            <p:ph type="title"/>
          </p:nvPr>
        </p:nvSpPr>
        <p:spPr>
          <a:xfrm>
            <a:off x="813700" y="1510872"/>
            <a:ext cx="5540100" cy="16248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68" name="Google Shape;1168;p101"/>
          <p:cNvSpPr txBox="1"/>
          <p:nvPr>
            <p:ph hasCustomPrompt="1" idx="2" type="title"/>
          </p:nvPr>
        </p:nvSpPr>
        <p:spPr>
          <a:xfrm>
            <a:off x="6013875" y="195593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169" name="Google Shape;1169;p101"/>
          <p:cNvSpPr txBox="1"/>
          <p:nvPr>
            <p:ph idx="1" type="subTitle"/>
          </p:nvPr>
        </p:nvSpPr>
        <p:spPr>
          <a:xfrm>
            <a:off x="715100" y="3446650"/>
            <a:ext cx="5540100" cy="500700"/>
          </a:xfrm>
          <a:prstGeom prst="rect">
            <a:avLst/>
          </a:prstGeom>
          <a:solidFill>
            <a:schemeClr val="accent3"/>
          </a:solidFill>
        </p:spPr>
        <p:txBody>
          <a:bodyPr anchorCtr="0" anchor="ctr" bIns="91425" lIns="91425" spcFirstLastPara="1" rIns="91425" wrap="square" tIns="91425">
            <a:noAutofit/>
          </a:bodyPr>
          <a:lstStyle>
            <a:lvl1pPr lvl="0" marR="100013" algn="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_1_1">
    <p:spTree>
      <p:nvGrpSpPr>
        <p:cNvPr id="1170" name="Shape 1170"/>
        <p:cNvGrpSpPr/>
        <p:nvPr/>
      </p:nvGrpSpPr>
      <p:grpSpPr>
        <a:xfrm>
          <a:off x="0" y="0"/>
          <a:ext cx="0" cy="0"/>
          <a:chOff x="0" y="0"/>
          <a:chExt cx="0" cy="0"/>
        </a:xfrm>
      </p:grpSpPr>
      <p:grpSp>
        <p:nvGrpSpPr>
          <p:cNvPr id="1171" name="Google Shape;1171;p102"/>
          <p:cNvGrpSpPr/>
          <p:nvPr/>
        </p:nvGrpSpPr>
        <p:grpSpPr>
          <a:xfrm flipH="1">
            <a:off x="420819" y="289816"/>
            <a:ext cx="886218" cy="953042"/>
            <a:chOff x="6882175" y="2207400"/>
            <a:chExt cx="465475" cy="500600"/>
          </a:xfrm>
        </p:grpSpPr>
        <p:sp>
          <p:nvSpPr>
            <p:cNvPr id="1172" name="Google Shape;1172;p102"/>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02"/>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02"/>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5" name="Google Shape;1175;p102"/>
          <p:cNvSpPr txBox="1"/>
          <p:nvPr>
            <p:ph type="title"/>
          </p:nvPr>
        </p:nvSpPr>
        <p:spPr>
          <a:xfrm>
            <a:off x="2821000" y="1500150"/>
            <a:ext cx="5607900" cy="16287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76" name="Google Shape;1176;p102"/>
          <p:cNvSpPr txBox="1"/>
          <p:nvPr>
            <p:ph hasCustomPrompt="1" idx="2" type="title"/>
          </p:nvPr>
        </p:nvSpPr>
        <p:spPr>
          <a:xfrm>
            <a:off x="-85700" y="19418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177" name="Google Shape;1177;p102"/>
          <p:cNvSpPr txBox="1"/>
          <p:nvPr>
            <p:ph idx="1" type="subTitle"/>
          </p:nvPr>
        </p:nvSpPr>
        <p:spPr>
          <a:xfrm>
            <a:off x="2888750" y="3450650"/>
            <a:ext cx="5540100" cy="500700"/>
          </a:xfrm>
          <a:prstGeom prst="rect">
            <a:avLst/>
          </a:prstGeom>
          <a:solidFill>
            <a:schemeClr val="accent1"/>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178" name="Shape 1178"/>
        <p:cNvGrpSpPr/>
        <p:nvPr/>
      </p:nvGrpSpPr>
      <p:grpSpPr>
        <a:xfrm>
          <a:off x="0" y="0"/>
          <a:ext cx="0" cy="0"/>
          <a:chOff x="0" y="0"/>
          <a:chExt cx="0" cy="0"/>
        </a:xfrm>
      </p:grpSpPr>
      <p:sp>
        <p:nvSpPr>
          <p:cNvPr id="1179" name="Google Shape;1179;p103"/>
          <p:cNvSpPr txBox="1"/>
          <p:nvPr>
            <p:ph type="title"/>
          </p:nvPr>
        </p:nvSpPr>
        <p:spPr>
          <a:xfrm>
            <a:off x="3865000" y="3392700"/>
            <a:ext cx="4563900" cy="531900"/>
          </a:xfrm>
          <a:prstGeom prst="rect">
            <a:avLst/>
          </a:prstGeom>
        </p:spPr>
        <p:txBody>
          <a:bodyPr anchorCtr="0" anchor="ctr" bIns="91425" lIns="91425" spcFirstLastPara="1" rIns="91425" wrap="square" tIns="91425">
            <a:noAutofit/>
          </a:bodyPr>
          <a:lstStyle>
            <a:lvl1pPr lvl="0" algn="r">
              <a:spcBef>
                <a:spcPts val="0"/>
              </a:spcBef>
              <a:spcAft>
                <a:spcPts val="0"/>
              </a:spcAft>
              <a:buSzPts val="3000"/>
              <a:buNone/>
              <a:defRPr sz="2400">
                <a:solidFill>
                  <a:schemeClr val="accent3"/>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1180" name="Google Shape;1180;p103"/>
          <p:cNvSpPr txBox="1"/>
          <p:nvPr>
            <p:ph idx="1" type="subTitle"/>
          </p:nvPr>
        </p:nvSpPr>
        <p:spPr>
          <a:xfrm>
            <a:off x="2201200" y="1652400"/>
            <a:ext cx="6227700" cy="17403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grpSp>
        <p:nvGrpSpPr>
          <p:cNvPr id="1181" name="Google Shape;1181;p103"/>
          <p:cNvGrpSpPr/>
          <p:nvPr/>
        </p:nvGrpSpPr>
        <p:grpSpPr>
          <a:xfrm rot="2700000">
            <a:off x="1392909" y="708131"/>
            <a:ext cx="767092" cy="1271458"/>
            <a:chOff x="405093" y="226883"/>
            <a:chExt cx="767099" cy="1271470"/>
          </a:xfrm>
        </p:grpSpPr>
        <p:sp>
          <p:nvSpPr>
            <p:cNvPr id="1182" name="Google Shape;1182;p103"/>
            <p:cNvSpPr/>
            <p:nvPr/>
          </p:nvSpPr>
          <p:spPr>
            <a:xfrm flipH="1">
              <a:off x="405093" y="500084"/>
              <a:ext cx="506235" cy="434247"/>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03"/>
            <p:cNvSpPr/>
            <p:nvPr/>
          </p:nvSpPr>
          <p:spPr>
            <a:xfrm flipH="1">
              <a:off x="689767" y="1224277"/>
              <a:ext cx="304686" cy="274076"/>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03"/>
            <p:cNvSpPr/>
            <p:nvPr/>
          </p:nvSpPr>
          <p:spPr>
            <a:xfrm flipH="1">
              <a:off x="911329" y="881679"/>
              <a:ext cx="260863" cy="23505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03"/>
            <p:cNvSpPr/>
            <p:nvPr/>
          </p:nvSpPr>
          <p:spPr>
            <a:xfrm flipH="1">
              <a:off x="791351" y="226883"/>
              <a:ext cx="190751" cy="171867"/>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spTree>
      <p:nvGrpSpPr>
        <p:cNvPr id="1186" name="Shape 1186"/>
        <p:cNvGrpSpPr/>
        <p:nvPr/>
      </p:nvGrpSpPr>
      <p:grpSpPr>
        <a:xfrm>
          <a:off x="0" y="0"/>
          <a:ext cx="0" cy="0"/>
          <a:chOff x="0" y="0"/>
          <a:chExt cx="0" cy="0"/>
        </a:xfrm>
      </p:grpSpPr>
      <p:sp>
        <p:nvSpPr>
          <p:cNvPr id="1187" name="Google Shape;1187;p104"/>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_1">
    <p:spTree>
      <p:nvGrpSpPr>
        <p:cNvPr id="1188" name="Shape 1188"/>
        <p:cNvGrpSpPr/>
        <p:nvPr/>
      </p:nvGrpSpPr>
      <p:grpSpPr>
        <a:xfrm>
          <a:off x="0" y="0"/>
          <a:ext cx="0" cy="0"/>
          <a:chOff x="0" y="0"/>
          <a:chExt cx="0" cy="0"/>
        </a:xfrm>
      </p:grpSpPr>
      <p:sp>
        <p:nvSpPr>
          <p:cNvPr id="1189" name="Google Shape;1189;p105"/>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190" name="Google Shape;1190;p105"/>
          <p:cNvGrpSpPr/>
          <p:nvPr/>
        </p:nvGrpSpPr>
        <p:grpSpPr>
          <a:xfrm>
            <a:off x="8214375" y="223082"/>
            <a:ext cx="699624" cy="760571"/>
            <a:chOff x="8472500" y="116350"/>
            <a:chExt cx="573886" cy="623879"/>
          </a:xfrm>
        </p:grpSpPr>
        <p:sp>
          <p:nvSpPr>
            <p:cNvPr id="1191" name="Google Shape;1191;p105"/>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05"/>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05"/>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05"/>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_1_1">
    <p:spTree>
      <p:nvGrpSpPr>
        <p:cNvPr id="1195" name="Shape 1195"/>
        <p:cNvGrpSpPr/>
        <p:nvPr/>
      </p:nvGrpSpPr>
      <p:grpSpPr>
        <a:xfrm>
          <a:off x="0" y="0"/>
          <a:ext cx="0" cy="0"/>
          <a:chOff x="0" y="0"/>
          <a:chExt cx="0" cy="0"/>
        </a:xfrm>
      </p:grpSpPr>
      <p:sp>
        <p:nvSpPr>
          <p:cNvPr id="1196" name="Google Shape;1196;p106"/>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06"/>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06"/>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4">
    <p:spTree>
      <p:nvGrpSpPr>
        <p:cNvPr id="1199" name="Shape 1199"/>
        <p:cNvGrpSpPr/>
        <p:nvPr/>
      </p:nvGrpSpPr>
      <p:grpSpPr>
        <a:xfrm>
          <a:off x="0" y="0"/>
          <a:ext cx="0" cy="0"/>
          <a:chOff x="0" y="0"/>
          <a:chExt cx="0" cy="0"/>
        </a:xfrm>
      </p:grpSpPr>
      <p:sp>
        <p:nvSpPr>
          <p:cNvPr id="1200" name="Google Shape;1200;p107"/>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07"/>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07"/>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4_1">
    <p:spTree>
      <p:nvGrpSpPr>
        <p:cNvPr id="1203" name="Shape 1203"/>
        <p:cNvGrpSpPr/>
        <p:nvPr/>
      </p:nvGrpSpPr>
      <p:grpSpPr>
        <a:xfrm>
          <a:off x="0" y="0"/>
          <a:ext cx="0" cy="0"/>
          <a:chOff x="0" y="0"/>
          <a:chExt cx="0" cy="0"/>
        </a:xfrm>
      </p:grpSpPr>
      <p:sp>
        <p:nvSpPr>
          <p:cNvPr id="1204" name="Google Shape;1204;p108"/>
          <p:cNvSpPr/>
          <p:nvPr/>
        </p:nvSpPr>
        <p:spPr>
          <a:xfrm flipH="1">
            <a:off x="394395" y="463000"/>
            <a:ext cx="1161831" cy="64468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08"/>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206" name="Shape 1206"/>
        <p:cNvGrpSpPr/>
        <p:nvPr/>
      </p:nvGrpSpPr>
      <p:grpSpPr>
        <a:xfrm>
          <a:off x="0" y="0"/>
          <a:ext cx="0" cy="0"/>
          <a:chOff x="0" y="0"/>
          <a:chExt cx="0" cy="0"/>
        </a:xfrm>
      </p:grpSpPr>
      <p:sp>
        <p:nvSpPr>
          <p:cNvPr id="1207" name="Google Shape;1207;p109"/>
          <p:cNvSpPr txBox="1"/>
          <p:nvPr>
            <p:ph idx="1" type="subTitle"/>
          </p:nvPr>
        </p:nvSpPr>
        <p:spPr>
          <a:xfrm>
            <a:off x="720000" y="2817018"/>
            <a:ext cx="3068400" cy="13542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08" name="Google Shape;1208;p109"/>
          <p:cNvSpPr txBox="1"/>
          <p:nvPr>
            <p:ph type="title"/>
          </p:nvPr>
        </p:nvSpPr>
        <p:spPr>
          <a:xfrm>
            <a:off x="720000" y="2244318"/>
            <a:ext cx="3068400" cy="572700"/>
          </a:xfrm>
          <a:prstGeom prst="rect">
            <a:avLst/>
          </a:prstGeom>
        </p:spPr>
        <p:txBody>
          <a:bodyPr anchorCtr="0" anchor="ctr" bIns="91425" lIns="91425" spcFirstLastPara="1" rIns="91425" wrap="square" tIns="91425">
            <a:noAutofit/>
          </a:bodyPr>
          <a:lstStyle>
            <a:lvl1pPr lvl="0" algn="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grpSp>
        <p:nvGrpSpPr>
          <p:cNvPr id="1209" name="Google Shape;1209;p109"/>
          <p:cNvGrpSpPr/>
          <p:nvPr/>
        </p:nvGrpSpPr>
        <p:grpSpPr>
          <a:xfrm rot="841945">
            <a:off x="477773" y="430033"/>
            <a:ext cx="1537028" cy="1311591"/>
            <a:chOff x="6501025" y="2106525"/>
            <a:chExt cx="846625" cy="722450"/>
          </a:xfrm>
        </p:grpSpPr>
        <p:sp>
          <p:nvSpPr>
            <p:cNvPr id="1210" name="Google Shape;1210;p109"/>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09"/>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09"/>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09"/>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spTree>
      <p:nvGrpSpPr>
        <p:cNvPr id="1214" name="Shape 1214"/>
        <p:cNvGrpSpPr/>
        <p:nvPr/>
      </p:nvGrpSpPr>
      <p:grpSpPr>
        <a:xfrm>
          <a:off x="0" y="0"/>
          <a:ext cx="0" cy="0"/>
          <a:chOff x="0" y="0"/>
          <a:chExt cx="0" cy="0"/>
        </a:xfrm>
      </p:grpSpPr>
      <p:sp>
        <p:nvSpPr>
          <p:cNvPr id="1215" name="Google Shape;1215;p110"/>
          <p:cNvSpPr/>
          <p:nvPr/>
        </p:nvSpPr>
        <p:spPr>
          <a:xfrm rot="5400000">
            <a:off x="4360837" y="600191"/>
            <a:ext cx="4388254" cy="4052698"/>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10"/>
          <p:cNvSpPr txBox="1"/>
          <p:nvPr>
            <p:ph idx="1" type="subTitle"/>
          </p:nvPr>
        </p:nvSpPr>
        <p:spPr>
          <a:xfrm>
            <a:off x="715100" y="1917600"/>
            <a:ext cx="3664800" cy="269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1217" name="Google Shape;1217;p110"/>
          <p:cNvSpPr txBox="1"/>
          <p:nvPr>
            <p:ph type="title"/>
          </p:nvPr>
        </p:nvSpPr>
        <p:spPr>
          <a:xfrm>
            <a:off x="715100" y="535000"/>
            <a:ext cx="4345500" cy="12225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spTree>
      <p:nvGrpSpPr>
        <p:cNvPr id="1218" name="Shape 1218"/>
        <p:cNvGrpSpPr/>
        <p:nvPr/>
      </p:nvGrpSpPr>
      <p:grpSpPr>
        <a:xfrm>
          <a:off x="0" y="0"/>
          <a:ext cx="0" cy="0"/>
          <a:chOff x="0" y="0"/>
          <a:chExt cx="0" cy="0"/>
        </a:xfrm>
      </p:grpSpPr>
      <p:sp>
        <p:nvSpPr>
          <p:cNvPr id="1219" name="Google Shape;1219;p111"/>
          <p:cNvSpPr txBox="1"/>
          <p:nvPr>
            <p:ph idx="1" type="subTitle"/>
          </p:nvPr>
        </p:nvSpPr>
        <p:spPr>
          <a:xfrm>
            <a:off x="3769350" y="3254300"/>
            <a:ext cx="4101900" cy="1354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20" name="Google Shape;1220;p111"/>
          <p:cNvSpPr txBox="1"/>
          <p:nvPr>
            <p:ph type="title"/>
          </p:nvPr>
        </p:nvSpPr>
        <p:spPr>
          <a:xfrm>
            <a:off x="3769350" y="2681600"/>
            <a:ext cx="41019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spTree>
      <p:nvGrpSpPr>
        <p:cNvPr id="1221" name="Shape 1221"/>
        <p:cNvGrpSpPr/>
        <p:nvPr/>
      </p:nvGrpSpPr>
      <p:grpSpPr>
        <a:xfrm>
          <a:off x="0" y="0"/>
          <a:ext cx="0" cy="0"/>
          <a:chOff x="0" y="0"/>
          <a:chExt cx="0" cy="0"/>
        </a:xfrm>
      </p:grpSpPr>
      <p:sp>
        <p:nvSpPr>
          <p:cNvPr id="1222" name="Google Shape;1222;p112"/>
          <p:cNvSpPr txBox="1"/>
          <p:nvPr>
            <p:ph idx="1" type="body"/>
          </p:nvPr>
        </p:nvSpPr>
        <p:spPr>
          <a:xfrm>
            <a:off x="720000" y="1343525"/>
            <a:ext cx="77136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223" name="Google Shape;1223;p112"/>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224" name="Google Shape;1224;p112"/>
          <p:cNvGrpSpPr/>
          <p:nvPr/>
        </p:nvGrpSpPr>
        <p:grpSpPr>
          <a:xfrm>
            <a:off x="7619922" y="274307"/>
            <a:ext cx="1201654" cy="4704219"/>
            <a:chOff x="7619922" y="274307"/>
            <a:chExt cx="1201654" cy="4704219"/>
          </a:xfrm>
        </p:grpSpPr>
        <p:grpSp>
          <p:nvGrpSpPr>
            <p:cNvPr id="1225" name="Google Shape;1225;p112"/>
            <p:cNvGrpSpPr/>
            <p:nvPr/>
          </p:nvGrpSpPr>
          <p:grpSpPr>
            <a:xfrm>
              <a:off x="7619922" y="3933006"/>
              <a:ext cx="1201654" cy="1045519"/>
              <a:chOff x="3918275" y="2946475"/>
              <a:chExt cx="1042650" cy="907175"/>
            </a:xfrm>
          </p:grpSpPr>
          <p:sp>
            <p:nvSpPr>
              <p:cNvPr id="1226" name="Google Shape;1226;p112"/>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12"/>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12"/>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12"/>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12"/>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12"/>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12"/>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12"/>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12"/>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5" name="Google Shape;1235;p112"/>
            <p:cNvGrpSpPr/>
            <p:nvPr/>
          </p:nvGrpSpPr>
          <p:grpSpPr>
            <a:xfrm rot="10800000">
              <a:off x="8079087" y="274307"/>
              <a:ext cx="699624" cy="760571"/>
              <a:chOff x="8472500" y="116350"/>
              <a:chExt cx="573886" cy="623879"/>
            </a:xfrm>
          </p:grpSpPr>
          <p:sp>
            <p:nvSpPr>
              <p:cNvPr id="1236" name="Google Shape;1236;p112"/>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12"/>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12"/>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12"/>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_1_1_1">
    <p:spTree>
      <p:nvGrpSpPr>
        <p:cNvPr id="1240" name="Shape 1240"/>
        <p:cNvGrpSpPr/>
        <p:nvPr/>
      </p:nvGrpSpPr>
      <p:grpSpPr>
        <a:xfrm>
          <a:off x="0" y="0"/>
          <a:ext cx="0" cy="0"/>
          <a:chOff x="0" y="0"/>
          <a:chExt cx="0" cy="0"/>
        </a:xfrm>
      </p:grpSpPr>
      <p:sp>
        <p:nvSpPr>
          <p:cNvPr id="1241" name="Google Shape;1241;p113"/>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13"/>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13"/>
          <p:cNvSpPr txBox="1"/>
          <p:nvPr>
            <p:ph idx="1" type="body"/>
          </p:nvPr>
        </p:nvSpPr>
        <p:spPr>
          <a:xfrm>
            <a:off x="1278675" y="1343525"/>
            <a:ext cx="65961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accent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244" name="Google Shape;1244;p113"/>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245" name="Shape 1245"/>
        <p:cNvGrpSpPr/>
        <p:nvPr/>
      </p:nvGrpSpPr>
      <p:grpSpPr>
        <a:xfrm>
          <a:off x="0" y="0"/>
          <a:ext cx="0" cy="0"/>
          <a:chOff x="0" y="0"/>
          <a:chExt cx="0" cy="0"/>
        </a:xfrm>
      </p:grpSpPr>
      <p:grpSp>
        <p:nvGrpSpPr>
          <p:cNvPr id="1246" name="Google Shape;1246;p114"/>
          <p:cNvGrpSpPr/>
          <p:nvPr/>
        </p:nvGrpSpPr>
        <p:grpSpPr>
          <a:xfrm>
            <a:off x="8339750" y="223063"/>
            <a:ext cx="573886" cy="623879"/>
            <a:chOff x="8472500" y="116350"/>
            <a:chExt cx="573886" cy="623879"/>
          </a:xfrm>
        </p:grpSpPr>
        <p:sp>
          <p:nvSpPr>
            <p:cNvPr id="1247" name="Google Shape;1247;p114"/>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14"/>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14"/>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14"/>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1" name="Google Shape;1251;p114"/>
          <p:cNvSpPr txBox="1"/>
          <p:nvPr>
            <p:ph idx="1" type="subTitle"/>
          </p:nvPr>
        </p:nvSpPr>
        <p:spPr>
          <a:xfrm>
            <a:off x="1181425"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1252" name="Google Shape;1252;p114"/>
          <p:cNvSpPr txBox="1"/>
          <p:nvPr>
            <p:ph idx="2" type="subTitle"/>
          </p:nvPr>
        </p:nvSpPr>
        <p:spPr>
          <a:xfrm>
            <a:off x="4836300"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1253" name="Google Shape;1253;p114"/>
          <p:cNvSpPr txBox="1"/>
          <p:nvPr>
            <p:ph idx="3" type="subTitle"/>
          </p:nvPr>
        </p:nvSpPr>
        <p:spPr>
          <a:xfrm>
            <a:off x="1181425"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54" name="Google Shape;1254;p114"/>
          <p:cNvSpPr txBox="1"/>
          <p:nvPr>
            <p:ph idx="4" type="subTitle"/>
          </p:nvPr>
        </p:nvSpPr>
        <p:spPr>
          <a:xfrm>
            <a:off x="4836300"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55" name="Google Shape;1255;p114"/>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1256" name="Google Shape;1256;p114"/>
          <p:cNvSpPr txBox="1"/>
          <p:nvPr>
            <p:ph idx="5" type="subTitle"/>
          </p:nvPr>
        </p:nvSpPr>
        <p:spPr>
          <a:xfrm>
            <a:off x="702525" y="1212700"/>
            <a:ext cx="6289200" cy="6105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257" name="Shape 1257"/>
        <p:cNvGrpSpPr/>
        <p:nvPr/>
      </p:nvGrpSpPr>
      <p:grpSpPr>
        <a:xfrm>
          <a:off x="0" y="0"/>
          <a:ext cx="0" cy="0"/>
          <a:chOff x="0" y="0"/>
          <a:chExt cx="0" cy="0"/>
        </a:xfrm>
      </p:grpSpPr>
      <p:grpSp>
        <p:nvGrpSpPr>
          <p:cNvPr id="1258" name="Google Shape;1258;p115"/>
          <p:cNvGrpSpPr/>
          <p:nvPr/>
        </p:nvGrpSpPr>
        <p:grpSpPr>
          <a:xfrm>
            <a:off x="8012922" y="289989"/>
            <a:ext cx="655668" cy="705145"/>
            <a:chOff x="6882175" y="2207400"/>
            <a:chExt cx="465475" cy="500600"/>
          </a:xfrm>
        </p:grpSpPr>
        <p:sp>
          <p:nvSpPr>
            <p:cNvPr id="1259" name="Google Shape;1259;p115"/>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15"/>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15"/>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2" name="Google Shape;1262;p115"/>
          <p:cNvSpPr/>
          <p:nvPr/>
        </p:nvSpPr>
        <p:spPr>
          <a:xfrm rot="-698491">
            <a:off x="777440" y="619604"/>
            <a:ext cx="728576" cy="305163"/>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15"/>
          <p:cNvSpPr txBox="1"/>
          <p:nvPr>
            <p:ph idx="1" type="subTitle"/>
          </p:nvPr>
        </p:nvSpPr>
        <p:spPr>
          <a:xfrm>
            <a:off x="1278675"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1264" name="Google Shape;1264;p115"/>
          <p:cNvSpPr txBox="1"/>
          <p:nvPr>
            <p:ph idx="2" type="subTitle"/>
          </p:nvPr>
        </p:nvSpPr>
        <p:spPr>
          <a:xfrm>
            <a:off x="4758800"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100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1265" name="Google Shape;1265;p115"/>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_1_1">
    <p:spTree>
      <p:nvGrpSpPr>
        <p:cNvPr id="1266" name="Shape 1266"/>
        <p:cNvGrpSpPr/>
        <p:nvPr/>
      </p:nvGrpSpPr>
      <p:grpSpPr>
        <a:xfrm>
          <a:off x="0" y="0"/>
          <a:ext cx="0" cy="0"/>
          <a:chOff x="0" y="0"/>
          <a:chExt cx="0" cy="0"/>
        </a:xfrm>
      </p:grpSpPr>
      <p:grpSp>
        <p:nvGrpSpPr>
          <p:cNvPr id="1267" name="Google Shape;1267;p116"/>
          <p:cNvGrpSpPr/>
          <p:nvPr/>
        </p:nvGrpSpPr>
        <p:grpSpPr>
          <a:xfrm>
            <a:off x="6298626" y="3452474"/>
            <a:ext cx="2249804" cy="1495244"/>
            <a:chOff x="6298626" y="3452474"/>
            <a:chExt cx="2249804" cy="1495244"/>
          </a:xfrm>
        </p:grpSpPr>
        <p:sp>
          <p:nvSpPr>
            <p:cNvPr id="1268" name="Google Shape;1268;p116"/>
            <p:cNvSpPr/>
            <p:nvPr/>
          </p:nvSpPr>
          <p:spPr>
            <a:xfrm>
              <a:off x="6699969" y="3452474"/>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16"/>
            <p:cNvSpPr/>
            <p:nvPr/>
          </p:nvSpPr>
          <p:spPr>
            <a:xfrm>
              <a:off x="6298626" y="4068073"/>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0" name="Google Shape;1270;p116"/>
          <p:cNvSpPr txBox="1"/>
          <p:nvPr>
            <p:ph idx="1" type="subTitle"/>
          </p:nvPr>
        </p:nvSpPr>
        <p:spPr>
          <a:xfrm>
            <a:off x="715100"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1271" name="Google Shape;1271;p116"/>
          <p:cNvSpPr txBox="1"/>
          <p:nvPr>
            <p:ph idx="2" type="subTitle"/>
          </p:nvPr>
        </p:nvSpPr>
        <p:spPr>
          <a:xfrm>
            <a:off x="4862275"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Quicksand"/>
              <a:buChar char="●"/>
              <a:defRPr/>
            </a:lvl1pPr>
            <a:lvl2pPr lvl="1" algn="ctr">
              <a:lnSpc>
                <a:spcPct val="100000"/>
              </a:lnSpc>
              <a:spcBef>
                <a:spcPts val="0"/>
              </a:spcBef>
              <a:spcAft>
                <a:spcPts val="0"/>
              </a:spcAft>
              <a:buClr>
                <a:srgbClr val="233294"/>
              </a:buClr>
              <a:buSzPts val="1400"/>
              <a:buFont typeface="Quicksand"/>
              <a:buChar char="○"/>
              <a:defRPr/>
            </a:lvl2pPr>
            <a:lvl3pPr lvl="2" algn="ctr">
              <a:lnSpc>
                <a:spcPct val="100000"/>
              </a:lnSpc>
              <a:spcBef>
                <a:spcPts val="0"/>
              </a:spcBef>
              <a:spcAft>
                <a:spcPts val="0"/>
              </a:spcAft>
              <a:buClr>
                <a:srgbClr val="233294"/>
              </a:buClr>
              <a:buSzPts val="1400"/>
              <a:buFont typeface="Quicksand"/>
              <a:buChar char="■"/>
              <a:defRPr/>
            </a:lvl3pPr>
            <a:lvl4pPr lvl="3" algn="ctr">
              <a:lnSpc>
                <a:spcPct val="100000"/>
              </a:lnSpc>
              <a:spcBef>
                <a:spcPts val="0"/>
              </a:spcBef>
              <a:spcAft>
                <a:spcPts val="0"/>
              </a:spcAft>
              <a:buClr>
                <a:srgbClr val="233294"/>
              </a:buClr>
              <a:buSzPts val="1400"/>
              <a:buFont typeface="Quicksand"/>
              <a:buChar char="●"/>
              <a:defRPr/>
            </a:lvl4pPr>
            <a:lvl5pPr lvl="4" algn="ctr">
              <a:lnSpc>
                <a:spcPct val="100000"/>
              </a:lnSpc>
              <a:spcBef>
                <a:spcPts val="0"/>
              </a:spcBef>
              <a:spcAft>
                <a:spcPts val="0"/>
              </a:spcAft>
              <a:buClr>
                <a:srgbClr val="233294"/>
              </a:buClr>
              <a:buSzPts val="1400"/>
              <a:buFont typeface="Quicksand"/>
              <a:buChar char="○"/>
              <a:defRPr/>
            </a:lvl5pPr>
            <a:lvl6pPr lvl="5" algn="ctr">
              <a:lnSpc>
                <a:spcPct val="100000"/>
              </a:lnSpc>
              <a:spcBef>
                <a:spcPts val="0"/>
              </a:spcBef>
              <a:spcAft>
                <a:spcPts val="0"/>
              </a:spcAft>
              <a:buClr>
                <a:srgbClr val="233294"/>
              </a:buClr>
              <a:buSzPts val="1400"/>
              <a:buFont typeface="Quicksand"/>
              <a:buChar char="■"/>
              <a:defRPr/>
            </a:lvl6pPr>
            <a:lvl7pPr lvl="6" algn="ctr">
              <a:lnSpc>
                <a:spcPct val="100000"/>
              </a:lnSpc>
              <a:spcBef>
                <a:spcPts val="0"/>
              </a:spcBef>
              <a:spcAft>
                <a:spcPts val="0"/>
              </a:spcAft>
              <a:buClr>
                <a:srgbClr val="233294"/>
              </a:buClr>
              <a:buSzPts val="1400"/>
              <a:buFont typeface="Quicksand"/>
              <a:buChar char="●"/>
              <a:defRPr/>
            </a:lvl7pPr>
            <a:lvl8pPr lvl="7" algn="ctr">
              <a:lnSpc>
                <a:spcPct val="100000"/>
              </a:lnSpc>
              <a:spcBef>
                <a:spcPts val="0"/>
              </a:spcBef>
              <a:spcAft>
                <a:spcPts val="0"/>
              </a:spcAft>
              <a:buClr>
                <a:srgbClr val="233294"/>
              </a:buClr>
              <a:buSzPts val="1400"/>
              <a:buFont typeface="Quicksand"/>
              <a:buChar char="○"/>
              <a:defRPr/>
            </a:lvl8pPr>
            <a:lvl9pPr lvl="8" algn="ctr">
              <a:lnSpc>
                <a:spcPct val="100000"/>
              </a:lnSpc>
              <a:spcBef>
                <a:spcPts val="0"/>
              </a:spcBef>
              <a:spcAft>
                <a:spcPts val="0"/>
              </a:spcAft>
              <a:buClr>
                <a:srgbClr val="233294"/>
              </a:buClr>
              <a:buSzPts val="1400"/>
              <a:buFont typeface="Quicksand"/>
              <a:buChar char="■"/>
              <a:defRPr/>
            </a:lvl9pPr>
          </a:lstStyle>
          <a:p/>
        </p:txBody>
      </p:sp>
      <p:sp>
        <p:nvSpPr>
          <p:cNvPr id="1272" name="Google Shape;1272;p116"/>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273" name="Shape 1273"/>
        <p:cNvGrpSpPr/>
        <p:nvPr/>
      </p:nvGrpSpPr>
      <p:grpSpPr>
        <a:xfrm>
          <a:off x="0" y="0"/>
          <a:ext cx="0" cy="0"/>
          <a:chOff x="0" y="0"/>
          <a:chExt cx="0" cy="0"/>
        </a:xfrm>
      </p:grpSpPr>
      <p:sp>
        <p:nvSpPr>
          <p:cNvPr id="1274" name="Google Shape;1274;p117"/>
          <p:cNvSpPr txBox="1"/>
          <p:nvPr>
            <p:ph type="title"/>
          </p:nvPr>
        </p:nvSpPr>
        <p:spPr>
          <a:xfrm>
            <a:off x="7200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75" name="Google Shape;1275;p117"/>
          <p:cNvSpPr txBox="1"/>
          <p:nvPr>
            <p:ph idx="1" type="subTitle"/>
          </p:nvPr>
        </p:nvSpPr>
        <p:spPr>
          <a:xfrm>
            <a:off x="8518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76" name="Google Shape;1276;p117"/>
          <p:cNvSpPr txBox="1"/>
          <p:nvPr>
            <p:ph idx="2" type="title"/>
          </p:nvPr>
        </p:nvSpPr>
        <p:spPr>
          <a:xfrm>
            <a:off x="34038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77" name="Google Shape;1277;p117"/>
          <p:cNvSpPr txBox="1"/>
          <p:nvPr>
            <p:ph idx="3" type="subTitle"/>
          </p:nvPr>
        </p:nvSpPr>
        <p:spPr>
          <a:xfrm>
            <a:off x="353580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78" name="Google Shape;1278;p117"/>
          <p:cNvSpPr txBox="1"/>
          <p:nvPr>
            <p:ph idx="4" type="title"/>
          </p:nvPr>
        </p:nvSpPr>
        <p:spPr>
          <a:xfrm>
            <a:off x="60876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279" name="Google Shape;1279;p117"/>
          <p:cNvSpPr txBox="1"/>
          <p:nvPr>
            <p:ph idx="5" type="subTitle"/>
          </p:nvPr>
        </p:nvSpPr>
        <p:spPr>
          <a:xfrm>
            <a:off x="62194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80" name="Google Shape;1280;p117"/>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1281" name="Google Shape;1281;p117"/>
          <p:cNvSpPr/>
          <p:nvPr/>
        </p:nvSpPr>
        <p:spPr>
          <a:xfrm rot="-1505648">
            <a:off x="4111228" y="4272930"/>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82" name="Google Shape;1282;p117"/>
          <p:cNvGrpSpPr/>
          <p:nvPr/>
        </p:nvGrpSpPr>
        <p:grpSpPr>
          <a:xfrm>
            <a:off x="254500" y="330616"/>
            <a:ext cx="629648" cy="677162"/>
            <a:chOff x="6882175" y="2207400"/>
            <a:chExt cx="465475" cy="500600"/>
          </a:xfrm>
        </p:grpSpPr>
        <p:sp>
          <p:nvSpPr>
            <p:cNvPr id="1283" name="Google Shape;1283;p117"/>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17"/>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17"/>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1286" name="Shape 1286"/>
        <p:cNvGrpSpPr/>
        <p:nvPr/>
      </p:nvGrpSpPr>
      <p:grpSpPr>
        <a:xfrm>
          <a:off x="0" y="0"/>
          <a:ext cx="0" cy="0"/>
          <a:chOff x="0" y="0"/>
          <a:chExt cx="0" cy="0"/>
        </a:xfrm>
      </p:grpSpPr>
      <p:sp>
        <p:nvSpPr>
          <p:cNvPr id="1287" name="Google Shape;1287;p118"/>
          <p:cNvSpPr txBox="1"/>
          <p:nvPr>
            <p:ph idx="1" type="subTitle"/>
          </p:nvPr>
        </p:nvSpPr>
        <p:spPr>
          <a:xfrm>
            <a:off x="2176000" y="13836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88" name="Google Shape;1288;p118"/>
          <p:cNvSpPr txBox="1"/>
          <p:nvPr>
            <p:ph idx="2" type="subTitle"/>
          </p:nvPr>
        </p:nvSpPr>
        <p:spPr>
          <a:xfrm>
            <a:off x="2176000" y="34949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89" name="Google Shape;1289;p118"/>
          <p:cNvSpPr txBox="1"/>
          <p:nvPr>
            <p:ph idx="3" type="subTitle"/>
          </p:nvPr>
        </p:nvSpPr>
        <p:spPr>
          <a:xfrm>
            <a:off x="2176000" y="239790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90" name="Google Shape;1290;p118"/>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291" name="Google Shape;1291;p118"/>
          <p:cNvGrpSpPr/>
          <p:nvPr/>
        </p:nvGrpSpPr>
        <p:grpSpPr>
          <a:xfrm flipH="1">
            <a:off x="8086788" y="280000"/>
            <a:ext cx="684225" cy="757500"/>
            <a:chOff x="4302200" y="1018850"/>
            <a:chExt cx="684225" cy="757500"/>
          </a:xfrm>
        </p:grpSpPr>
        <p:sp>
          <p:nvSpPr>
            <p:cNvPr id="1292" name="Google Shape;1292;p118"/>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18"/>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18"/>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18"/>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18"/>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18"/>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18"/>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BLANK_1_1_1_2_1_1">
    <p:spTree>
      <p:nvGrpSpPr>
        <p:cNvPr id="1299" name="Shape 1299"/>
        <p:cNvGrpSpPr/>
        <p:nvPr/>
      </p:nvGrpSpPr>
      <p:grpSpPr>
        <a:xfrm>
          <a:off x="0" y="0"/>
          <a:ext cx="0" cy="0"/>
          <a:chOff x="0" y="0"/>
          <a:chExt cx="0" cy="0"/>
        </a:xfrm>
      </p:grpSpPr>
      <p:sp>
        <p:nvSpPr>
          <p:cNvPr id="1300" name="Google Shape;1300;p119"/>
          <p:cNvSpPr txBox="1"/>
          <p:nvPr>
            <p:ph type="title"/>
          </p:nvPr>
        </p:nvSpPr>
        <p:spPr>
          <a:xfrm>
            <a:off x="7200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01" name="Google Shape;1301;p119"/>
          <p:cNvSpPr txBox="1"/>
          <p:nvPr>
            <p:ph idx="1" type="subTitle"/>
          </p:nvPr>
        </p:nvSpPr>
        <p:spPr>
          <a:xfrm>
            <a:off x="7200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02" name="Google Shape;1302;p119"/>
          <p:cNvSpPr txBox="1"/>
          <p:nvPr>
            <p:ph idx="2" type="title"/>
          </p:nvPr>
        </p:nvSpPr>
        <p:spPr>
          <a:xfrm>
            <a:off x="34038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03" name="Google Shape;1303;p119"/>
          <p:cNvSpPr txBox="1"/>
          <p:nvPr>
            <p:ph idx="3" type="subTitle"/>
          </p:nvPr>
        </p:nvSpPr>
        <p:spPr>
          <a:xfrm>
            <a:off x="34038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04" name="Google Shape;1304;p119"/>
          <p:cNvSpPr txBox="1"/>
          <p:nvPr>
            <p:ph idx="4" type="title"/>
          </p:nvPr>
        </p:nvSpPr>
        <p:spPr>
          <a:xfrm>
            <a:off x="60876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05" name="Google Shape;1305;p119"/>
          <p:cNvSpPr txBox="1"/>
          <p:nvPr>
            <p:ph idx="5" type="subTitle"/>
          </p:nvPr>
        </p:nvSpPr>
        <p:spPr>
          <a:xfrm>
            <a:off x="60876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06" name="Google Shape;1306;p119"/>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307" name="Shape 1307"/>
        <p:cNvGrpSpPr/>
        <p:nvPr/>
      </p:nvGrpSpPr>
      <p:grpSpPr>
        <a:xfrm>
          <a:off x="0" y="0"/>
          <a:ext cx="0" cy="0"/>
          <a:chOff x="0" y="0"/>
          <a:chExt cx="0" cy="0"/>
        </a:xfrm>
      </p:grpSpPr>
      <p:grpSp>
        <p:nvGrpSpPr>
          <p:cNvPr id="1308" name="Google Shape;1308;p120"/>
          <p:cNvGrpSpPr/>
          <p:nvPr/>
        </p:nvGrpSpPr>
        <p:grpSpPr>
          <a:xfrm>
            <a:off x="315087" y="535002"/>
            <a:ext cx="8455925" cy="4351876"/>
            <a:chOff x="315087" y="535002"/>
            <a:chExt cx="8455925" cy="4351876"/>
          </a:xfrm>
        </p:grpSpPr>
        <p:sp>
          <p:nvSpPr>
            <p:cNvPr id="1309" name="Google Shape;1309;p120"/>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20"/>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1" name="Google Shape;1311;p120"/>
            <p:cNvGrpSpPr/>
            <p:nvPr/>
          </p:nvGrpSpPr>
          <p:grpSpPr>
            <a:xfrm rot="10800000">
              <a:off x="315087" y="4126307"/>
              <a:ext cx="699624" cy="760571"/>
              <a:chOff x="8472500" y="116350"/>
              <a:chExt cx="573886" cy="623879"/>
            </a:xfrm>
          </p:grpSpPr>
          <p:sp>
            <p:nvSpPr>
              <p:cNvPr id="1312" name="Google Shape;1312;p120"/>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20"/>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20"/>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20"/>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6" name="Google Shape;1316;p120"/>
            <p:cNvGrpSpPr/>
            <p:nvPr/>
          </p:nvGrpSpPr>
          <p:grpSpPr>
            <a:xfrm rot="10800000">
              <a:off x="8086788" y="4127838"/>
              <a:ext cx="684225" cy="757500"/>
              <a:chOff x="4302200" y="1018850"/>
              <a:chExt cx="684225" cy="757500"/>
            </a:xfrm>
          </p:grpSpPr>
          <p:sp>
            <p:nvSpPr>
              <p:cNvPr id="1317" name="Google Shape;1317;p120"/>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20"/>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20"/>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20"/>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20"/>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20"/>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20"/>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24" name="Google Shape;1324;p120"/>
          <p:cNvSpPr txBox="1"/>
          <p:nvPr>
            <p:ph type="title"/>
          </p:nvPr>
        </p:nvSpPr>
        <p:spPr>
          <a:xfrm>
            <a:off x="1336863"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25" name="Google Shape;1325;p120"/>
          <p:cNvSpPr txBox="1"/>
          <p:nvPr>
            <p:ph idx="1" type="subTitle"/>
          </p:nvPr>
        </p:nvSpPr>
        <p:spPr>
          <a:xfrm>
            <a:off x="1336863"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26" name="Google Shape;1326;p120"/>
          <p:cNvSpPr txBox="1"/>
          <p:nvPr>
            <p:ph idx="2" type="title"/>
          </p:nvPr>
        </p:nvSpPr>
        <p:spPr>
          <a:xfrm>
            <a:off x="5222038"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27" name="Google Shape;1327;p120"/>
          <p:cNvSpPr txBox="1"/>
          <p:nvPr>
            <p:ph idx="3" type="subTitle"/>
          </p:nvPr>
        </p:nvSpPr>
        <p:spPr>
          <a:xfrm>
            <a:off x="5222100"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28" name="Google Shape;1328;p120"/>
          <p:cNvSpPr txBox="1"/>
          <p:nvPr>
            <p:ph idx="4" type="title"/>
          </p:nvPr>
        </p:nvSpPr>
        <p:spPr>
          <a:xfrm>
            <a:off x="1336863"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29" name="Google Shape;1329;p120"/>
          <p:cNvSpPr txBox="1"/>
          <p:nvPr>
            <p:ph idx="5" type="subTitle"/>
          </p:nvPr>
        </p:nvSpPr>
        <p:spPr>
          <a:xfrm>
            <a:off x="1336863"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30" name="Google Shape;1330;p120"/>
          <p:cNvSpPr txBox="1"/>
          <p:nvPr>
            <p:ph idx="6" type="title"/>
          </p:nvPr>
        </p:nvSpPr>
        <p:spPr>
          <a:xfrm>
            <a:off x="5222038"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31" name="Google Shape;1331;p120"/>
          <p:cNvSpPr txBox="1"/>
          <p:nvPr>
            <p:ph idx="7" type="subTitle"/>
          </p:nvPr>
        </p:nvSpPr>
        <p:spPr>
          <a:xfrm>
            <a:off x="5222100"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32" name="Google Shape;1332;p120"/>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BLANK_1_1_1_1_2">
    <p:spTree>
      <p:nvGrpSpPr>
        <p:cNvPr id="1333" name="Shape 1333"/>
        <p:cNvGrpSpPr/>
        <p:nvPr/>
      </p:nvGrpSpPr>
      <p:grpSpPr>
        <a:xfrm>
          <a:off x="0" y="0"/>
          <a:ext cx="0" cy="0"/>
          <a:chOff x="0" y="0"/>
          <a:chExt cx="0" cy="0"/>
        </a:xfrm>
      </p:grpSpPr>
      <p:sp>
        <p:nvSpPr>
          <p:cNvPr id="1334" name="Google Shape;1334;p121"/>
          <p:cNvSpPr txBox="1"/>
          <p:nvPr>
            <p:ph type="title"/>
          </p:nvPr>
        </p:nvSpPr>
        <p:spPr>
          <a:xfrm>
            <a:off x="119586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35" name="Google Shape;1335;p121"/>
          <p:cNvSpPr txBox="1"/>
          <p:nvPr>
            <p:ph idx="1" type="subTitle"/>
          </p:nvPr>
        </p:nvSpPr>
        <p:spPr>
          <a:xfrm>
            <a:off x="119586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36" name="Google Shape;1336;p121"/>
          <p:cNvSpPr txBox="1"/>
          <p:nvPr>
            <p:ph idx="2" type="title"/>
          </p:nvPr>
        </p:nvSpPr>
        <p:spPr>
          <a:xfrm>
            <a:off x="508104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37" name="Google Shape;1337;p121"/>
          <p:cNvSpPr txBox="1"/>
          <p:nvPr>
            <p:ph idx="3" type="subTitle"/>
          </p:nvPr>
        </p:nvSpPr>
        <p:spPr>
          <a:xfrm>
            <a:off x="508104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38" name="Google Shape;1338;p121"/>
          <p:cNvSpPr txBox="1"/>
          <p:nvPr>
            <p:ph idx="4" type="title"/>
          </p:nvPr>
        </p:nvSpPr>
        <p:spPr>
          <a:xfrm>
            <a:off x="119586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39" name="Google Shape;1339;p121"/>
          <p:cNvSpPr txBox="1"/>
          <p:nvPr>
            <p:ph idx="5" type="subTitle"/>
          </p:nvPr>
        </p:nvSpPr>
        <p:spPr>
          <a:xfrm>
            <a:off x="119586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40" name="Google Shape;1340;p121"/>
          <p:cNvSpPr txBox="1"/>
          <p:nvPr>
            <p:ph idx="6" type="title"/>
          </p:nvPr>
        </p:nvSpPr>
        <p:spPr>
          <a:xfrm>
            <a:off x="508104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41" name="Google Shape;1341;p121"/>
          <p:cNvSpPr txBox="1"/>
          <p:nvPr>
            <p:ph idx="7" type="subTitle"/>
          </p:nvPr>
        </p:nvSpPr>
        <p:spPr>
          <a:xfrm>
            <a:off x="508104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42" name="Google Shape;1342;p121"/>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343" name="Shape 1343"/>
        <p:cNvGrpSpPr/>
        <p:nvPr/>
      </p:nvGrpSpPr>
      <p:grpSpPr>
        <a:xfrm>
          <a:off x="0" y="0"/>
          <a:ext cx="0" cy="0"/>
          <a:chOff x="0" y="0"/>
          <a:chExt cx="0" cy="0"/>
        </a:xfrm>
      </p:grpSpPr>
      <p:grpSp>
        <p:nvGrpSpPr>
          <p:cNvPr id="1344" name="Google Shape;1344;p122"/>
          <p:cNvGrpSpPr/>
          <p:nvPr/>
        </p:nvGrpSpPr>
        <p:grpSpPr>
          <a:xfrm>
            <a:off x="-104500" y="-422506"/>
            <a:ext cx="9036566" cy="5353549"/>
            <a:chOff x="-104500" y="-422506"/>
            <a:chExt cx="9036566" cy="5353549"/>
          </a:xfrm>
        </p:grpSpPr>
        <p:grpSp>
          <p:nvGrpSpPr>
            <p:cNvPr id="1345" name="Google Shape;1345;p122"/>
            <p:cNvGrpSpPr/>
            <p:nvPr/>
          </p:nvGrpSpPr>
          <p:grpSpPr>
            <a:xfrm flipH="1" rot="5557456">
              <a:off x="8102462" y="4099505"/>
              <a:ext cx="771109" cy="853689"/>
              <a:chOff x="4302200" y="1018850"/>
              <a:chExt cx="684225" cy="757500"/>
            </a:xfrm>
          </p:grpSpPr>
          <p:sp>
            <p:nvSpPr>
              <p:cNvPr id="1346" name="Google Shape;1346;p122"/>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22"/>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22"/>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22"/>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22"/>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22"/>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22"/>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3" name="Google Shape;1353;p122"/>
            <p:cNvSpPr/>
            <p:nvPr/>
          </p:nvSpPr>
          <p:spPr>
            <a:xfrm rot="9900113">
              <a:off x="415283" y="-371094"/>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22"/>
            <p:cNvSpPr/>
            <p:nvPr/>
          </p:nvSpPr>
          <p:spPr>
            <a:xfrm flipH="1" rot="899887">
              <a:off x="10753" y="-12993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5" name="Google Shape;1355;p122"/>
          <p:cNvSpPr txBox="1"/>
          <p:nvPr>
            <p:ph type="title"/>
          </p:nvPr>
        </p:nvSpPr>
        <p:spPr>
          <a:xfrm>
            <a:off x="724850"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56" name="Google Shape;1356;p122"/>
          <p:cNvSpPr txBox="1"/>
          <p:nvPr>
            <p:ph idx="1" type="subTitle"/>
          </p:nvPr>
        </p:nvSpPr>
        <p:spPr>
          <a:xfrm>
            <a:off x="724850"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57" name="Google Shape;1357;p122"/>
          <p:cNvSpPr txBox="1"/>
          <p:nvPr>
            <p:ph idx="2" type="title"/>
          </p:nvPr>
        </p:nvSpPr>
        <p:spPr>
          <a:xfrm>
            <a:off x="3424119"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58" name="Google Shape;1358;p122"/>
          <p:cNvSpPr txBox="1"/>
          <p:nvPr>
            <p:ph idx="3" type="subTitle"/>
          </p:nvPr>
        </p:nvSpPr>
        <p:spPr>
          <a:xfrm>
            <a:off x="3424121"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59" name="Google Shape;1359;p122"/>
          <p:cNvSpPr txBox="1"/>
          <p:nvPr>
            <p:ph idx="4" type="title"/>
          </p:nvPr>
        </p:nvSpPr>
        <p:spPr>
          <a:xfrm>
            <a:off x="724850"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60" name="Google Shape;1360;p122"/>
          <p:cNvSpPr txBox="1"/>
          <p:nvPr>
            <p:ph idx="5" type="subTitle"/>
          </p:nvPr>
        </p:nvSpPr>
        <p:spPr>
          <a:xfrm>
            <a:off x="72485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1" name="Google Shape;1361;p122"/>
          <p:cNvSpPr txBox="1"/>
          <p:nvPr>
            <p:ph idx="6" type="title"/>
          </p:nvPr>
        </p:nvSpPr>
        <p:spPr>
          <a:xfrm>
            <a:off x="3424119"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62" name="Google Shape;1362;p122"/>
          <p:cNvSpPr txBox="1"/>
          <p:nvPr>
            <p:ph idx="7" type="subTitle"/>
          </p:nvPr>
        </p:nvSpPr>
        <p:spPr>
          <a:xfrm>
            <a:off x="3424121"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3" name="Google Shape;1363;p122"/>
          <p:cNvSpPr txBox="1"/>
          <p:nvPr>
            <p:ph idx="8" type="title"/>
          </p:nvPr>
        </p:nvSpPr>
        <p:spPr>
          <a:xfrm>
            <a:off x="6123395"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64" name="Google Shape;1364;p122"/>
          <p:cNvSpPr txBox="1"/>
          <p:nvPr>
            <p:ph idx="9" type="subTitle"/>
          </p:nvPr>
        </p:nvSpPr>
        <p:spPr>
          <a:xfrm>
            <a:off x="6123399"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5" name="Google Shape;1365;p122"/>
          <p:cNvSpPr txBox="1"/>
          <p:nvPr>
            <p:ph idx="13" type="title"/>
          </p:nvPr>
        </p:nvSpPr>
        <p:spPr>
          <a:xfrm>
            <a:off x="6123395"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366" name="Google Shape;1366;p122"/>
          <p:cNvSpPr txBox="1"/>
          <p:nvPr>
            <p:ph idx="14" type="subTitle"/>
          </p:nvPr>
        </p:nvSpPr>
        <p:spPr>
          <a:xfrm>
            <a:off x="612340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7" name="Google Shape;1367;p122"/>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368" name="Shape 1368"/>
        <p:cNvGrpSpPr/>
        <p:nvPr/>
      </p:nvGrpSpPr>
      <p:grpSpPr>
        <a:xfrm>
          <a:off x="0" y="0"/>
          <a:ext cx="0" cy="0"/>
          <a:chOff x="0" y="0"/>
          <a:chExt cx="0" cy="0"/>
        </a:xfrm>
      </p:grpSpPr>
      <p:grpSp>
        <p:nvGrpSpPr>
          <p:cNvPr id="1369" name="Google Shape;1369;p123"/>
          <p:cNvGrpSpPr/>
          <p:nvPr/>
        </p:nvGrpSpPr>
        <p:grpSpPr>
          <a:xfrm>
            <a:off x="352635" y="286725"/>
            <a:ext cx="1325937" cy="1526738"/>
            <a:chOff x="5655000" y="2294500"/>
            <a:chExt cx="749625" cy="863100"/>
          </a:xfrm>
        </p:grpSpPr>
        <p:sp>
          <p:nvSpPr>
            <p:cNvPr id="1370" name="Google Shape;1370;p123"/>
            <p:cNvSpPr/>
            <p:nvPr/>
          </p:nvSpPr>
          <p:spPr>
            <a:xfrm>
              <a:off x="5655000" y="2294500"/>
              <a:ext cx="698125" cy="721450"/>
            </a:xfrm>
            <a:custGeom>
              <a:rect b="b" l="l" r="r" t="t"/>
              <a:pathLst>
                <a:path extrusionOk="0" h="28858" w="27925">
                  <a:moveTo>
                    <a:pt x="12114" y="1"/>
                  </a:moveTo>
                  <a:cubicBezTo>
                    <a:pt x="11545" y="1"/>
                    <a:pt x="10972" y="179"/>
                    <a:pt x="10483" y="540"/>
                  </a:cubicBezTo>
                  <a:cubicBezTo>
                    <a:pt x="9387" y="1362"/>
                    <a:pt x="9300" y="2855"/>
                    <a:pt x="9151" y="4100"/>
                  </a:cubicBezTo>
                  <a:cubicBezTo>
                    <a:pt x="8890" y="6029"/>
                    <a:pt x="8914" y="7995"/>
                    <a:pt x="9213" y="9912"/>
                  </a:cubicBezTo>
                  <a:lnTo>
                    <a:pt x="9213" y="10161"/>
                  </a:lnTo>
                  <a:cubicBezTo>
                    <a:pt x="7483" y="9613"/>
                    <a:pt x="5741" y="9078"/>
                    <a:pt x="3986" y="8568"/>
                  </a:cubicBezTo>
                  <a:cubicBezTo>
                    <a:pt x="3791" y="8510"/>
                    <a:pt x="3593" y="8482"/>
                    <a:pt x="3396" y="8482"/>
                  </a:cubicBezTo>
                  <a:cubicBezTo>
                    <a:pt x="1658" y="8482"/>
                    <a:pt x="1" y="10603"/>
                    <a:pt x="1186" y="12202"/>
                  </a:cubicBezTo>
                  <a:cubicBezTo>
                    <a:pt x="2629" y="14143"/>
                    <a:pt x="4434" y="15525"/>
                    <a:pt x="6425" y="16732"/>
                  </a:cubicBezTo>
                  <a:cubicBezTo>
                    <a:pt x="5293" y="19831"/>
                    <a:pt x="4733" y="23117"/>
                    <a:pt x="4745" y="26415"/>
                  </a:cubicBezTo>
                  <a:cubicBezTo>
                    <a:pt x="4762" y="27895"/>
                    <a:pt x="5998" y="28858"/>
                    <a:pt x="7272" y="28858"/>
                  </a:cubicBezTo>
                  <a:cubicBezTo>
                    <a:pt x="7873" y="28858"/>
                    <a:pt x="8482" y="28644"/>
                    <a:pt x="8977" y="28169"/>
                  </a:cubicBezTo>
                  <a:cubicBezTo>
                    <a:pt x="11180" y="26066"/>
                    <a:pt x="13183" y="23764"/>
                    <a:pt x="14963" y="21300"/>
                  </a:cubicBezTo>
                  <a:cubicBezTo>
                    <a:pt x="17004" y="23054"/>
                    <a:pt x="19269" y="24560"/>
                    <a:pt x="21671" y="25780"/>
                  </a:cubicBezTo>
                  <a:cubicBezTo>
                    <a:pt x="22098" y="25994"/>
                    <a:pt x="22519" y="26089"/>
                    <a:pt x="22913" y="26089"/>
                  </a:cubicBezTo>
                  <a:cubicBezTo>
                    <a:pt x="24656" y="26089"/>
                    <a:pt x="25899" y="24221"/>
                    <a:pt x="25056" y="22395"/>
                  </a:cubicBezTo>
                  <a:cubicBezTo>
                    <a:pt x="24397" y="20914"/>
                    <a:pt x="23625" y="19495"/>
                    <a:pt x="22766" y="18113"/>
                  </a:cubicBezTo>
                  <a:cubicBezTo>
                    <a:pt x="22381" y="17504"/>
                    <a:pt x="21982" y="16894"/>
                    <a:pt x="21559" y="16309"/>
                  </a:cubicBezTo>
                  <a:cubicBezTo>
                    <a:pt x="21335" y="16010"/>
                    <a:pt x="21111" y="15711"/>
                    <a:pt x="20900" y="15425"/>
                  </a:cubicBezTo>
                  <a:lnTo>
                    <a:pt x="21211" y="15201"/>
                  </a:lnTo>
                  <a:lnTo>
                    <a:pt x="22555" y="14243"/>
                  </a:lnTo>
                  <a:lnTo>
                    <a:pt x="25716" y="12003"/>
                  </a:lnTo>
                  <a:cubicBezTo>
                    <a:pt x="27924" y="10437"/>
                    <a:pt x="26754" y="7446"/>
                    <a:pt x="24296" y="7446"/>
                  </a:cubicBezTo>
                  <a:cubicBezTo>
                    <a:pt x="24136" y="7446"/>
                    <a:pt x="23970" y="7458"/>
                    <a:pt x="23799" y="7485"/>
                  </a:cubicBezTo>
                  <a:lnTo>
                    <a:pt x="19605" y="8145"/>
                  </a:lnTo>
                  <a:cubicBezTo>
                    <a:pt x="19095" y="8219"/>
                    <a:pt x="17913" y="8170"/>
                    <a:pt x="17502" y="8468"/>
                  </a:cubicBezTo>
                  <a:cubicBezTo>
                    <a:pt x="16979" y="7149"/>
                    <a:pt x="16481" y="5805"/>
                    <a:pt x="15959" y="4486"/>
                  </a:cubicBezTo>
                  <a:cubicBezTo>
                    <a:pt x="15461" y="3229"/>
                    <a:pt x="15050" y="1760"/>
                    <a:pt x="14054" y="802"/>
                  </a:cubicBezTo>
                  <a:cubicBezTo>
                    <a:pt x="13518" y="272"/>
                    <a:pt x="12818" y="1"/>
                    <a:pt x="121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23"/>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23"/>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23"/>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23"/>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23"/>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23"/>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23"/>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23"/>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23"/>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0" name="Google Shape;1380;p123"/>
          <p:cNvSpPr txBox="1"/>
          <p:nvPr>
            <p:ph hasCustomPrompt="1" type="title"/>
          </p:nvPr>
        </p:nvSpPr>
        <p:spPr>
          <a:xfrm>
            <a:off x="1284000" y="540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81" name="Google Shape;1381;p123"/>
          <p:cNvSpPr txBox="1"/>
          <p:nvPr>
            <p:ph idx="1" type="subTitle"/>
          </p:nvPr>
        </p:nvSpPr>
        <p:spPr>
          <a:xfrm>
            <a:off x="1284000" y="1368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82" name="Google Shape;1382;p123"/>
          <p:cNvSpPr txBox="1"/>
          <p:nvPr>
            <p:ph hasCustomPrompt="1" idx="2" type="title"/>
          </p:nvPr>
        </p:nvSpPr>
        <p:spPr>
          <a:xfrm>
            <a:off x="1284000" y="1935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83" name="Google Shape;1383;p123"/>
          <p:cNvSpPr txBox="1"/>
          <p:nvPr>
            <p:ph idx="3" type="subTitle"/>
          </p:nvPr>
        </p:nvSpPr>
        <p:spPr>
          <a:xfrm>
            <a:off x="1284000" y="2763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84" name="Google Shape;1384;p123"/>
          <p:cNvSpPr txBox="1"/>
          <p:nvPr>
            <p:ph hasCustomPrompt="1" idx="4" type="title"/>
          </p:nvPr>
        </p:nvSpPr>
        <p:spPr>
          <a:xfrm>
            <a:off x="1284000" y="3330013"/>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85" name="Google Shape;1385;p123"/>
          <p:cNvSpPr txBox="1"/>
          <p:nvPr>
            <p:ph idx="5" type="subTitle"/>
          </p:nvPr>
        </p:nvSpPr>
        <p:spPr>
          <a:xfrm>
            <a:off x="1284000" y="4158325"/>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1386" name="Shape 1386"/>
        <p:cNvGrpSpPr/>
        <p:nvPr/>
      </p:nvGrpSpPr>
      <p:grpSpPr>
        <a:xfrm>
          <a:off x="0" y="0"/>
          <a:ext cx="0" cy="0"/>
          <a:chOff x="0" y="0"/>
          <a:chExt cx="0" cy="0"/>
        </a:xfrm>
      </p:grpSpPr>
      <p:grpSp>
        <p:nvGrpSpPr>
          <p:cNvPr id="1387" name="Google Shape;1387;p124"/>
          <p:cNvGrpSpPr/>
          <p:nvPr/>
        </p:nvGrpSpPr>
        <p:grpSpPr>
          <a:xfrm>
            <a:off x="-101030" y="-934618"/>
            <a:ext cx="8991583" cy="2164761"/>
            <a:chOff x="-101030" y="-934618"/>
            <a:chExt cx="8991583" cy="2164761"/>
          </a:xfrm>
        </p:grpSpPr>
        <p:sp>
          <p:nvSpPr>
            <p:cNvPr id="1388" name="Google Shape;1388;p124"/>
            <p:cNvSpPr/>
            <p:nvPr/>
          </p:nvSpPr>
          <p:spPr>
            <a:xfrm rot="9900054">
              <a:off x="762116" y="-84924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24"/>
            <p:cNvSpPr/>
            <p:nvPr/>
          </p:nvSpPr>
          <p:spPr>
            <a:xfrm flipH="1" rot="899946">
              <a:off x="90366" y="-44879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0" name="Google Shape;1390;p124"/>
            <p:cNvGrpSpPr/>
            <p:nvPr/>
          </p:nvGrpSpPr>
          <p:grpSpPr>
            <a:xfrm>
              <a:off x="8155940" y="215159"/>
              <a:ext cx="734613" cy="790147"/>
              <a:chOff x="6882175" y="2207400"/>
              <a:chExt cx="465475" cy="500600"/>
            </a:xfrm>
          </p:grpSpPr>
          <p:sp>
            <p:nvSpPr>
              <p:cNvPr id="1391" name="Google Shape;1391;p124"/>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24"/>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24"/>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394" name="Google Shape;1394;p124"/>
          <p:cNvSpPr txBox="1"/>
          <p:nvPr>
            <p:ph hasCustomPrompt="1" type="title"/>
          </p:nvPr>
        </p:nvSpPr>
        <p:spPr>
          <a:xfrm>
            <a:off x="90665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95" name="Google Shape;1395;p124"/>
          <p:cNvSpPr txBox="1"/>
          <p:nvPr>
            <p:ph idx="1" type="subTitle"/>
          </p:nvPr>
        </p:nvSpPr>
        <p:spPr>
          <a:xfrm>
            <a:off x="906675"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96" name="Google Shape;1396;p124"/>
          <p:cNvSpPr txBox="1"/>
          <p:nvPr>
            <p:ph hasCustomPrompt="1" idx="2" type="title"/>
          </p:nvPr>
        </p:nvSpPr>
        <p:spPr>
          <a:xfrm>
            <a:off x="348870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97" name="Google Shape;1397;p124"/>
          <p:cNvSpPr txBox="1"/>
          <p:nvPr>
            <p:ph idx="3" type="subTitle"/>
          </p:nvPr>
        </p:nvSpPr>
        <p:spPr>
          <a:xfrm>
            <a:off x="348870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98" name="Google Shape;1398;p124"/>
          <p:cNvSpPr txBox="1"/>
          <p:nvPr>
            <p:ph hasCustomPrompt="1" idx="4" type="title"/>
          </p:nvPr>
        </p:nvSpPr>
        <p:spPr>
          <a:xfrm>
            <a:off x="6070750" y="3197713"/>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399" name="Google Shape;1399;p124"/>
          <p:cNvSpPr txBox="1"/>
          <p:nvPr>
            <p:ph idx="5" type="subTitle"/>
          </p:nvPr>
        </p:nvSpPr>
        <p:spPr>
          <a:xfrm>
            <a:off x="607075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00" name="Google Shape;1400;p124"/>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401" name="Shape 1401"/>
        <p:cNvGrpSpPr/>
        <p:nvPr/>
      </p:nvGrpSpPr>
      <p:grpSpPr>
        <a:xfrm>
          <a:off x="0" y="0"/>
          <a:ext cx="0" cy="0"/>
          <a:chOff x="0" y="0"/>
          <a:chExt cx="0" cy="0"/>
        </a:xfrm>
      </p:grpSpPr>
      <p:grpSp>
        <p:nvGrpSpPr>
          <p:cNvPr id="1402" name="Google Shape;1402;p125"/>
          <p:cNvGrpSpPr/>
          <p:nvPr/>
        </p:nvGrpSpPr>
        <p:grpSpPr>
          <a:xfrm>
            <a:off x="362675" y="3720276"/>
            <a:ext cx="8400087" cy="1162798"/>
            <a:chOff x="362675" y="3720276"/>
            <a:chExt cx="8400087" cy="1162798"/>
          </a:xfrm>
        </p:grpSpPr>
        <p:sp>
          <p:nvSpPr>
            <p:cNvPr id="1403" name="Google Shape;1403;p125"/>
            <p:cNvSpPr/>
            <p:nvPr/>
          </p:nvSpPr>
          <p:spPr>
            <a:xfrm>
              <a:off x="7529293" y="3837673"/>
              <a:ext cx="1233469" cy="997769"/>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25"/>
            <p:cNvSpPr/>
            <p:nvPr/>
          </p:nvSpPr>
          <p:spPr>
            <a:xfrm>
              <a:off x="7261468" y="4248480"/>
              <a:ext cx="756717" cy="535287"/>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05" name="Google Shape;1405;p125"/>
            <p:cNvGrpSpPr/>
            <p:nvPr/>
          </p:nvGrpSpPr>
          <p:grpSpPr>
            <a:xfrm rot="-690198">
              <a:off x="452851" y="3802767"/>
              <a:ext cx="927802" cy="997815"/>
              <a:chOff x="6882175" y="2207400"/>
              <a:chExt cx="465475" cy="500600"/>
            </a:xfrm>
          </p:grpSpPr>
          <p:sp>
            <p:nvSpPr>
              <p:cNvPr id="1406" name="Google Shape;1406;p125"/>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25"/>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25"/>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09" name="Google Shape;1409;p125"/>
          <p:cNvSpPr txBox="1"/>
          <p:nvPr>
            <p:ph type="ctrTitle"/>
          </p:nvPr>
        </p:nvSpPr>
        <p:spPr>
          <a:xfrm>
            <a:off x="2429950" y="669825"/>
            <a:ext cx="4284000" cy="9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10" name="Google Shape;1410;p125"/>
          <p:cNvSpPr txBox="1"/>
          <p:nvPr>
            <p:ph idx="1" type="subTitle"/>
          </p:nvPr>
        </p:nvSpPr>
        <p:spPr>
          <a:xfrm>
            <a:off x="2425075" y="1667625"/>
            <a:ext cx="4293900" cy="1353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411" name="Google Shape;1411;p125"/>
          <p:cNvSpPr txBox="1"/>
          <p:nvPr/>
        </p:nvSpPr>
        <p:spPr>
          <a:xfrm>
            <a:off x="1842925" y="3498450"/>
            <a:ext cx="5458200" cy="615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200">
                <a:solidFill>
                  <a:schemeClr val="dk1"/>
                </a:solidFill>
                <a:latin typeface="Glegoo"/>
                <a:ea typeface="Glegoo"/>
                <a:cs typeface="Glegoo"/>
                <a:sym typeface="Glegoo"/>
              </a:rPr>
              <a:t>CREDITS: This presentation template was created by </a:t>
            </a:r>
            <a:r>
              <a:rPr lang="en" sz="1200">
                <a:solidFill>
                  <a:schemeClr val="dk1"/>
                </a:solidFill>
                <a:uFill>
                  <a:noFill/>
                </a:uFill>
                <a:latin typeface="Glegoo"/>
                <a:ea typeface="Glegoo"/>
                <a:cs typeface="Glegoo"/>
                <a:sym typeface="Glegoo"/>
                <a:hlinkClick r:id="rId2">
                  <a:extLst>
                    <a:ext uri="{A12FA001-AC4F-418D-AE19-62706E023703}">
                      <ahyp:hlinkClr val="tx"/>
                    </a:ext>
                  </a:extLst>
                </a:hlinkClick>
              </a:rPr>
              <a:t>Slidesgo</a:t>
            </a:r>
            <a:r>
              <a:rPr lang="en" sz="1200">
                <a:solidFill>
                  <a:schemeClr val="dk1"/>
                </a:solidFill>
                <a:latin typeface="Glegoo"/>
                <a:ea typeface="Glegoo"/>
                <a:cs typeface="Glegoo"/>
                <a:sym typeface="Glegoo"/>
              </a:rPr>
              <a:t>, including icons by </a:t>
            </a:r>
            <a:r>
              <a:rPr lang="en" sz="1200">
                <a:solidFill>
                  <a:schemeClr val="dk1"/>
                </a:solidFill>
                <a:uFill>
                  <a:noFill/>
                </a:uFill>
                <a:latin typeface="Glegoo"/>
                <a:ea typeface="Glegoo"/>
                <a:cs typeface="Glegoo"/>
                <a:sym typeface="Glegoo"/>
                <a:hlinkClick r:id="rId3">
                  <a:extLst>
                    <a:ext uri="{A12FA001-AC4F-418D-AE19-62706E023703}">
                      <ahyp:hlinkClr val="tx"/>
                    </a:ext>
                  </a:extLst>
                </a:hlinkClick>
              </a:rPr>
              <a:t>Flaticon</a:t>
            </a:r>
            <a:r>
              <a:rPr lang="en" sz="1200">
                <a:solidFill>
                  <a:schemeClr val="dk1"/>
                </a:solidFill>
                <a:latin typeface="Glegoo"/>
                <a:ea typeface="Glegoo"/>
                <a:cs typeface="Glegoo"/>
                <a:sym typeface="Glegoo"/>
              </a:rPr>
              <a:t> and infographics &amp; images by </a:t>
            </a:r>
            <a:r>
              <a:rPr lang="en" sz="1200">
                <a:solidFill>
                  <a:schemeClr val="dk1"/>
                </a:solidFill>
                <a:uFill>
                  <a:noFill/>
                </a:uFill>
                <a:latin typeface="Glegoo"/>
                <a:ea typeface="Glegoo"/>
                <a:cs typeface="Glegoo"/>
                <a:sym typeface="Glegoo"/>
                <a:hlinkClick r:id="rId4">
                  <a:extLst>
                    <a:ext uri="{A12FA001-AC4F-418D-AE19-62706E023703}">
                      <ahyp:hlinkClr val="tx"/>
                    </a:ext>
                  </a:extLst>
                </a:hlinkClick>
              </a:rPr>
              <a:t>Freepik</a:t>
            </a:r>
            <a:endParaRPr sz="1200">
              <a:solidFill>
                <a:schemeClr val="dk1"/>
              </a:solidFill>
              <a:latin typeface="Glegoo"/>
              <a:ea typeface="Glegoo"/>
              <a:cs typeface="Glegoo"/>
              <a:sym typeface="Glegoo"/>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412" name="Shape 1412"/>
        <p:cNvGrpSpPr/>
        <p:nvPr/>
      </p:nvGrpSpPr>
      <p:grpSpPr>
        <a:xfrm>
          <a:off x="0" y="0"/>
          <a:ext cx="0" cy="0"/>
          <a:chOff x="0" y="0"/>
          <a:chExt cx="0" cy="0"/>
        </a:xfrm>
      </p:grpSpPr>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413" name="Shape 1413"/>
        <p:cNvGrpSpPr/>
        <p:nvPr/>
      </p:nvGrpSpPr>
      <p:grpSpPr>
        <a:xfrm>
          <a:off x="0" y="0"/>
          <a:ext cx="0" cy="0"/>
          <a:chOff x="0" y="0"/>
          <a:chExt cx="0" cy="0"/>
        </a:xfrm>
      </p:grpSpPr>
      <p:grpSp>
        <p:nvGrpSpPr>
          <p:cNvPr id="1414" name="Google Shape;1414;p127"/>
          <p:cNvGrpSpPr/>
          <p:nvPr/>
        </p:nvGrpSpPr>
        <p:grpSpPr>
          <a:xfrm flipH="1">
            <a:off x="8086788" y="280000"/>
            <a:ext cx="684225" cy="757500"/>
            <a:chOff x="4302200" y="1018850"/>
            <a:chExt cx="684225" cy="757500"/>
          </a:xfrm>
        </p:grpSpPr>
        <p:sp>
          <p:nvSpPr>
            <p:cNvPr id="1415" name="Google Shape;1415;p127"/>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27"/>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27"/>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27"/>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27"/>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27"/>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27"/>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_1_1">
    <p:spTree>
      <p:nvGrpSpPr>
        <p:cNvPr id="1422" name="Shape 1422"/>
        <p:cNvGrpSpPr/>
        <p:nvPr/>
      </p:nvGrpSpPr>
      <p:grpSpPr>
        <a:xfrm>
          <a:off x="0" y="0"/>
          <a:ext cx="0" cy="0"/>
          <a:chOff x="0" y="0"/>
          <a:chExt cx="0" cy="0"/>
        </a:xfrm>
      </p:grpSpPr>
      <p:grpSp>
        <p:nvGrpSpPr>
          <p:cNvPr id="1423" name="Google Shape;1423;p128"/>
          <p:cNvGrpSpPr/>
          <p:nvPr/>
        </p:nvGrpSpPr>
        <p:grpSpPr>
          <a:xfrm>
            <a:off x="477372" y="274307"/>
            <a:ext cx="8301339" cy="4704219"/>
            <a:chOff x="477372" y="274307"/>
            <a:chExt cx="8301339" cy="4704219"/>
          </a:xfrm>
        </p:grpSpPr>
        <p:grpSp>
          <p:nvGrpSpPr>
            <p:cNvPr id="1424" name="Google Shape;1424;p128"/>
            <p:cNvGrpSpPr/>
            <p:nvPr/>
          </p:nvGrpSpPr>
          <p:grpSpPr>
            <a:xfrm flipH="1">
              <a:off x="477372" y="3933006"/>
              <a:ext cx="1201654" cy="1045519"/>
              <a:chOff x="3918275" y="2946475"/>
              <a:chExt cx="1042650" cy="907175"/>
            </a:xfrm>
          </p:grpSpPr>
          <p:sp>
            <p:nvSpPr>
              <p:cNvPr id="1425" name="Google Shape;1425;p128"/>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28"/>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28"/>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28"/>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28"/>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28"/>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28"/>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28"/>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28"/>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4" name="Google Shape;1434;p128"/>
            <p:cNvGrpSpPr/>
            <p:nvPr/>
          </p:nvGrpSpPr>
          <p:grpSpPr>
            <a:xfrm rot="10800000">
              <a:off x="8079087" y="274307"/>
              <a:ext cx="699624" cy="760571"/>
              <a:chOff x="8472500" y="116350"/>
              <a:chExt cx="573886" cy="623879"/>
            </a:xfrm>
          </p:grpSpPr>
          <p:sp>
            <p:nvSpPr>
              <p:cNvPr id="1435" name="Google Shape;1435;p128"/>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28"/>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28"/>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28"/>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BLANK_1_1_1_1_1_1_1_1_1_1">
    <p:spTree>
      <p:nvGrpSpPr>
        <p:cNvPr id="1439" name="Shape 1439"/>
        <p:cNvGrpSpPr/>
        <p:nvPr/>
      </p:nvGrpSpPr>
      <p:grpSpPr>
        <a:xfrm>
          <a:off x="0" y="0"/>
          <a:ext cx="0" cy="0"/>
          <a:chOff x="0" y="0"/>
          <a:chExt cx="0" cy="0"/>
        </a:xfrm>
      </p:grpSpPr>
      <p:grpSp>
        <p:nvGrpSpPr>
          <p:cNvPr id="1440" name="Google Shape;1440;p129"/>
          <p:cNvGrpSpPr/>
          <p:nvPr/>
        </p:nvGrpSpPr>
        <p:grpSpPr>
          <a:xfrm>
            <a:off x="515512" y="400600"/>
            <a:ext cx="7991645" cy="4391063"/>
            <a:chOff x="515512" y="400600"/>
            <a:chExt cx="7991645" cy="4391063"/>
          </a:xfrm>
        </p:grpSpPr>
        <p:grpSp>
          <p:nvGrpSpPr>
            <p:cNvPr id="1441" name="Google Shape;1441;p129"/>
            <p:cNvGrpSpPr/>
            <p:nvPr/>
          </p:nvGrpSpPr>
          <p:grpSpPr>
            <a:xfrm>
              <a:off x="7455142" y="3893946"/>
              <a:ext cx="1052016" cy="897716"/>
              <a:chOff x="6501025" y="2106525"/>
              <a:chExt cx="846625" cy="722450"/>
            </a:xfrm>
          </p:grpSpPr>
          <p:sp>
            <p:nvSpPr>
              <p:cNvPr id="1442" name="Google Shape;1442;p129"/>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29"/>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29"/>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29"/>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6" name="Google Shape;1446;p129"/>
            <p:cNvGrpSpPr/>
            <p:nvPr/>
          </p:nvGrpSpPr>
          <p:grpSpPr>
            <a:xfrm flipH="1">
              <a:off x="515512" y="400600"/>
              <a:ext cx="1052009" cy="789635"/>
              <a:chOff x="8089048" y="269900"/>
              <a:chExt cx="767162" cy="575829"/>
            </a:xfrm>
          </p:grpSpPr>
          <p:sp>
            <p:nvSpPr>
              <p:cNvPr id="1447" name="Google Shape;1447;p129"/>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29"/>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29"/>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29"/>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54" name="Shape 1454"/>
        <p:cNvGrpSpPr/>
        <p:nvPr/>
      </p:nvGrpSpPr>
      <p:grpSpPr>
        <a:xfrm>
          <a:off x="0" y="0"/>
          <a:ext cx="0" cy="0"/>
          <a:chOff x="0" y="0"/>
          <a:chExt cx="0" cy="0"/>
        </a:xfrm>
      </p:grpSpPr>
      <p:sp>
        <p:nvSpPr>
          <p:cNvPr id="1455" name="Google Shape;1455;p131"/>
          <p:cNvSpPr txBox="1"/>
          <p:nvPr>
            <p:ph type="ctrTitle"/>
          </p:nvPr>
        </p:nvSpPr>
        <p:spPr>
          <a:xfrm>
            <a:off x="2181100" y="886350"/>
            <a:ext cx="4782000" cy="18771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56" name="Google Shape;1456;p131"/>
          <p:cNvSpPr txBox="1"/>
          <p:nvPr>
            <p:ph idx="1" type="subTitle"/>
          </p:nvPr>
        </p:nvSpPr>
        <p:spPr>
          <a:xfrm>
            <a:off x="1802025" y="3650700"/>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457" name="Google Shape;1457;p131"/>
          <p:cNvSpPr txBox="1"/>
          <p:nvPr>
            <p:ph idx="2" type="ctrTitle"/>
          </p:nvPr>
        </p:nvSpPr>
        <p:spPr>
          <a:xfrm>
            <a:off x="870200" y="2763450"/>
            <a:ext cx="7403700" cy="579300"/>
          </a:xfrm>
          <a:prstGeom prst="rect">
            <a:avLst/>
          </a:prstGeom>
          <a:noFill/>
        </p:spPr>
        <p:txBody>
          <a:bodyPr anchorCtr="0" anchor="ctr" bIns="91425" lIns="91425" spcFirstLastPara="1" rIns="91425" wrap="square" tIns="91425">
            <a:noAutofit/>
          </a:bodyPr>
          <a:lstStyle>
            <a:lvl1pPr lvl="0" algn="ctr">
              <a:lnSpc>
                <a:spcPct val="90000"/>
              </a:lnSpc>
              <a:spcBef>
                <a:spcPts val="0"/>
              </a:spcBef>
              <a:spcAft>
                <a:spcPts val="0"/>
              </a:spcAft>
              <a:buClr>
                <a:srgbClr val="191919"/>
              </a:buClr>
              <a:buSzPts val="5200"/>
              <a:buNone/>
              <a:defRPr sz="2400">
                <a:solidFill>
                  <a:schemeClr val="accen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grpSp>
        <p:nvGrpSpPr>
          <p:cNvPr id="1458" name="Google Shape;1458;p131"/>
          <p:cNvGrpSpPr/>
          <p:nvPr/>
        </p:nvGrpSpPr>
        <p:grpSpPr>
          <a:xfrm>
            <a:off x="248270" y="164228"/>
            <a:ext cx="8635431" cy="4743033"/>
            <a:chOff x="248270" y="164228"/>
            <a:chExt cx="8635431" cy="4743033"/>
          </a:xfrm>
        </p:grpSpPr>
        <p:grpSp>
          <p:nvGrpSpPr>
            <p:cNvPr id="1459" name="Google Shape;1459;p131"/>
            <p:cNvGrpSpPr/>
            <p:nvPr/>
          </p:nvGrpSpPr>
          <p:grpSpPr>
            <a:xfrm>
              <a:off x="7974092" y="3900240"/>
              <a:ext cx="909609" cy="1007021"/>
              <a:chOff x="4302200" y="1018850"/>
              <a:chExt cx="684225" cy="757500"/>
            </a:xfrm>
          </p:grpSpPr>
          <p:sp>
            <p:nvSpPr>
              <p:cNvPr id="1460" name="Google Shape;1460;p131"/>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31"/>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31"/>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31"/>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31"/>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31"/>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31"/>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7" name="Google Shape;1467;p131"/>
            <p:cNvGrpSpPr/>
            <p:nvPr/>
          </p:nvGrpSpPr>
          <p:grpSpPr>
            <a:xfrm flipH="1" rot="-323156">
              <a:off x="259530" y="187412"/>
              <a:ext cx="506402" cy="263748"/>
              <a:chOff x="4211975" y="3407700"/>
              <a:chExt cx="312100" cy="162550"/>
            </a:xfrm>
          </p:grpSpPr>
          <p:sp>
            <p:nvSpPr>
              <p:cNvPr id="1468" name="Google Shape;1468;p131"/>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31"/>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70" name="Shape 1470"/>
        <p:cNvGrpSpPr/>
        <p:nvPr/>
      </p:nvGrpSpPr>
      <p:grpSpPr>
        <a:xfrm>
          <a:off x="0" y="0"/>
          <a:ext cx="0" cy="0"/>
          <a:chOff x="0" y="0"/>
          <a:chExt cx="0" cy="0"/>
        </a:xfrm>
      </p:grpSpPr>
      <p:sp>
        <p:nvSpPr>
          <p:cNvPr id="1471" name="Google Shape;1471;p132"/>
          <p:cNvSpPr txBox="1"/>
          <p:nvPr>
            <p:ph type="title"/>
          </p:nvPr>
        </p:nvSpPr>
        <p:spPr>
          <a:xfrm>
            <a:off x="720000" y="2761188"/>
            <a:ext cx="7704000" cy="8418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72" name="Google Shape;1472;p132"/>
          <p:cNvSpPr txBox="1"/>
          <p:nvPr>
            <p:ph hasCustomPrompt="1" idx="2" type="title"/>
          </p:nvPr>
        </p:nvSpPr>
        <p:spPr>
          <a:xfrm>
            <a:off x="2996550" y="12409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473" name="Google Shape;1473;p132"/>
          <p:cNvSpPr txBox="1"/>
          <p:nvPr>
            <p:ph idx="1" type="subTitle"/>
          </p:nvPr>
        </p:nvSpPr>
        <p:spPr>
          <a:xfrm>
            <a:off x="1802125" y="3602988"/>
            <a:ext cx="5540100" cy="500700"/>
          </a:xfrm>
          <a:prstGeom prst="rect">
            <a:avLst/>
          </a:prstGeom>
          <a:solidFill>
            <a:schemeClr val="accent2"/>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1474" name="Google Shape;1474;p132"/>
          <p:cNvGrpSpPr/>
          <p:nvPr/>
        </p:nvGrpSpPr>
        <p:grpSpPr>
          <a:xfrm>
            <a:off x="367532" y="613264"/>
            <a:ext cx="6517485" cy="1862286"/>
            <a:chOff x="367532" y="613264"/>
            <a:chExt cx="6517485" cy="1862286"/>
          </a:xfrm>
        </p:grpSpPr>
        <p:sp>
          <p:nvSpPr>
            <p:cNvPr id="1475" name="Google Shape;1475;p132"/>
            <p:cNvSpPr/>
            <p:nvPr/>
          </p:nvSpPr>
          <p:spPr>
            <a:xfrm flipH="1" rot="10800000">
              <a:off x="3690988" y="848215"/>
              <a:ext cx="1762097" cy="1627335"/>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32"/>
            <p:cNvSpPr/>
            <p:nvPr/>
          </p:nvSpPr>
          <p:spPr>
            <a:xfrm rot="-4849591">
              <a:off x="2634244"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32"/>
            <p:cNvSpPr/>
            <p:nvPr/>
          </p:nvSpPr>
          <p:spPr>
            <a:xfrm flipH="1" rot="4849591">
              <a:off x="6045269" y="1183504"/>
              <a:ext cx="464554" cy="1155669"/>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8" name="Google Shape;1478;p132"/>
            <p:cNvGrpSpPr/>
            <p:nvPr/>
          </p:nvGrpSpPr>
          <p:grpSpPr>
            <a:xfrm>
              <a:off x="367532" y="613264"/>
              <a:ext cx="1058211" cy="1138064"/>
              <a:chOff x="6882175" y="2207400"/>
              <a:chExt cx="465475" cy="500600"/>
            </a:xfrm>
          </p:grpSpPr>
          <p:sp>
            <p:nvSpPr>
              <p:cNvPr id="1479" name="Google Shape;1479;p132"/>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32"/>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32"/>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82" name="Shape 1482"/>
        <p:cNvGrpSpPr/>
        <p:nvPr/>
      </p:nvGrpSpPr>
      <p:grpSpPr>
        <a:xfrm>
          <a:off x="0" y="0"/>
          <a:ext cx="0" cy="0"/>
          <a:chOff x="0" y="0"/>
          <a:chExt cx="0" cy="0"/>
        </a:xfrm>
      </p:grpSpPr>
      <p:sp>
        <p:nvSpPr>
          <p:cNvPr id="1483" name="Google Shape;1483;p133"/>
          <p:cNvSpPr txBox="1"/>
          <p:nvPr>
            <p:ph idx="1" type="body"/>
          </p:nvPr>
        </p:nvSpPr>
        <p:spPr>
          <a:xfrm>
            <a:off x="720000" y="1152475"/>
            <a:ext cx="7704000" cy="34164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484" name="Google Shape;1484;p133"/>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SemiBold"/>
              <a:buNone/>
              <a:defRPr b="0" sz="3500">
                <a:solidFill>
                  <a:schemeClr val="dk1"/>
                </a:solidFill>
                <a:latin typeface="Montserrat SemiBold"/>
                <a:ea typeface="Montserrat SemiBold"/>
                <a:cs typeface="Montserrat SemiBold"/>
                <a:sym typeface="Montserrat SemiBol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485" name="Google Shape;1485;p133"/>
          <p:cNvGrpSpPr/>
          <p:nvPr/>
        </p:nvGrpSpPr>
        <p:grpSpPr>
          <a:xfrm>
            <a:off x="317068" y="269900"/>
            <a:ext cx="8546344" cy="4690378"/>
            <a:chOff x="317068" y="269900"/>
            <a:chExt cx="8546344" cy="4690378"/>
          </a:xfrm>
        </p:grpSpPr>
        <p:grpSp>
          <p:nvGrpSpPr>
            <p:cNvPr id="1486" name="Google Shape;1486;p133"/>
            <p:cNvGrpSpPr/>
            <p:nvPr/>
          </p:nvGrpSpPr>
          <p:grpSpPr>
            <a:xfrm>
              <a:off x="8089048" y="269900"/>
              <a:ext cx="767162" cy="575829"/>
              <a:chOff x="8089048" y="269900"/>
              <a:chExt cx="767162" cy="575829"/>
            </a:xfrm>
          </p:grpSpPr>
          <p:sp>
            <p:nvSpPr>
              <p:cNvPr id="1487" name="Google Shape;1487;p133"/>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33"/>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33"/>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33"/>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1" name="Google Shape;1491;p133"/>
            <p:cNvSpPr/>
            <p:nvPr/>
          </p:nvSpPr>
          <p:spPr>
            <a:xfrm rot="-1511786">
              <a:off x="8518363" y="4417999"/>
              <a:ext cx="195822" cy="487115"/>
            </a:xfrm>
            <a:custGeom>
              <a:rect b="b" l="l" r="r" t="t"/>
              <a:pathLst>
                <a:path extrusionOk="0" h="24955" w="10032">
                  <a:moveTo>
                    <a:pt x="3624" y="0"/>
                  </a:moveTo>
                  <a:cubicBezTo>
                    <a:pt x="1843" y="0"/>
                    <a:pt x="1251" y="2928"/>
                    <a:pt x="3249" y="3583"/>
                  </a:cubicBezTo>
                  <a:cubicBezTo>
                    <a:pt x="4045" y="3832"/>
                    <a:pt x="3821" y="4616"/>
                    <a:pt x="3274" y="4977"/>
                  </a:cubicBezTo>
                  <a:cubicBezTo>
                    <a:pt x="2253" y="5661"/>
                    <a:pt x="1220" y="6122"/>
                    <a:pt x="660" y="7304"/>
                  </a:cubicBezTo>
                  <a:cubicBezTo>
                    <a:pt x="0" y="8710"/>
                    <a:pt x="386" y="10353"/>
                    <a:pt x="1295" y="11561"/>
                  </a:cubicBezTo>
                  <a:cubicBezTo>
                    <a:pt x="2153" y="12706"/>
                    <a:pt x="3460" y="13266"/>
                    <a:pt x="4481" y="14211"/>
                  </a:cubicBezTo>
                  <a:cubicBezTo>
                    <a:pt x="5302" y="14983"/>
                    <a:pt x="5028" y="15444"/>
                    <a:pt x="4468" y="16302"/>
                  </a:cubicBezTo>
                  <a:cubicBezTo>
                    <a:pt x="3759" y="17422"/>
                    <a:pt x="3062" y="18555"/>
                    <a:pt x="3074" y="19936"/>
                  </a:cubicBezTo>
                  <a:cubicBezTo>
                    <a:pt x="3097" y="22327"/>
                    <a:pt x="5659" y="24955"/>
                    <a:pt x="8161" y="24955"/>
                  </a:cubicBezTo>
                  <a:cubicBezTo>
                    <a:pt x="8472" y="24955"/>
                    <a:pt x="8782" y="24914"/>
                    <a:pt x="9086" y="24827"/>
                  </a:cubicBezTo>
                  <a:cubicBezTo>
                    <a:pt x="9733" y="24641"/>
                    <a:pt x="10031" y="23894"/>
                    <a:pt x="9695" y="23322"/>
                  </a:cubicBezTo>
                  <a:cubicBezTo>
                    <a:pt x="9036" y="22102"/>
                    <a:pt x="7405" y="21766"/>
                    <a:pt x="6783" y="20521"/>
                  </a:cubicBezTo>
                  <a:cubicBezTo>
                    <a:pt x="6335" y="19600"/>
                    <a:pt x="7082" y="18866"/>
                    <a:pt x="7567" y="18119"/>
                  </a:cubicBezTo>
                  <a:cubicBezTo>
                    <a:pt x="8326" y="16949"/>
                    <a:pt x="8849" y="15643"/>
                    <a:pt x="8550" y="14236"/>
                  </a:cubicBezTo>
                  <a:cubicBezTo>
                    <a:pt x="8239" y="12805"/>
                    <a:pt x="7194" y="11735"/>
                    <a:pt x="6061" y="10901"/>
                  </a:cubicBezTo>
                  <a:cubicBezTo>
                    <a:pt x="5564" y="10528"/>
                    <a:pt x="3684" y="9445"/>
                    <a:pt x="3896" y="8847"/>
                  </a:cubicBezTo>
                  <a:cubicBezTo>
                    <a:pt x="3995" y="8561"/>
                    <a:pt x="4605" y="8374"/>
                    <a:pt x="4867" y="8225"/>
                  </a:cubicBezTo>
                  <a:cubicBezTo>
                    <a:pt x="5464" y="7902"/>
                    <a:pt x="5987" y="7466"/>
                    <a:pt x="6435" y="6943"/>
                  </a:cubicBezTo>
                  <a:cubicBezTo>
                    <a:pt x="8401" y="4479"/>
                    <a:pt x="7094" y="1032"/>
                    <a:pt x="4207" y="98"/>
                  </a:cubicBezTo>
                  <a:cubicBezTo>
                    <a:pt x="4001" y="31"/>
                    <a:pt x="3806" y="0"/>
                    <a:pt x="36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92" name="Google Shape;1492;p133"/>
            <p:cNvGrpSpPr/>
            <p:nvPr/>
          </p:nvGrpSpPr>
          <p:grpSpPr>
            <a:xfrm>
              <a:off x="317068" y="4362831"/>
              <a:ext cx="628700" cy="597447"/>
              <a:chOff x="4171771" y="2918403"/>
              <a:chExt cx="745611" cy="708463"/>
            </a:xfrm>
          </p:grpSpPr>
          <p:sp>
            <p:nvSpPr>
              <p:cNvPr id="1493" name="Google Shape;1493;p133"/>
              <p:cNvSpPr/>
              <p:nvPr/>
            </p:nvSpPr>
            <p:spPr>
              <a:xfrm>
                <a:off x="4171771" y="3496666"/>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33"/>
              <p:cNvSpPr/>
              <p:nvPr/>
            </p:nvSpPr>
            <p:spPr>
              <a:xfrm>
                <a:off x="4475845" y="3164888"/>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33"/>
              <p:cNvSpPr/>
              <p:nvPr/>
            </p:nvSpPr>
            <p:spPr>
              <a:xfrm>
                <a:off x="4251554" y="3174475"/>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33"/>
              <p:cNvSpPr/>
              <p:nvPr/>
            </p:nvSpPr>
            <p:spPr>
              <a:xfrm>
                <a:off x="4340468" y="2991883"/>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33"/>
              <p:cNvSpPr/>
              <p:nvPr/>
            </p:nvSpPr>
            <p:spPr>
              <a:xfrm>
                <a:off x="4527475" y="2918403"/>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33"/>
              <p:cNvSpPr/>
              <p:nvPr/>
            </p:nvSpPr>
            <p:spPr>
              <a:xfrm>
                <a:off x="4783257" y="3091192"/>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33"/>
              <p:cNvSpPr/>
              <p:nvPr/>
            </p:nvSpPr>
            <p:spPr>
              <a:xfrm>
                <a:off x="4599649" y="3347183"/>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33"/>
              <p:cNvSpPr/>
              <p:nvPr/>
            </p:nvSpPr>
            <p:spPr>
              <a:xfrm>
                <a:off x="4369224" y="3374505"/>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1" name="Google Shape;1501;p133"/>
            <p:cNvSpPr/>
            <p:nvPr/>
          </p:nvSpPr>
          <p:spPr>
            <a:xfrm>
              <a:off x="8653163" y="4399500"/>
              <a:ext cx="210250" cy="180450"/>
            </a:xfrm>
            <a:custGeom>
              <a:rect b="b" l="l" r="r" t="t"/>
              <a:pathLst>
                <a:path extrusionOk="0" h="7218" w="8410">
                  <a:moveTo>
                    <a:pt x="4078" y="1"/>
                  </a:moveTo>
                  <a:cubicBezTo>
                    <a:pt x="3728" y="1"/>
                    <a:pt x="3397" y="192"/>
                    <a:pt x="3311" y="629"/>
                  </a:cubicBezTo>
                  <a:cubicBezTo>
                    <a:pt x="3224" y="1139"/>
                    <a:pt x="3174" y="1649"/>
                    <a:pt x="3174" y="2172"/>
                  </a:cubicBezTo>
                  <a:cubicBezTo>
                    <a:pt x="2415" y="2259"/>
                    <a:pt x="1643" y="2321"/>
                    <a:pt x="859" y="2408"/>
                  </a:cubicBezTo>
                  <a:cubicBezTo>
                    <a:pt x="0" y="2495"/>
                    <a:pt x="13" y="3640"/>
                    <a:pt x="859" y="3740"/>
                  </a:cubicBezTo>
                  <a:cubicBezTo>
                    <a:pt x="1631" y="3827"/>
                    <a:pt x="2402" y="3864"/>
                    <a:pt x="3186" y="3864"/>
                  </a:cubicBezTo>
                  <a:cubicBezTo>
                    <a:pt x="3174" y="4872"/>
                    <a:pt x="3112" y="5905"/>
                    <a:pt x="3286" y="6914"/>
                  </a:cubicBezTo>
                  <a:cubicBezTo>
                    <a:pt x="3321" y="7126"/>
                    <a:pt x="3476" y="7218"/>
                    <a:pt x="3643" y="7218"/>
                  </a:cubicBezTo>
                  <a:cubicBezTo>
                    <a:pt x="3829" y="7218"/>
                    <a:pt x="4029" y="7104"/>
                    <a:pt x="4095" y="6914"/>
                  </a:cubicBezTo>
                  <a:cubicBezTo>
                    <a:pt x="4431" y="5930"/>
                    <a:pt x="4518" y="4835"/>
                    <a:pt x="4667" y="3802"/>
                  </a:cubicBezTo>
                  <a:cubicBezTo>
                    <a:pt x="5464" y="3752"/>
                    <a:pt x="6248" y="3678"/>
                    <a:pt x="7007" y="3603"/>
                  </a:cubicBezTo>
                  <a:cubicBezTo>
                    <a:pt x="8410" y="3454"/>
                    <a:pt x="8241" y="1520"/>
                    <a:pt x="7049" y="1520"/>
                  </a:cubicBezTo>
                  <a:cubicBezTo>
                    <a:pt x="6951" y="1520"/>
                    <a:pt x="6845" y="1533"/>
                    <a:pt x="6733" y="1562"/>
                  </a:cubicBezTo>
                  <a:cubicBezTo>
                    <a:pt x="6148" y="1711"/>
                    <a:pt x="5563" y="1823"/>
                    <a:pt x="4978" y="1923"/>
                  </a:cubicBezTo>
                  <a:cubicBezTo>
                    <a:pt x="5028" y="1562"/>
                    <a:pt x="5041" y="1213"/>
                    <a:pt x="5041" y="865"/>
                  </a:cubicBezTo>
                  <a:cubicBezTo>
                    <a:pt x="5027" y="329"/>
                    <a:pt x="4536" y="1"/>
                    <a:pt x="40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02" name="Shape 1502"/>
        <p:cNvGrpSpPr/>
        <p:nvPr/>
      </p:nvGrpSpPr>
      <p:grpSpPr>
        <a:xfrm>
          <a:off x="0" y="0"/>
          <a:ext cx="0" cy="0"/>
          <a:chOff x="0" y="0"/>
          <a:chExt cx="0" cy="0"/>
        </a:xfrm>
      </p:grpSpPr>
      <p:sp>
        <p:nvSpPr>
          <p:cNvPr id="1503" name="Google Shape;1503;p134"/>
          <p:cNvSpPr txBox="1"/>
          <p:nvPr>
            <p:ph idx="1" type="subTitle"/>
          </p:nvPr>
        </p:nvSpPr>
        <p:spPr>
          <a:xfrm>
            <a:off x="1181425"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504" name="Google Shape;1504;p134"/>
          <p:cNvSpPr txBox="1"/>
          <p:nvPr>
            <p:ph idx="2" type="subTitle"/>
          </p:nvPr>
        </p:nvSpPr>
        <p:spPr>
          <a:xfrm>
            <a:off x="4836300" y="2109500"/>
            <a:ext cx="2907600" cy="713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2500"/>
              <a:buFont typeface="Bebas Neue"/>
              <a:buNone/>
              <a:defRPr sz="24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505" name="Google Shape;1505;p134"/>
          <p:cNvSpPr txBox="1"/>
          <p:nvPr>
            <p:ph idx="3" type="subTitle"/>
          </p:nvPr>
        </p:nvSpPr>
        <p:spPr>
          <a:xfrm>
            <a:off x="12843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06" name="Google Shape;1506;p134"/>
          <p:cNvSpPr txBox="1"/>
          <p:nvPr>
            <p:ph idx="4" type="subTitle"/>
          </p:nvPr>
        </p:nvSpPr>
        <p:spPr>
          <a:xfrm>
            <a:off x="4939175" y="2822900"/>
            <a:ext cx="2701800" cy="164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07" name="Google Shape;1507;p134"/>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508" name="Google Shape;1508;p134"/>
          <p:cNvGrpSpPr/>
          <p:nvPr/>
        </p:nvGrpSpPr>
        <p:grpSpPr>
          <a:xfrm>
            <a:off x="497200" y="350200"/>
            <a:ext cx="8511035" cy="5187625"/>
            <a:chOff x="497200" y="350200"/>
            <a:chExt cx="8511035" cy="5187625"/>
          </a:xfrm>
        </p:grpSpPr>
        <p:grpSp>
          <p:nvGrpSpPr>
            <p:cNvPr id="1509" name="Google Shape;1509;p134"/>
            <p:cNvGrpSpPr/>
            <p:nvPr/>
          </p:nvGrpSpPr>
          <p:grpSpPr>
            <a:xfrm>
              <a:off x="497200" y="350200"/>
              <a:ext cx="684225" cy="757500"/>
              <a:chOff x="4302200" y="1018850"/>
              <a:chExt cx="684225" cy="757500"/>
            </a:xfrm>
          </p:grpSpPr>
          <p:sp>
            <p:nvSpPr>
              <p:cNvPr id="1510" name="Google Shape;1510;p134"/>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34"/>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34"/>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34"/>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34"/>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34"/>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34"/>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17" name="Google Shape;1517;p134"/>
            <p:cNvSpPr/>
            <p:nvPr/>
          </p:nvSpPr>
          <p:spPr>
            <a:xfrm rot="9900113">
              <a:off x="8369333" y="4285606"/>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34"/>
            <p:cNvSpPr/>
            <p:nvPr/>
          </p:nvSpPr>
          <p:spPr>
            <a:xfrm flipH="1" rot="899887">
              <a:off x="7964803" y="452677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19" name="Shape 1519"/>
        <p:cNvGrpSpPr/>
        <p:nvPr/>
      </p:nvGrpSpPr>
      <p:grpSpPr>
        <a:xfrm>
          <a:off x="0" y="0"/>
          <a:ext cx="0" cy="0"/>
          <a:chOff x="0" y="0"/>
          <a:chExt cx="0" cy="0"/>
        </a:xfrm>
      </p:grpSpPr>
      <p:grpSp>
        <p:nvGrpSpPr>
          <p:cNvPr id="1520" name="Google Shape;1520;p135"/>
          <p:cNvGrpSpPr/>
          <p:nvPr/>
        </p:nvGrpSpPr>
        <p:grpSpPr>
          <a:xfrm>
            <a:off x="377500" y="172458"/>
            <a:ext cx="8563789" cy="1126945"/>
            <a:chOff x="377500" y="172458"/>
            <a:chExt cx="8563789" cy="1126945"/>
          </a:xfrm>
        </p:grpSpPr>
        <p:grpSp>
          <p:nvGrpSpPr>
            <p:cNvPr id="1521" name="Google Shape;1521;p135"/>
            <p:cNvGrpSpPr/>
            <p:nvPr/>
          </p:nvGrpSpPr>
          <p:grpSpPr>
            <a:xfrm>
              <a:off x="377500" y="231065"/>
              <a:ext cx="1328170" cy="1068338"/>
              <a:chOff x="6351050" y="916775"/>
              <a:chExt cx="1014025" cy="815650"/>
            </a:xfrm>
          </p:grpSpPr>
          <p:sp>
            <p:nvSpPr>
              <p:cNvPr id="1522" name="Google Shape;1522;p135"/>
              <p:cNvSpPr/>
              <p:nvPr/>
            </p:nvSpPr>
            <p:spPr>
              <a:xfrm>
                <a:off x="6535575" y="916775"/>
                <a:ext cx="829500" cy="815650"/>
              </a:xfrm>
              <a:custGeom>
                <a:rect b="b" l="l" r="r" t="t"/>
                <a:pathLst>
                  <a:path extrusionOk="0" h="32626" w="33180">
                    <a:moveTo>
                      <a:pt x="12866" y="1"/>
                    </a:moveTo>
                    <a:cubicBezTo>
                      <a:pt x="11566" y="1"/>
                      <a:pt x="10270" y="408"/>
                      <a:pt x="9160" y="1301"/>
                    </a:cubicBezTo>
                    <a:cubicBezTo>
                      <a:pt x="6497" y="3429"/>
                      <a:pt x="5899" y="7237"/>
                      <a:pt x="7430" y="10224"/>
                    </a:cubicBezTo>
                    <a:cubicBezTo>
                      <a:pt x="7579" y="10510"/>
                      <a:pt x="7741" y="10784"/>
                      <a:pt x="7928" y="11058"/>
                    </a:cubicBezTo>
                    <a:cubicBezTo>
                      <a:pt x="3709" y="12925"/>
                      <a:pt x="0" y="15725"/>
                      <a:pt x="971" y="19894"/>
                    </a:cubicBezTo>
                    <a:cubicBezTo>
                      <a:pt x="1772" y="23302"/>
                      <a:pt x="4148" y="24454"/>
                      <a:pt x="6964" y="24454"/>
                    </a:cubicBezTo>
                    <a:cubicBezTo>
                      <a:pt x="7953" y="24454"/>
                      <a:pt x="8996" y="24312"/>
                      <a:pt x="10044" y="24076"/>
                    </a:cubicBezTo>
                    <a:cubicBezTo>
                      <a:pt x="10069" y="25781"/>
                      <a:pt x="10218" y="27474"/>
                      <a:pt x="10479" y="29141"/>
                    </a:cubicBezTo>
                    <a:cubicBezTo>
                      <a:pt x="10827" y="31363"/>
                      <a:pt x="13062" y="32625"/>
                      <a:pt x="15189" y="32625"/>
                    </a:cubicBezTo>
                    <a:cubicBezTo>
                      <a:pt x="16029" y="32625"/>
                      <a:pt x="16852" y="32428"/>
                      <a:pt x="17536" y="32016"/>
                    </a:cubicBezTo>
                    <a:cubicBezTo>
                      <a:pt x="19652" y="30747"/>
                      <a:pt x="21257" y="28805"/>
                      <a:pt x="22103" y="26503"/>
                    </a:cubicBezTo>
                    <a:cubicBezTo>
                      <a:pt x="23581" y="27110"/>
                      <a:pt x="25092" y="27508"/>
                      <a:pt x="26508" y="27508"/>
                    </a:cubicBezTo>
                    <a:cubicBezTo>
                      <a:pt x="28573" y="27508"/>
                      <a:pt x="30436" y="26661"/>
                      <a:pt x="31699" y="24387"/>
                    </a:cubicBezTo>
                    <a:cubicBezTo>
                      <a:pt x="33180" y="21724"/>
                      <a:pt x="32172" y="18363"/>
                      <a:pt x="30031" y="16385"/>
                    </a:cubicBezTo>
                    <a:cubicBezTo>
                      <a:pt x="29409" y="15812"/>
                      <a:pt x="28700" y="15327"/>
                      <a:pt x="27940" y="14953"/>
                    </a:cubicBezTo>
                    <a:cubicBezTo>
                      <a:pt x="30492" y="10933"/>
                      <a:pt x="32383" y="6279"/>
                      <a:pt x="27716" y="3541"/>
                    </a:cubicBezTo>
                    <a:cubicBezTo>
                      <a:pt x="26696" y="2946"/>
                      <a:pt x="25684" y="2684"/>
                      <a:pt x="24706" y="2684"/>
                    </a:cubicBezTo>
                    <a:cubicBezTo>
                      <a:pt x="22883" y="2684"/>
                      <a:pt x="21177" y="3594"/>
                      <a:pt x="19751" y="4947"/>
                    </a:cubicBezTo>
                    <a:cubicBezTo>
                      <a:pt x="19266" y="3939"/>
                      <a:pt x="18644" y="3018"/>
                      <a:pt x="17884" y="2209"/>
                    </a:cubicBezTo>
                    <a:cubicBezTo>
                      <a:pt x="16544" y="811"/>
                      <a:pt x="14701" y="1"/>
                      <a:pt x="128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35"/>
              <p:cNvSpPr/>
              <p:nvPr/>
            </p:nvSpPr>
            <p:spPr>
              <a:xfrm>
                <a:off x="6351050" y="1185725"/>
                <a:ext cx="352500" cy="283925"/>
              </a:xfrm>
              <a:custGeom>
                <a:rect b="b" l="l" r="r" t="t"/>
                <a:pathLst>
                  <a:path extrusionOk="0" h="11357" w="14100">
                    <a:moveTo>
                      <a:pt x="7160" y="1"/>
                    </a:moveTo>
                    <a:cubicBezTo>
                      <a:pt x="6017" y="1"/>
                      <a:pt x="4882" y="288"/>
                      <a:pt x="3921" y="872"/>
                    </a:cubicBezTo>
                    <a:cubicBezTo>
                      <a:pt x="2478" y="1296"/>
                      <a:pt x="1233" y="2391"/>
                      <a:pt x="785" y="3897"/>
                    </a:cubicBezTo>
                    <a:cubicBezTo>
                      <a:pt x="1" y="6485"/>
                      <a:pt x="1532" y="9261"/>
                      <a:pt x="3759" y="10555"/>
                    </a:cubicBezTo>
                    <a:cubicBezTo>
                      <a:pt x="4710" y="11105"/>
                      <a:pt x="5772" y="11356"/>
                      <a:pt x="6832" y="11356"/>
                    </a:cubicBezTo>
                    <a:cubicBezTo>
                      <a:pt x="10476" y="11356"/>
                      <a:pt x="14099" y="8384"/>
                      <a:pt x="13106" y="4345"/>
                    </a:cubicBezTo>
                    <a:cubicBezTo>
                      <a:pt x="12405" y="1490"/>
                      <a:pt x="9763" y="1"/>
                      <a:pt x="71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35"/>
              <p:cNvSpPr/>
              <p:nvPr/>
            </p:nvSpPr>
            <p:spPr>
              <a:xfrm>
                <a:off x="6710125" y="1397625"/>
                <a:ext cx="233275" cy="203825"/>
              </a:xfrm>
              <a:custGeom>
                <a:rect b="b" l="l" r="r" t="t"/>
                <a:pathLst>
                  <a:path extrusionOk="0" h="8153" w="9331">
                    <a:moveTo>
                      <a:pt x="4812" y="0"/>
                    </a:moveTo>
                    <a:cubicBezTo>
                      <a:pt x="4540" y="0"/>
                      <a:pt x="4259" y="32"/>
                      <a:pt x="3970" y="100"/>
                    </a:cubicBezTo>
                    <a:cubicBezTo>
                      <a:pt x="3037" y="337"/>
                      <a:pt x="2253" y="946"/>
                      <a:pt x="1805" y="1780"/>
                    </a:cubicBezTo>
                    <a:cubicBezTo>
                      <a:pt x="1319" y="2116"/>
                      <a:pt x="933" y="2564"/>
                      <a:pt x="647" y="3087"/>
                    </a:cubicBezTo>
                    <a:cubicBezTo>
                      <a:pt x="0" y="4344"/>
                      <a:pt x="162" y="5937"/>
                      <a:pt x="1182" y="6970"/>
                    </a:cubicBezTo>
                    <a:cubicBezTo>
                      <a:pt x="1976" y="7783"/>
                      <a:pt x="3002" y="8153"/>
                      <a:pt x="4035" y="8153"/>
                    </a:cubicBezTo>
                    <a:cubicBezTo>
                      <a:pt x="5628" y="8153"/>
                      <a:pt x="7235" y="7275"/>
                      <a:pt x="8027" y="5788"/>
                    </a:cubicBezTo>
                    <a:cubicBezTo>
                      <a:pt x="9330" y="3307"/>
                      <a:pt x="7570" y="0"/>
                      <a:pt x="48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35"/>
              <p:cNvSpPr/>
              <p:nvPr/>
            </p:nvSpPr>
            <p:spPr>
              <a:xfrm>
                <a:off x="6817775" y="1166050"/>
                <a:ext cx="180800" cy="154450"/>
              </a:xfrm>
              <a:custGeom>
                <a:rect b="b" l="l" r="r" t="t"/>
                <a:pathLst>
                  <a:path extrusionOk="0" h="6178" w="7232">
                    <a:moveTo>
                      <a:pt x="3736" y="1"/>
                    </a:moveTo>
                    <a:cubicBezTo>
                      <a:pt x="2485" y="1"/>
                      <a:pt x="1327" y="755"/>
                      <a:pt x="884" y="1809"/>
                    </a:cubicBezTo>
                    <a:cubicBezTo>
                      <a:pt x="784" y="1908"/>
                      <a:pt x="697" y="2020"/>
                      <a:pt x="622" y="2145"/>
                    </a:cubicBezTo>
                    <a:cubicBezTo>
                      <a:pt x="0" y="3128"/>
                      <a:pt x="224" y="4435"/>
                      <a:pt x="1021" y="5256"/>
                    </a:cubicBezTo>
                    <a:cubicBezTo>
                      <a:pt x="1633" y="5888"/>
                      <a:pt x="2415" y="6177"/>
                      <a:pt x="3200" y="6177"/>
                    </a:cubicBezTo>
                    <a:cubicBezTo>
                      <a:pt x="4346" y="6177"/>
                      <a:pt x="5495" y="5561"/>
                      <a:pt x="6123" y="4497"/>
                    </a:cubicBezTo>
                    <a:cubicBezTo>
                      <a:pt x="7231" y="2630"/>
                      <a:pt x="6161" y="104"/>
                      <a:pt x="3883" y="4"/>
                    </a:cubicBezTo>
                    <a:cubicBezTo>
                      <a:pt x="3834" y="2"/>
                      <a:pt x="3785" y="1"/>
                      <a:pt x="37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35"/>
              <p:cNvSpPr/>
              <p:nvPr/>
            </p:nvSpPr>
            <p:spPr>
              <a:xfrm>
                <a:off x="7017525" y="1308775"/>
                <a:ext cx="141575" cy="137725"/>
              </a:xfrm>
              <a:custGeom>
                <a:rect b="b" l="l" r="r" t="t"/>
                <a:pathLst>
                  <a:path extrusionOk="0" h="5509" w="5663">
                    <a:moveTo>
                      <a:pt x="3259" y="1"/>
                    </a:moveTo>
                    <a:cubicBezTo>
                      <a:pt x="2765" y="1"/>
                      <a:pt x="2274" y="143"/>
                      <a:pt x="1842" y="418"/>
                    </a:cubicBezTo>
                    <a:cubicBezTo>
                      <a:pt x="1257" y="779"/>
                      <a:pt x="809" y="1327"/>
                      <a:pt x="573" y="1974"/>
                    </a:cubicBezTo>
                    <a:cubicBezTo>
                      <a:pt x="249" y="2435"/>
                      <a:pt x="75" y="2970"/>
                      <a:pt x="50" y="3530"/>
                    </a:cubicBezTo>
                    <a:cubicBezTo>
                      <a:pt x="1" y="4764"/>
                      <a:pt x="1273" y="5509"/>
                      <a:pt x="2375" y="5509"/>
                    </a:cubicBezTo>
                    <a:cubicBezTo>
                      <a:pt x="2384" y="5509"/>
                      <a:pt x="2393" y="5509"/>
                      <a:pt x="2402" y="5509"/>
                    </a:cubicBezTo>
                    <a:cubicBezTo>
                      <a:pt x="3946" y="5496"/>
                      <a:pt x="5402" y="4289"/>
                      <a:pt x="5601" y="2746"/>
                    </a:cubicBezTo>
                    <a:cubicBezTo>
                      <a:pt x="5663" y="2347"/>
                      <a:pt x="5651" y="1937"/>
                      <a:pt x="5551" y="1538"/>
                    </a:cubicBezTo>
                    <a:cubicBezTo>
                      <a:pt x="5364" y="879"/>
                      <a:pt x="4854" y="456"/>
                      <a:pt x="4244" y="194"/>
                    </a:cubicBezTo>
                    <a:cubicBezTo>
                      <a:pt x="3925" y="64"/>
                      <a:pt x="3591" y="1"/>
                      <a:pt x="32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7" name="Google Shape;1527;p135"/>
            <p:cNvSpPr/>
            <p:nvPr/>
          </p:nvSpPr>
          <p:spPr>
            <a:xfrm rot="6299815">
              <a:off x="7974736" y="71978"/>
              <a:ext cx="663833" cy="1136193"/>
            </a:xfrm>
            <a:custGeom>
              <a:rect b="b" l="l" r="r" t="t"/>
              <a:pathLst>
                <a:path extrusionOk="0" h="25605" w="14960">
                  <a:moveTo>
                    <a:pt x="10860" y="1"/>
                  </a:moveTo>
                  <a:cubicBezTo>
                    <a:pt x="7630" y="1"/>
                    <a:pt x="4436" y="759"/>
                    <a:pt x="1531" y="2200"/>
                  </a:cubicBezTo>
                  <a:cubicBezTo>
                    <a:pt x="112" y="2922"/>
                    <a:pt x="0" y="4465"/>
                    <a:pt x="797" y="5672"/>
                  </a:cubicBezTo>
                  <a:cubicBezTo>
                    <a:pt x="2514" y="8298"/>
                    <a:pt x="4145" y="10974"/>
                    <a:pt x="5713" y="13700"/>
                  </a:cubicBezTo>
                  <a:cubicBezTo>
                    <a:pt x="5563" y="13974"/>
                    <a:pt x="5427" y="14260"/>
                    <a:pt x="5277" y="14546"/>
                  </a:cubicBezTo>
                  <a:cubicBezTo>
                    <a:pt x="4593" y="15268"/>
                    <a:pt x="3970" y="16027"/>
                    <a:pt x="3398" y="16836"/>
                  </a:cubicBezTo>
                  <a:cubicBezTo>
                    <a:pt x="2328" y="18330"/>
                    <a:pt x="797" y="20470"/>
                    <a:pt x="697" y="22349"/>
                  </a:cubicBezTo>
                  <a:cubicBezTo>
                    <a:pt x="573" y="25013"/>
                    <a:pt x="3249" y="25486"/>
                    <a:pt x="5290" y="25573"/>
                  </a:cubicBezTo>
                  <a:cubicBezTo>
                    <a:pt x="5716" y="25594"/>
                    <a:pt x="6146" y="25605"/>
                    <a:pt x="6577" y="25605"/>
                  </a:cubicBezTo>
                  <a:cubicBezTo>
                    <a:pt x="8209" y="25605"/>
                    <a:pt x="9860" y="25447"/>
                    <a:pt x="11425" y="25063"/>
                  </a:cubicBezTo>
                  <a:cubicBezTo>
                    <a:pt x="13603" y="24540"/>
                    <a:pt x="14960" y="22847"/>
                    <a:pt x="14350" y="20570"/>
                  </a:cubicBezTo>
                  <a:cubicBezTo>
                    <a:pt x="13777" y="18491"/>
                    <a:pt x="12408" y="16500"/>
                    <a:pt x="11375" y="14633"/>
                  </a:cubicBezTo>
                  <a:cubicBezTo>
                    <a:pt x="11164" y="14247"/>
                    <a:pt x="10952" y="13874"/>
                    <a:pt x="10741" y="13488"/>
                  </a:cubicBezTo>
                  <a:cubicBezTo>
                    <a:pt x="10990" y="12941"/>
                    <a:pt x="11239" y="12381"/>
                    <a:pt x="11475" y="11821"/>
                  </a:cubicBezTo>
                  <a:cubicBezTo>
                    <a:pt x="12732" y="8846"/>
                    <a:pt x="13703" y="5697"/>
                    <a:pt x="13815" y="2437"/>
                  </a:cubicBezTo>
                  <a:cubicBezTo>
                    <a:pt x="13865" y="1279"/>
                    <a:pt x="13056" y="60"/>
                    <a:pt x="11799" y="22"/>
                  </a:cubicBezTo>
                  <a:cubicBezTo>
                    <a:pt x="11486" y="8"/>
                    <a:pt x="11173" y="1"/>
                    <a:pt x="1086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8" name="Google Shape;1528;p135"/>
            <p:cNvGrpSpPr/>
            <p:nvPr/>
          </p:nvGrpSpPr>
          <p:grpSpPr>
            <a:xfrm>
              <a:off x="8030200" y="428913"/>
              <a:ext cx="552900" cy="610100"/>
              <a:chOff x="5851725" y="2547500"/>
              <a:chExt cx="552900" cy="610100"/>
            </a:xfrm>
          </p:grpSpPr>
          <p:sp>
            <p:nvSpPr>
              <p:cNvPr id="1529" name="Google Shape;1529;p135"/>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35"/>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35"/>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35"/>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35"/>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35"/>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35"/>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35"/>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35"/>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38" name="Google Shape;1538;p135"/>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39" name="Shape 1539"/>
        <p:cNvGrpSpPr/>
        <p:nvPr/>
      </p:nvGrpSpPr>
      <p:grpSpPr>
        <a:xfrm>
          <a:off x="0" y="0"/>
          <a:ext cx="0" cy="0"/>
          <a:chOff x="0" y="0"/>
          <a:chExt cx="0" cy="0"/>
        </a:xfrm>
      </p:grpSpPr>
      <p:sp>
        <p:nvSpPr>
          <p:cNvPr id="1540" name="Google Shape;1540;p136"/>
          <p:cNvSpPr txBox="1"/>
          <p:nvPr>
            <p:ph idx="1" type="body"/>
          </p:nvPr>
        </p:nvSpPr>
        <p:spPr>
          <a:xfrm>
            <a:off x="715100" y="2701425"/>
            <a:ext cx="3322200" cy="19071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541" name="Google Shape;1541;p136"/>
          <p:cNvSpPr txBox="1"/>
          <p:nvPr>
            <p:ph type="title"/>
          </p:nvPr>
        </p:nvSpPr>
        <p:spPr>
          <a:xfrm>
            <a:off x="715100" y="1401575"/>
            <a:ext cx="3861000" cy="1299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542" name="Google Shape;1542;p136"/>
          <p:cNvGrpSpPr/>
          <p:nvPr/>
        </p:nvGrpSpPr>
        <p:grpSpPr>
          <a:xfrm>
            <a:off x="1732721" y="488125"/>
            <a:ext cx="7297676" cy="4510167"/>
            <a:chOff x="1732721" y="488125"/>
            <a:chExt cx="7297676" cy="4510167"/>
          </a:xfrm>
        </p:grpSpPr>
        <p:sp>
          <p:nvSpPr>
            <p:cNvPr id="1543" name="Google Shape;1543;p136"/>
            <p:cNvSpPr/>
            <p:nvPr/>
          </p:nvSpPr>
          <p:spPr>
            <a:xfrm rot="-453958">
              <a:off x="1754213" y="912715"/>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36"/>
            <p:cNvSpPr/>
            <p:nvPr/>
          </p:nvSpPr>
          <p:spPr>
            <a:xfrm rot="1124762">
              <a:off x="4799425" y="1001751"/>
              <a:ext cx="3771343" cy="348291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45" name="Shape 1545"/>
        <p:cNvGrpSpPr/>
        <p:nvPr/>
      </p:nvGrpSpPr>
      <p:grpSpPr>
        <a:xfrm>
          <a:off x="0" y="0"/>
          <a:ext cx="0" cy="0"/>
          <a:chOff x="0" y="0"/>
          <a:chExt cx="0" cy="0"/>
        </a:xfrm>
      </p:grpSpPr>
      <p:grpSp>
        <p:nvGrpSpPr>
          <p:cNvPr id="1546" name="Google Shape;1546;p137"/>
          <p:cNvGrpSpPr/>
          <p:nvPr/>
        </p:nvGrpSpPr>
        <p:grpSpPr>
          <a:xfrm>
            <a:off x="458401" y="470495"/>
            <a:ext cx="8399091" cy="4494762"/>
            <a:chOff x="458401" y="470495"/>
            <a:chExt cx="8399091" cy="4494762"/>
          </a:xfrm>
        </p:grpSpPr>
        <p:sp>
          <p:nvSpPr>
            <p:cNvPr id="1547" name="Google Shape;1547;p137"/>
            <p:cNvSpPr/>
            <p:nvPr/>
          </p:nvSpPr>
          <p:spPr>
            <a:xfrm rot="-1274828">
              <a:off x="3792449" y="723586"/>
              <a:ext cx="1559101" cy="865202"/>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37"/>
            <p:cNvSpPr/>
            <p:nvPr/>
          </p:nvSpPr>
          <p:spPr>
            <a:xfrm>
              <a:off x="859744" y="3247549"/>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37"/>
            <p:cNvSpPr/>
            <p:nvPr/>
          </p:nvSpPr>
          <p:spPr>
            <a:xfrm>
              <a:off x="458401" y="3863148"/>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50" name="Google Shape;1550;p137"/>
            <p:cNvGrpSpPr/>
            <p:nvPr/>
          </p:nvGrpSpPr>
          <p:grpSpPr>
            <a:xfrm flipH="1" rot="375732">
              <a:off x="7289101" y="3547823"/>
              <a:ext cx="1499802" cy="1339633"/>
              <a:chOff x="287900" y="3991175"/>
              <a:chExt cx="844150" cy="754000"/>
            </a:xfrm>
          </p:grpSpPr>
          <p:sp>
            <p:nvSpPr>
              <p:cNvPr id="1551" name="Google Shape;1551;p137"/>
              <p:cNvSpPr/>
              <p:nvPr/>
            </p:nvSpPr>
            <p:spPr>
              <a:xfrm>
                <a:off x="287900" y="3991175"/>
                <a:ext cx="844150" cy="754000"/>
              </a:xfrm>
              <a:custGeom>
                <a:rect b="b" l="l" r="r" t="t"/>
                <a:pathLst>
                  <a:path extrusionOk="0" h="30160" w="33766">
                    <a:moveTo>
                      <a:pt x="16435" y="1"/>
                    </a:moveTo>
                    <a:cubicBezTo>
                      <a:pt x="14164" y="1"/>
                      <a:pt x="11874" y="431"/>
                      <a:pt x="9782" y="1149"/>
                    </a:cubicBezTo>
                    <a:cubicBezTo>
                      <a:pt x="4829" y="2855"/>
                      <a:pt x="1867" y="7298"/>
                      <a:pt x="971" y="12301"/>
                    </a:cubicBezTo>
                    <a:cubicBezTo>
                      <a:pt x="0" y="17640"/>
                      <a:pt x="1880" y="22929"/>
                      <a:pt x="3709" y="27870"/>
                    </a:cubicBezTo>
                    <a:cubicBezTo>
                      <a:pt x="4300" y="29486"/>
                      <a:pt x="5522" y="30160"/>
                      <a:pt x="6800" y="30160"/>
                    </a:cubicBezTo>
                    <a:cubicBezTo>
                      <a:pt x="9233" y="30160"/>
                      <a:pt x="11871" y="27715"/>
                      <a:pt x="10753" y="24672"/>
                    </a:cubicBezTo>
                    <a:cubicBezTo>
                      <a:pt x="9384" y="20950"/>
                      <a:pt x="7169" y="14479"/>
                      <a:pt x="9484" y="10733"/>
                    </a:cubicBezTo>
                    <a:lnTo>
                      <a:pt x="9484" y="10733"/>
                    </a:lnTo>
                    <a:cubicBezTo>
                      <a:pt x="9720" y="11952"/>
                      <a:pt x="10081" y="13159"/>
                      <a:pt x="10380" y="14317"/>
                    </a:cubicBezTo>
                    <a:cubicBezTo>
                      <a:pt x="11002" y="16706"/>
                      <a:pt x="11624" y="19096"/>
                      <a:pt x="12247" y="21473"/>
                    </a:cubicBezTo>
                    <a:cubicBezTo>
                      <a:pt x="12727" y="23294"/>
                      <a:pt x="14180" y="24703"/>
                      <a:pt x="16056" y="24703"/>
                    </a:cubicBezTo>
                    <a:cubicBezTo>
                      <a:pt x="16270" y="24703"/>
                      <a:pt x="16490" y="24685"/>
                      <a:pt x="16715" y="24647"/>
                    </a:cubicBezTo>
                    <a:cubicBezTo>
                      <a:pt x="18619" y="24323"/>
                      <a:pt x="20436" y="22220"/>
                      <a:pt x="19888" y="20191"/>
                    </a:cubicBezTo>
                    <a:cubicBezTo>
                      <a:pt x="19204" y="17665"/>
                      <a:pt x="18507" y="15151"/>
                      <a:pt x="17822" y="12637"/>
                    </a:cubicBezTo>
                    <a:cubicBezTo>
                      <a:pt x="17374" y="11019"/>
                      <a:pt x="16976" y="9289"/>
                      <a:pt x="16292" y="7708"/>
                    </a:cubicBezTo>
                    <a:cubicBezTo>
                      <a:pt x="18221" y="7708"/>
                      <a:pt x="20025" y="8331"/>
                      <a:pt x="21444" y="9936"/>
                    </a:cubicBezTo>
                    <a:cubicBezTo>
                      <a:pt x="23995" y="12836"/>
                      <a:pt x="25626" y="17665"/>
                      <a:pt x="29310" y="19220"/>
                    </a:cubicBezTo>
                    <a:cubicBezTo>
                      <a:pt x="29657" y="19364"/>
                      <a:pt x="30000" y="19430"/>
                      <a:pt x="30330" y="19430"/>
                    </a:cubicBezTo>
                    <a:cubicBezTo>
                      <a:pt x="31797" y="19430"/>
                      <a:pt x="33013" y="18137"/>
                      <a:pt x="33267" y="16694"/>
                    </a:cubicBezTo>
                    <a:cubicBezTo>
                      <a:pt x="33765" y="13819"/>
                      <a:pt x="31600" y="10994"/>
                      <a:pt x="30106" y="8716"/>
                    </a:cubicBezTo>
                    <a:cubicBezTo>
                      <a:pt x="28613" y="6426"/>
                      <a:pt x="26945" y="4136"/>
                      <a:pt x="24730" y="2506"/>
                    </a:cubicBezTo>
                    <a:cubicBezTo>
                      <a:pt x="22321" y="731"/>
                      <a:pt x="19395" y="1"/>
                      <a:pt x="1643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37"/>
              <p:cNvSpPr/>
              <p:nvPr/>
            </p:nvSpPr>
            <p:spPr>
              <a:xfrm>
                <a:off x="620400" y="4028875"/>
                <a:ext cx="148225" cy="105325"/>
              </a:xfrm>
              <a:custGeom>
                <a:rect b="b" l="l" r="r" t="t"/>
                <a:pathLst>
                  <a:path extrusionOk="0" h="4213" w="5929">
                    <a:moveTo>
                      <a:pt x="4717" y="1"/>
                    </a:moveTo>
                    <a:cubicBezTo>
                      <a:pt x="4578" y="1"/>
                      <a:pt x="4448" y="104"/>
                      <a:pt x="4448" y="264"/>
                    </a:cubicBezTo>
                    <a:cubicBezTo>
                      <a:pt x="4485" y="1123"/>
                      <a:pt x="4249" y="2205"/>
                      <a:pt x="3440" y="2653"/>
                    </a:cubicBezTo>
                    <a:cubicBezTo>
                      <a:pt x="3182" y="2792"/>
                      <a:pt x="2947" y="2849"/>
                      <a:pt x="2725" y="2849"/>
                    </a:cubicBezTo>
                    <a:cubicBezTo>
                      <a:pt x="2111" y="2849"/>
                      <a:pt x="1605" y="2409"/>
                      <a:pt x="1038" y="2043"/>
                    </a:cubicBezTo>
                    <a:cubicBezTo>
                      <a:pt x="949" y="1988"/>
                      <a:pt x="852" y="1963"/>
                      <a:pt x="756" y="1963"/>
                    </a:cubicBezTo>
                    <a:cubicBezTo>
                      <a:pt x="377" y="1963"/>
                      <a:pt x="0" y="2344"/>
                      <a:pt x="129" y="2740"/>
                    </a:cubicBezTo>
                    <a:cubicBezTo>
                      <a:pt x="482" y="3734"/>
                      <a:pt x="1561" y="4213"/>
                      <a:pt x="2612" y="4213"/>
                    </a:cubicBezTo>
                    <a:cubicBezTo>
                      <a:pt x="3154" y="4213"/>
                      <a:pt x="3688" y="4085"/>
                      <a:pt x="4112" y="3836"/>
                    </a:cubicBezTo>
                    <a:cubicBezTo>
                      <a:pt x="5418" y="3076"/>
                      <a:pt x="5929" y="1235"/>
                      <a:pt x="4908" y="77"/>
                    </a:cubicBezTo>
                    <a:cubicBezTo>
                      <a:pt x="4852" y="25"/>
                      <a:pt x="4783" y="1"/>
                      <a:pt x="47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37"/>
              <p:cNvSpPr/>
              <p:nvPr/>
            </p:nvSpPr>
            <p:spPr>
              <a:xfrm>
                <a:off x="373100" y="4136425"/>
                <a:ext cx="133850" cy="104750"/>
              </a:xfrm>
              <a:custGeom>
                <a:rect b="b" l="l" r="r" t="t"/>
                <a:pathLst>
                  <a:path extrusionOk="0" h="4190" w="5354">
                    <a:moveTo>
                      <a:pt x="4020" y="0"/>
                    </a:moveTo>
                    <a:cubicBezTo>
                      <a:pt x="3718" y="0"/>
                      <a:pt x="3408" y="242"/>
                      <a:pt x="3425" y="567"/>
                    </a:cubicBezTo>
                    <a:cubicBezTo>
                      <a:pt x="3462" y="1413"/>
                      <a:pt x="3661" y="2247"/>
                      <a:pt x="2790" y="2782"/>
                    </a:cubicBezTo>
                    <a:cubicBezTo>
                      <a:pt x="2541" y="2930"/>
                      <a:pt x="2262" y="2992"/>
                      <a:pt x="1978" y="2992"/>
                    </a:cubicBezTo>
                    <a:cubicBezTo>
                      <a:pt x="1425" y="2992"/>
                      <a:pt x="849" y="2758"/>
                      <a:pt x="413" y="2471"/>
                    </a:cubicBezTo>
                    <a:cubicBezTo>
                      <a:pt x="372" y="2448"/>
                      <a:pt x="329" y="2437"/>
                      <a:pt x="289" y="2437"/>
                    </a:cubicBezTo>
                    <a:cubicBezTo>
                      <a:pt x="133" y="2437"/>
                      <a:pt x="0" y="2589"/>
                      <a:pt x="40" y="2757"/>
                    </a:cubicBezTo>
                    <a:cubicBezTo>
                      <a:pt x="364" y="3687"/>
                      <a:pt x="1267" y="4190"/>
                      <a:pt x="2192" y="4190"/>
                    </a:cubicBezTo>
                    <a:cubicBezTo>
                      <a:pt x="2616" y="4190"/>
                      <a:pt x="3045" y="4084"/>
                      <a:pt x="3425" y="3865"/>
                    </a:cubicBezTo>
                    <a:cubicBezTo>
                      <a:pt x="4607" y="3205"/>
                      <a:pt x="5354" y="1288"/>
                      <a:pt x="4396" y="168"/>
                    </a:cubicBezTo>
                    <a:cubicBezTo>
                      <a:pt x="4294" y="51"/>
                      <a:pt x="4158" y="0"/>
                      <a:pt x="40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37"/>
              <p:cNvSpPr/>
              <p:nvPr/>
            </p:nvSpPr>
            <p:spPr>
              <a:xfrm>
                <a:off x="587225" y="4215075"/>
                <a:ext cx="76000" cy="69275"/>
              </a:xfrm>
              <a:custGeom>
                <a:rect b="b" l="l" r="r" t="t"/>
                <a:pathLst>
                  <a:path extrusionOk="0" h="2771" w="3040">
                    <a:moveTo>
                      <a:pt x="985" y="0"/>
                    </a:moveTo>
                    <a:cubicBezTo>
                      <a:pt x="706" y="0"/>
                      <a:pt x="411" y="237"/>
                      <a:pt x="535" y="569"/>
                    </a:cubicBezTo>
                    <a:cubicBezTo>
                      <a:pt x="585" y="731"/>
                      <a:pt x="647" y="905"/>
                      <a:pt x="709" y="1080"/>
                    </a:cubicBezTo>
                    <a:lnTo>
                      <a:pt x="249" y="1266"/>
                    </a:lnTo>
                    <a:cubicBezTo>
                      <a:pt x="1" y="1361"/>
                      <a:pt x="22" y="1780"/>
                      <a:pt x="290" y="1780"/>
                    </a:cubicBezTo>
                    <a:cubicBezTo>
                      <a:pt x="305" y="1780"/>
                      <a:pt x="320" y="1779"/>
                      <a:pt x="336" y="1777"/>
                    </a:cubicBezTo>
                    <a:cubicBezTo>
                      <a:pt x="535" y="1739"/>
                      <a:pt x="722" y="1689"/>
                      <a:pt x="921" y="1640"/>
                    </a:cubicBezTo>
                    <a:cubicBezTo>
                      <a:pt x="1045" y="2001"/>
                      <a:pt x="1207" y="2337"/>
                      <a:pt x="1394" y="2660"/>
                    </a:cubicBezTo>
                    <a:cubicBezTo>
                      <a:pt x="1452" y="2736"/>
                      <a:pt x="1534" y="2770"/>
                      <a:pt x="1616" y="2770"/>
                    </a:cubicBezTo>
                    <a:cubicBezTo>
                      <a:pt x="1761" y="2770"/>
                      <a:pt x="1904" y="2661"/>
                      <a:pt x="1904" y="2486"/>
                    </a:cubicBezTo>
                    <a:cubicBezTo>
                      <a:pt x="1867" y="2125"/>
                      <a:pt x="1805" y="1764"/>
                      <a:pt x="1705" y="1416"/>
                    </a:cubicBezTo>
                    <a:cubicBezTo>
                      <a:pt x="2004" y="1316"/>
                      <a:pt x="2290" y="1204"/>
                      <a:pt x="2576" y="1080"/>
                    </a:cubicBezTo>
                    <a:cubicBezTo>
                      <a:pt x="3039" y="890"/>
                      <a:pt x="2835" y="292"/>
                      <a:pt x="2452" y="292"/>
                    </a:cubicBezTo>
                    <a:cubicBezTo>
                      <a:pt x="2382" y="292"/>
                      <a:pt x="2307" y="312"/>
                      <a:pt x="2228" y="358"/>
                    </a:cubicBezTo>
                    <a:cubicBezTo>
                      <a:pt x="1991" y="495"/>
                      <a:pt x="1742" y="619"/>
                      <a:pt x="1506" y="731"/>
                    </a:cubicBezTo>
                    <a:cubicBezTo>
                      <a:pt x="1456" y="582"/>
                      <a:pt x="1419" y="445"/>
                      <a:pt x="1381" y="296"/>
                    </a:cubicBezTo>
                    <a:cubicBezTo>
                      <a:pt x="1320" y="88"/>
                      <a:pt x="1155" y="0"/>
                      <a:pt x="9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37"/>
              <p:cNvSpPr/>
              <p:nvPr/>
            </p:nvSpPr>
            <p:spPr>
              <a:xfrm>
                <a:off x="585975" y="4363225"/>
                <a:ext cx="171725" cy="126100"/>
              </a:xfrm>
              <a:custGeom>
                <a:rect b="b" l="l" r="r" t="t"/>
                <a:pathLst>
                  <a:path extrusionOk="0" h="5044" w="6869">
                    <a:moveTo>
                      <a:pt x="3651" y="0"/>
                    </a:moveTo>
                    <a:cubicBezTo>
                      <a:pt x="3000" y="0"/>
                      <a:pt x="2348" y="193"/>
                      <a:pt x="1780" y="617"/>
                    </a:cubicBezTo>
                    <a:cubicBezTo>
                      <a:pt x="523" y="1563"/>
                      <a:pt x="0" y="3753"/>
                      <a:pt x="1220" y="4948"/>
                    </a:cubicBezTo>
                    <a:cubicBezTo>
                      <a:pt x="1286" y="5015"/>
                      <a:pt x="1372" y="5044"/>
                      <a:pt x="1461" y="5044"/>
                    </a:cubicBezTo>
                    <a:cubicBezTo>
                      <a:pt x="1686" y="5044"/>
                      <a:pt x="1924" y="4854"/>
                      <a:pt x="1879" y="4612"/>
                    </a:cubicBezTo>
                    <a:cubicBezTo>
                      <a:pt x="1705" y="3617"/>
                      <a:pt x="1631" y="2571"/>
                      <a:pt x="2502" y="1837"/>
                    </a:cubicBezTo>
                    <a:cubicBezTo>
                      <a:pt x="2828" y="1561"/>
                      <a:pt x="3238" y="1434"/>
                      <a:pt x="3653" y="1434"/>
                    </a:cubicBezTo>
                    <a:cubicBezTo>
                      <a:pt x="4250" y="1434"/>
                      <a:pt x="4858" y="1698"/>
                      <a:pt x="5240" y="2160"/>
                    </a:cubicBezTo>
                    <a:cubicBezTo>
                      <a:pt x="5403" y="2358"/>
                      <a:pt x="5611" y="2440"/>
                      <a:pt x="5815" y="2440"/>
                    </a:cubicBezTo>
                    <a:cubicBezTo>
                      <a:pt x="6356" y="2440"/>
                      <a:pt x="6869" y="1860"/>
                      <a:pt x="6434" y="1327"/>
                    </a:cubicBezTo>
                    <a:cubicBezTo>
                      <a:pt x="5744" y="498"/>
                      <a:pt x="4698" y="0"/>
                      <a:pt x="3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56" name="Google Shape;1556;p137"/>
          <p:cNvSpPr txBox="1"/>
          <p:nvPr>
            <p:ph type="title"/>
          </p:nvPr>
        </p:nvSpPr>
        <p:spPr>
          <a:xfrm>
            <a:off x="1388100" y="1307100"/>
            <a:ext cx="6367800" cy="2529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57" name="Shape 1557"/>
        <p:cNvGrpSpPr/>
        <p:nvPr/>
      </p:nvGrpSpPr>
      <p:grpSpPr>
        <a:xfrm>
          <a:off x="0" y="0"/>
          <a:ext cx="0" cy="0"/>
          <a:chOff x="0" y="0"/>
          <a:chExt cx="0" cy="0"/>
        </a:xfrm>
      </p:grpSpPr>
      <p:sp>
        <p:nvSpPr>
          <p:cNvPr id="1558" name="Google Shape;1558;p138"/>
          <p:cNvSpPr txBox="1"/>
          <p:nvPr>
            <p:ph type="title"/>
          </p:nvPr>
        </p:nvSpPr>
        <p:spPr>
          <a:xfrm>
            <a:off x="720000" y="1190223"/>
            <a:ext cx="77040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59" name="Google Shape;1559;p138"/>
          <p:cNvSpPr txBox="1"/>
          <p:nvPr>
            <p:ph idx="1" type="subTitle"/>
          </p:nvPr>
        </p:nvSpPr>
        <p:spPr>
          <a:xfrm>
            <a:off x="2356725" y="2171550"/>
            <a:ext cx="44307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1600"/>
              </a:spcBef>
              <a:spcAft>
                <a:spcPts val="0"/>
              </a:spcAft>
              <a:buSzPts val="1400"/>
              <a:buNone/>
              <a:defRPr/>
            </a:lvl2pPr>
            <a:lvl3pPr lvl="2" algn="ctr">
              <a:lnSpc>
                <a:spcPct val="100000"/>
              </a:lnSpc>
              <a:spcBef>
                <a:spcPts val="1600"/>
              </a:spcBef>
              <a:spcAft>
                <a:spcPts val="0"/>
              </a:spcAft>
              <a:buSzPts val="1400"/>
              <a:buNone/>
              <a:defRPr/>
            </a:lvl3pPr>
            <a:lvl4pPr lvl="3" algn="ctr">
              <a:lnSpc>
                <a:spcPct val="100000"/>
              </a:lnSpc>
              <a:spcBef>
                <a:spcPts val="1600"/>
              </a:spcBef>
              <a:spcAft>
                <a:spcPts val="0"/>
              </a:spcAft>
              <a:buSzPts val="1400"/>
              <a:buNone/>
              <a:defRPr/>
            </a:lvl4pPr>
            <a:lvl5pPr lvl="4" algn="ctr">
              <a:lnSpc>
                <a:spcPct val="100000"/>
              </a:lnSpc>
              <a:spcBef>
                <a:spcPts val="1600"/>
              </a:spcBef>
              <a:spcAft>
                <a:spcPts val="0"/>
              </a:spcAft>
              <a:buSzPts val="1400"/>
              <a:buNone/>
              <a:defRPr/>
            </a:lvl5pPr>
            <a:lvl6pPr lvl="5" algn="ctr">
              <a:lnSpc>
                <a:spcPct val="100000"/>
              </a:lnSpc>
              <a:spcBef>
                <a:spcPts val="1600"/>
              </a:spcBef>
              <a:spcAft>
                <a:spcPts val="0"/>
              </a:spcAft>
              <a:buSzPts val="1400"/>
              <a:buNone/>
              <a:defRPr/>
            </a:lvl6pPr>
            <a:lvl7pPr lvl="6" algn="ctr">
              <a:lnSpc>
                <a:spcPct val="100000"/>
              </a:lnSpc>
              <a:spcBef>
                <a:spcPts val="1600"/>
              </a:spcBef>
              <a:spcAft>
                <a:spcPts val="0"/>
              </a:spcAft>
              <a:buSzPts val="1400"/>
              <a:buNone/>
              <a:defRPr/>
            </a:lvl7pPr>
            <a:lvl8pPr lvl="7" algn="ctr">
              <a:lnSpc>
                <a:spcPct val="100000"/>
              </a:lnSpc>
              <a:spcBef>
                <a:spcPts val="1600"/>
              </a:spcBef>
              <a:spcAft>
                <a:spcPts val="0"/>
              </a:spcAft>
              <a:buSzPts val="1400"/>
              <a:buNone/>
              <a:defRPr/>
            </a:lvl8pPr>
            <a:lvl9pPr lvl="8" algn="ctr">
              <a:lnSpc>
                <a:spcPct val="100000"/>
              </a:lnSpc>
              <a:spcBef>
                <a:spcPts val="1600"/>
              </a:spcBef>
              <a:spcAft>
                <a:spcPts val="1600"/>
              </a:spcAft>
              <a:buSzPts val="1400"/>
              <a:buNone/>
              <a:defRPr/>
            </a:lvl9pPr>
          </a:lstStyle>
          <a:p/>
        </p:txBody>
      </p:sp>
      <p:grpSp>
        <p:nvGrpSpPr>
          <p:cNvPr id="1560" name="Google Shape;1560;p138"/>
          <p:cNvGrpSpPr/>
          <p:nvPr/>
        </p:nvGrpSpPr>
        <p:grpSpPr>
          <a:xfrm>
            <a:off x="515512" y="282252"/>
            <a:ext cx="7991645" cy="4509410"/>
            <a:chOff x="515512" y="282252"/>
            <a:chExt cx="7991645" cy="4509410"/>
          </a:xfrm>
        </p:grpSpPr>
        <p:sp>
          <p:nvSpPr>
            <p:cNvPr id="1561" name="Google Shape;1561;p138"/>
            <p:cNvSpPr/>
            <p:nvPr/>
          </p:nvSpPr>
          <p:spPr>
            <a:xfrm rot="-1274837">
              <a:off x="3920366" y="493850"/>
              <a:ext cx="1303470" cy="72331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2" name="Google Shape;1562;p138"/>
            <p:cNvGrpSpPr/>
            <p:nvPr/>
          </p:nvGrpSpPr>
          <p:grpSpPr>
            <a:xfrm>
              <a:off x="7455142" y="3893946"/>
              <a:ext cx="1052016" cy="897716"/>
              <a:chOff x="6501025" y="2106525"/>
              <a:chExt cx="846625" cy="722450"/>
            </a:xfrm>
          </p:grpSpPr>
          <p:sp>
            <p:nvSpPr>
              <p:cNvPr id="1563" name="Google Shape;1563;p138"/>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38"/>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38"/>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38"/>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7" name="Google Shape;1567;p138"/>
            <p:cNvGrpSpPr/>
            <p:nvPr/>
          </p:nvGrpSpPr>
          <p:grpSpPr>
            <a:xfrm flipH="1">
              <a:off x="515512" y="400600"/>
              <a:ext cx="1052009" cy="789635"/>
              <a:chOff x="8089048" y="269900"/>
              <a:chExt cx="767162" cy="575829"/>
            </a:xfrm>
          </p:grpSpPr>
          <p:sp>
            <p:nvSpPr>
              <p:cNvPr id="1568" name="Google Shape;1568;p138"/>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38"/>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38"/>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38"/>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72" name="Shape 1572"/>
        <p:cNvGrpSpPr/>
        <p:nvPr/>
      </p:nvGrpSpPr>
      <p:grpSpPr>
        <a:xfrm>
          <a:off x="0" y="0"/>
          <a:ext cx="0" cy="0"/>
          <a:chOff x="0" y="0"/>
          <a:chExt cx="0" cy="0"/>
        </a:xfrm>
      </p:grpSpPr>
      <p:sp>
        <p:nvSpPr>
          <p:cNvPr id="1573" name="Google Shape;1573;p139"/>
          <p:cNvSpPr txBox="1"/>
          <p:nvPr>
            <p:ph type="title"/>
          </p:nvPr>
        </p:nvSpPr>
        <p:spPr>
          <a:xfrm>
            <a:off x="3924225" y="3750050"/>
            <a:ext cx="4504800" cy="858300"/>
          </a:xfrm>
          <a:prstGeom prst="rect">
            <a:avLst/>
          </a:prstGeom>
          <a:solidFill>
            <a:schemeClr val="accent2"/>
          </a:solidFill>
        </p:spPr>
        <p:txBody>
          <a:bodyPr anchorCtr="0" anchor="ctr" bIns="91425" lIns="91425" spcFirstLastPara="1" rIns="91425" wrap="square" tIns="91425">
            <a:noAutofit/>
          </a:bodyPr>
          <a:lstStyle>
            <a:lvl1pPr lvl="0" marR="91440" algn="r">
              <a:spcBef>
                <a:spcPts val="0"/>
              </a:spcBef>
              <a:spcAft>
                <a:spcPts val="0"/>
              </a:spcAft>
              <a:buSzPts val="3500"/>
              <a:buNone/>
              <a:defRPr sz="2400"/>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p:txBody>
      </p:sp>
      <p:grpSp>
        <p:nvGrpSpPr>
          <p:cNvPr id="1574" name="Google Shape;1574;p139"/>
          <p:cNvGrpSpPr/>
          <p:nvPr/>
        </p:nvGrpSpPr>
        <p:grpSpPr>
          <a:xfrm rot="10800000">
            <a:off x="8079087" y="274307"/>
            <a:ext cx="699624" cy="760571"/>
            <a:chOff x="8472500" y="116350"/>
            <a:chExt cx="573886" cy="623879"/>
          </a:xfrm>
        </p:grpSpPr>
        <p:sp>
          <p:nvSpPr>
            <p:cNvPr id="1575" name="Google Shape;1575;p139"/>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139"/>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39"/>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39"/>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79" name="Shape 1579"/>
        <p:cNvGrpSpPr/>
        <p:nvPr/>
      </p:nvGrpSpPr>
      <p:grpSpPr>
        <a:xfrm>
          <a:off x="0" y="0"/>
          <a:ext cx="0" cy="0"/>
          <a:chOff x="0" y="0"/>
          <a:chExt cx="0" cy="0"/>
        </a:xfrm>
      </p:grpSpPr>
      <p:sp>
        <p:nvSpPr>
          <p:cNvPr id="1580" name="Google Shape;1580;p140"/>
          <p:cNvSpPr txBox="1"/>
          <p:nvPr>
            <p:ph hasCustomPrompt="1" type="title"/>
          </p:nvPr>
        </p:nvSpPr>
        <p:spPr>
          <a:xfrm>
            <a:off x="1064025" y="1605825"/>
            <a:ext cx="70161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80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581" name="Google Shape;1581;p140"/>
          <p:cNvSpPr txBox="1"/>
          <p:nvPr>
            <p:ph idx="1" type="subTitle"/>
          </p:nvPr>
        </p:nvSpPr>
        <p:spPr>
          <a:xfrm>
            <a:off x="2335275" y="3116975"/>
            <a:ext cx="4473600" cy="713400"/>
          </a:xfrm>
          <a:prstGeom prst="rect">
            <a:avLst/>
          </a:prstGeom>
          <a:solidFill>
            <a:schemeClr val="accent2"/>
          </a:solidFill>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1582" name="Google Shape;1582;p140"/>
          <p:cNvGrpSpPr/>
          <p:nvPr/>
        </p:nvGrpSpPr>
        <p:grpSpPr>
          <a:xfrm>
            <a:off x="203147" y="279995"/>
            <a:ext cx="8567866" cy="904184"/>
            <a:chOff x="203147" y="279995"/>
            <a:chExt cx="8567866" cy="904184"/>
          </a:xfrm>
        </p:grpSpPr>
        <p:sp>
          <p:nvSpPr>
            <p:cNvPr id="1583" name="Google Shape;1583;p140"/>
            <p:cNvSpPr/>
            <p:nvPr/>
          </p:nvSpPr>
          <p:spPr>
            <a:xfrm>
              <a:off x="203147" y="279995"/>
              <a:ext cx="1339397" cy="904184"/>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84" name="Google Shape;1584;p140"/>
            <p:cNvGrpSpPr/>
            <p:nvPr/>
          </p:nvGrpSpPr>
          <p:grpSpPr>
            <a:xfrm flipH="1">
              <a:off x="8086788" y="280000"/>
              <a:ext cx="684225" cy="757500"/>
              <a:chOff x="4302200" y="1018850"/>
              <a:chExt cx="684225" cy="757500"/>
            </a:xfrm>
          </p:grpSpPr>
          <p:sp>
            <p:nvSpPr>
              <p:cNvPr id="1585" name="Google Shape;1585;p140"/>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40"/>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40"/>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40"/>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40"/>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40"/>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140"/>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1592" name="Shape 1592"/>
        <p:cNvGrpSpPr/>
        <p:nvPr/>
      </p:nvGrpSpPr>
      <p:grpSpPr>
        <a:xfrm>
          <a:off x="0" y="0"/>
          <a:ext cx="0" cy="0"/>
          <a:chOff x="0" y="0"/>
          <a:chExt cx="0" cy="0"/>
        </a:xfrm>
      </p:grpSpPr>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593" name="Shape 1593"/>
        <p:cNvGrpSpPr/>
        <p:nvPr/>
      </p:nvGrpSpPr>
      <p:grpSpPr>
        <a:xfrm>
          <a:off x="0" y="0"/>
          <a:ext cx="0" cy="0"/>
          <a:chOff x="0" y="0"/>
          <a:chExt cx="0" cy="0"/>
        </a:xfrm>
      </p:grpSpPr>
      <p:sp>
        <p:nvSpPr>
          <p:cNvPr id="1594" name="Google Shape;1594;p142"/>
          <p:cNvSpPr txBox="1"/>
          <p:nvPr>
            <p:ph type="title"/>
          </p:nvPr>
        </p:nvSpPr>
        <p:spPr>
          <a:xfrm>
            <a:off x="715100" y="1810396"/>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95" name="Google Shape;1595;p142"/>
          <p:cNvSpPr txBox="1"/>
          <p:nvPr>
            <p:ph hasCustomPrompt="1" idx="2" type="title"/>
          </p:nvPr>
        </p:nvSpPr>
        <p:spPr>
          <a:xfrm>
            <a:off x="174937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96" name="Google Shape;1596;p142"/>
          <p:cNvSpPr txBox="1"/>
          <p:nvPr>
            <p:ph idx="1" type="subTitle"/>
          </p:nvPr>
        </p:nvSpPr>
        <p:spPr>
          <a:xfrm>
            <a:off x="1154150"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597" name="Google Shape;1597;p142"/>
          <p:cNvSpPr txBox="1"/>
          <p:nvPr>
            <p:ph idx="3" type="title"/>
          </p:nvPr>
        </p:nvSpPr>
        <p:spPr>
          <a:xfrm>
            <a:off x="2473225" y="3644721"/>
            <a:ext cx="24630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98" name="Google Shape;1598;p142"/>
          <p:cNvSpPr txBox="1"/>
          <p:nvPr>
            <p:ph hasCustomPrompt="1" idx="4" type="title"/>
          </p:nvPr>
        </p:nvSpPr>
        <p:spPr>
          <a:xfrm>
            <a:off x="3114350"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99" name="Google Shape;1599;p142"/>
          <p:cNvSpPr txBox="1"/>
          <p:nvPr>
            <p:ph idx="5" type="subTitle"/>
          </p:nvPr>
        </p:nvSpPr>
        <p:spPr>
          <a:xfrm>
            <a:off x="247322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600" name="Google Shape;1600;p142"/>
          <p:cNvSpPr txBox="1"/>
          <p:nvPr>
            <p:ph idx="6" type="title"/>
          </p:nvPr>
        </p:nvSpPr>
        <p:spPr>
          <a:xfrm>
            <a:off x="3914525" y="1810396"/>
            <a:ext cx="3434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01" name="Google Shape;1601;p142"/>
          <p:cNvSpPr txBox="1"/>
          <p:nvPr>
            <p:ph hasCustomPrompt="1" idx="7" type="title"/>
          </p:nvPr>
        </p:nvSpPr>
        <p:spPr>
          <a:xfrm>
            <a:off x="5040625" y="1353433"/>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602" name="Google Shape;1602;p142"/>
          <p:cNvSpPr txBox="1"/>
          <p:nvPr>
            <p:ph idx="8" type="subTitle"/>
          </p:nvPr>
        </p:nvSpPr>
        <p:spPr>
          <a:xfrm>
            <a:off x="4399525" y="2289363"/>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603" name="Google Shape;1603;p142"/>
          <p:cNvSpPr txBox="1"/>
          <p:nvPr>
            <p:ph idx="9" type="title"/>
          </p:nvPr>
        </p:nvSpPr>
        <p:spPr>
          <a:xfrm>
            <a:off x="5087850" y="3644721"/>
            <a:ext cx="3341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04" name="Google Shape;1604;p142"/>
          <p:cNvSpPr txBox="1"/>
          <p:nvPr>
            <p:ph hasCustomPrompt="1" idx="13" type="title"/>
          </p:nvPr>
        </p:nvSpPr>
        <p:spPr>
          <a:xfrm>
            <a:off x="6213875" y="3187721"/>
            <a:ext cx="1180800" cy="37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24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605" name="Google Shape;1605;p142"/>
          <p:cNvSpPr txBox="1"/>
          <p:nvPr>
            <p:ph idx="14" type="subTitle"/>
          </p:nvPr>
        </p:nvSpPr>
        <p:spPr>
          <a:xfrm>
            <a:off x="5572775" y="4123700"/>
            <a:ext cx="24630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1606" name="Google Shape;1606;p142"/>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latin typeface="Patrick Hand"/>
                <a:ea typeface="Patrick Hand"/>
                <a:cs typeface="Patrick Hand"/>
                <a:sym typeface="Patrick Hand"/>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607" name="Google Shape;1607;p142"/>
          <p:cNvGrpSpPr/>
          <p:nvPr/>
        </p:nvGrpSpPr>
        <p:grpSpPr>
          <a:xfrm>
            <a:off x="310627" y="308409"/>
            <a:ext cx="1045586" cy="4550640"/>
            <a:chOff x="310627" y="308409"/>
            <a:chExt cx="1045586" cy="4550640"/>
          </a:xfrm>
        </p:grpSpPr>
        <p:grpSp>
          <p:nvGrpSpPr>
            <p:cNvPr id="1608" name="Google Shape;1608;p142"/>
            <p:cNvGrpSpPr/>
            <p:nvPr/>
          </p:nvGrpSpPr>
          <p:grpSpPr>
            <a:xfrm flipH="1" rot="10800000">
              <a:off x="376540" y="3774461"/>
              <a:ext cx="979673" cy="1084589"/>
              <a:chOff x="4302200" y="1018850"/>
              <a:chExt cx="684225" cy="757500"/>
            </a:xfrm>
          </p:grpSpPr>
          <p:sp>
            <p:nvSpPr>
              <p:cNvPr id="1609" name="Google Shape;1609;p142"/>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42"/>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42"/>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42"/>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42"/>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42"/>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42"/>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6" name="Google Shape;1616;p142"/>
            <p:cNvGrpSpPr/>
            <p:nvPr/>
          </p:nvGrpSpPr>
          <p:grpSpPr>
            <a:xfrm>
              <a:off x="310627" y="308409"/>
              <a:ext cx="467032" cy="631935"/>
              <a:chOff x="310627" y="308409"/>
              <a:chExt cx="467032" cy="631935"/>
            </a:xfrm>
          </p:grpSpPr>
          <p:sp>
            <p:nvSpPr>
              <p:cNvPr id="1617" name="Google Shape;1617;p142"/>
              <p:cNvSpPr/>
              <p:nvPr/>
            </p:nvSpPr>
            <p:spPr>
              <a:xfrm flipH="1" rot="1147657">
                <a:off x="371721" y="698980"/>
                <a:ext cx="117858" cy="106018"/>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42"/>
              <p:cNvSpPr/>
              <p:nvPr/>
            </p:nvSpPr>
            <p:spPr>
              <a:xfrm flipH="1" rot="1147657">
                <a:off x="664641" y="835397"/>
                <a:ext cx="100907" cy="9092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42"/>
              <p:cNvSpPr/>
              <p:nvPr/>
            </p:nvSpPr>
            <p:spPr>
              <a:xfrm flipH="1" rot="1147812">
                <a:off x="583934" y="54780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42"/>
              <p:cNvSpPr/>
              <p:nvPr/>
            </p:nvSpPr>
            <p:spPr>
              <a:xfrm flipH="1" rot="1147657">
                <a:off x="332742" y="335855"/>
                <a:ext cx="195822" cy="167975"/>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
    <p:spTree>
      <p:nvGrpSpPr>
        <p:cNvPr id="1621" name="Shape 1621"/>
        <p:cNvGrpSpPr/>
        <p:nvPr/>
      </p:nvGrpSpPr>
      <p:grpSpPr>
        <a:xfrm>
          <a:off x="0" y="0"/>
          <a:ext cx="0" cy="0"/>
          <a:chOff x="0" y="0"/>
          <a:chExt cx="0" cy="0"/>
        </a:xfrm>
      </p:grpSpPr>
      <p:sp>
        <p:nvSpPr>
          <p:cNvPr id="1622" name="Google Shape;1622;p143"/>
          <p:cNvSpPr txBox="1"/>
          <p:nvPr>
            <p:ph type="title"/>
          </p:nvPr>
        </p:nvSpPr>
        <p:spPr>
          <a:xfrm>
            <a:off x="2888800" y="1734291"/>
            <a:ext cx="52116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23" name="Google Shape;1623;p143"/>
          <p:cNvSpPr txBox="1"/>
          <p:nvPr>
            <p:ph hasCustomPrompt="1" idx="2" type="title"/>
          </p:nvPr>
        </p:nvSpPr>
        <p:spPr>
          <a:xfrm>
            <a:off x="171400" y="21715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624" name="Google Shape;1624;p143"/>
          <p:cNvSpPr txBox="1"/>
          <p:nvPr>
            <p:ph idx="1" type="subTitle"/>
          </p:nvPr>
        </p:nvSpPr>
        <p:spPr>
          <a:xfrm>
            <a:off x="2888800" y="2833491"/>
            <a:ext cx="5540100" cy="500700"/>
          </a:xfrm>
          <a:prstGeom prst="rect">
            <a:avLst/>
          </a:prstGeom>
          <a:solidFill>
            <a:schemeClr val="lt2"/>
          </a:solidFill>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5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grpSp>
        <p:nvGrpSpPr>
          <p:cNvPr id="1625" name="Google Shape;1625;p143"/>
          <p:cNvGrpSpPr/>
          <p:nvPr/>
        </p:nvGrpSpPr>
        <p:grpSpPr>
          <a:xfrm>
            <a:off x="348288" y="311653"/>
            <a:ext cx="6108360" cy="5795615"/>
            <a:chOff x="348288" y="311653"/>
            <a:chExt cx="6108360" cy="5795615"/>
          </a:xfrm>
        </p:grpSpPr>
        <p:sp>
          <p:nvSpPr>
            <p:cNvPr id="1626" name="Google Shape;1626;p143"/>
            <p:cNvSpPr/>
            <p:nvPr/>
          </p:nvSpPr>
          <p:spPr>
            <a:xfrm flipH="1" rot="10800000">
              <a:off x="861925" y="1774656"/>
              <a:ext cx="1769861" cy="1634556"/>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27" name="Google Shape;1627;p143"/>
            <p:cNvGrpSpPr/>
            <p:nvPr/>
          </p:nvGrpSpPr>
          <p:grpSpPr>
            <a:xfrm>
              <a:off x="348288" y="311653"/>
              <a:ext cx="893236" cy="841797"/>
              <a:chOff x="4211350" y="3061550"/>
              <a:chExt cx="539850" cy="508700"/>
            </a:xfrm>
          </p:grpSpPr>
          <p:sp>
            <p:nvSpPr>
              <p:cNvPr id="1628" name="Google Shape;1628;p143"/>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43"/>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43"/>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43"/>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43"/>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43"/>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43"/>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43"/>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6" name="Google Shape;1636;p143"/>
            <p:cNvSpPr/>
            <p:nvPr/>
          </p:nvSpPr>
          <p:spPr>
            <a:xfrm rot="9900054">
              <a:off x="5395691" y="402788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43"/>
            <p:cNvSpPr/>
            <p:nvPr/>
          </p:nvSpPr>
          <p:spPr>
            <a:xfrm flipH="1" rot="899946">
              <a:off x="4723941" y="4428333"/>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_1">
    <p:spTree>
      <p:nvGrpSpPr>
        <p:cNvPr id="1638" name="Shape 1638"/>
        <p:cNvGrpSpPr/>
        <p:nvPr/>
      </p:nvGrpSpPr>
      <p:grpSpPr>
        <a:xfrm>
          <a:off x="0" y="0"/>
          <a:ext cx="0" cy="0"/>
          <a:chOff x="0" y="0"/>
          <a:chExt cx="0" cy="0"/>
        </a:xfrm>
      </p:grpSpPr>
      <p:grpSp>
        <p:nvGrpSpPr>
          <p:cNvPr id="1639" name="Google Shape;1639;p144"/>
          <p:cNvGrpSpPr/>
          <p:nvPr/>
        </p:nvGrpSpPr>
        <p:grpSpPr>
          <a:xfrm>
            <a:off x="6709650" y="259365"/>
            <a:ext cx="1994400" cy="2929885"/>
            <a:chOff x="6709650" y="259365"/>
            <a:chExt cx="1994400" cy="2929885"/>
          </a:xfrm>
        </p:grpSpPr>
        <p:sp>
          <p:nvSpPr>
            <p:cNvPr id="1640" name="Google Shape;1640;p144"/>
            <p:cNvSpPr/>
            <p:nvPr/>
          </p:nvSpPr>
          <p:spPr>
            <a:xfrm flipH="1" rot="10800000">
              <a:off x="6709650" y="1564461"/>
              <a:ext cx="1759341" cy="1624789"/>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41" name="Google Shape;1641;p144"/>
            <p:cNvGrpSpPr/>
            <p:nvPr/>
          </p:nvGrpSpPr>
          <p:grpSpPr>
            <a:xfrm>
              <a:off x="7894945" y="259365"/>
              <a:ext cx="809104" cy="746170"/>
              <a:chOff x="7894945" y="259365"/>
              <a:chExt cx="809104" cy="746170"/>
            </a:xfrm>
          </p:grpSpPr>
          <p:grpSp>
            <p:nvGrpSpPr>
              <p:cNvPr id="1642" name="Google Shape;1642;p144"/>
              <p:cNvGrpSpPr/>
              <p:nvPr/>
            </p:nvGrpSpPr>
            <p:grpSpPr>
              <a:xfrm flipH="1">
                <a:off x="7983191" y="259365"/>
                <a:ext cx="720858" cy="641784"/>
                <a:chOff x="213566" y="173640"/>
                <a:chExt cx="720858" cy="641784"/>
              </a:xfrm>
            </p:grpSpPr>
            <p:sp>
              <p:nvSpPr>
                <p:cNvPr id="1643" name="Google Shape;1643;p144"/>
                <p:cNvSpPr/>
                <p:nvPr/>
              </p:nvSpPr>
              <p:spPr>
                <a:xfrm rot="772904">
                  <a:off x="415545" y="533491"/>
                  <a:ext cx="191481" cy="26391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44"/>
                <p:cNvSpPr/>
                <p:nvPr/>
              </p:nvSpPr>
              <p:spPr>
                <a:xfrm>
                  <a:off x="213566" y="378966"/>
                  <a:ext cx="345522" cy="192531"/>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44"/>
                <p:cNvSpPr/>
                <p:nvPr/>
              </p:nvSpPr>
              <p:spPr>
                <a:xfrm>
                  <a:off x="634044" y="346507"/>
                  <a:ext cx="300380" cy="162099"/>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44"/>
                <p:cNvSpPr/>
                <p:nvPr/>
              </p:nvSpPr>
              <p:spPr>
                <a:xfrm>
                  <a:off x="407507" y="173640"/>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7" name="Google Shape;1647;p144"/>
              <p:cNvSpPr/>
              <p:nvPr/>
            </p:nvSpPr>
            <p:spPr>
              <a:xfrm rot="1104443">
                <a:off x="7916503" y="654897"/>
                <a:ext cx="345514" cy="192527"/>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44"/>
              <p:cNvSpPr/>
              <p:nvPr/>
            </p:nvSpPr>
            <p:spPr>
              <a:xfrm flipH="1">
                <a:off x="8044084" y="832665"/>
                <a:ext cx="284225" cy="172870"/>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649" name="Google Shape;1649;p144"/>
          <p:cNvSpPr txBox="1"/>
          <p:nvPr>
            <p:ph type="title"/>
          </p:nvPr>
        </p:nvSpPr>
        <p:spPr>
          <a:xfrm>
            <a:off x="813700" y="1510872"/>
            <a:ext cx="5540100" cy="1624800"/>
          </a:xfrm>
          <a:prstGeom prst="rect">
            <a:avLst/>
          </a:prstGeom>
        </p:spPr>
        <p:txBody>
          <a:bodyPr anchorCtr="0" anchor="ctr" bIns="91425" lIns="91425" spcFirstLastPara="1" rIns="91425" wrap="square" tIns="91425">
            <a:noAutofit/>
          </a:bodyPr>
          <a:lstStyle>
            <a:lvl1pPr lvl="0" algn="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50" name="Google Shape;1650;p144"/>
          <p:cNvSpPr txBox="1"/>
          <p:nvPr>
            <p:ph hasCustomPrompt="1" idx="2" type="title"/>
          </p:nvPr>
        </p:nvSpPr>
        <p:spPr>
          <a:xfrm>
            <a:off x="6013875" y="195593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651" name="Google Shape;1651;p144"/>
          <p:cNvSpPr txBox="1"/>
          <p:nvPr>
            <p:ph idx="1" type="subTitle"/>
          </p:nvPr>
        </p:nvSpPr>
        <p:spPr>
          <a:xfrm>
            <a:off x="715100" y="3446650"/>
            <a:ext cx="5540100" cy="500700"/>
          </a:xfrm>
          <a:prstGeom prst="rect">
            <a:avLst/>
          </a:prstGeom>
          <a:solidFill>
            <a:schemeClr val="accent3"/>
          </a:solidFill>
        </p:spPr>
        <p:txBody>
          <a:bodyPr anchorCtr="0" anchor="ctr" bIns="91425" lIns="91425" spcFirstLastPara="1" rIns="91425" wrap="square" tIns="91425">
            <a:noAutofit/>
          </a:bodyPr>
          <a:lstStyle>
            <a:lvl1pPr lvl="0" marR="100013" algn="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_1_1">
    <p:spTree>
      <p:nvGrpSpPr>
        <p:cNvPr id="1652" name="Shape 1652"/>
        <p:cNvGrpSpPr/>
        <p:nvPr/>
      </p:nvGrpSpPr>
      <p:grpSpPr>
        <a:xfrm>
          <a:off x="0" y="0"/>
          <a:ext cx="0" cy="0"/>
          <a:chOff x="0" y="0"/>
          <a:chExt cx="0" cy="0"/>
        </a:xfrm>
      </p:grpSpPr>
      <p:grpSp>
        <p:nvGrpSpPr>
          <p:cNvPr id="1653" name="Google Shape;1653;p145"/>
          <p:cNvGrpSpPr/>
          <p:nvPr/>
        </p:nvGrpSpPr>
        <p:grpSpPr>
          <a:xfrm flipH="1">
            <a:off x="420819" y="289816"/>
            <a:ext cx="886218" cy="953042"/>
            <a:chOff x="6882175" y="2207400"/>
            <a:chExt cx="465475" cy="500600"/>
          </a:xfrm>
        </p:grpSpPr>
        <p:sp>
          <p:nvSpPr>
            <p:cNvPr id="1654" name="Google Shape;1654;p145"/>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45"/>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45"/>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57" name="Google Shape;1657;p145"/>
          <p:cNvSpPr txBox="1"/>
          <p:nvPr>
            <p:ph type="title"/>
          </p:nvPr>
        </p:nvSpPr>
        <p:spPr>
          <a:xfrm>
            <a:off x="2821000" y="1500150"/>
            <a:ext cx="5607900" cy="16287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58" name="Google Shape;1658;p145"/>
          <p:cNvSpPr txBox="1"/>
          <p:nvPr>
            <p:ph hasCustomPrompt="1" idx="2" type="title"/>
          </p:nvPr>
        </p:nvSpPr>
        <p:spPr>
          <a:xfrm>
            <a:off x="-85700" y="1941888"/>
            <a:ext cx="31509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659" name="Google Shape;1659;p145"/>
          <p:cNvSpPr txBox="1"/>
          <p:nvPr>
            <p:ph idx="1" type="subTitle"/>
          </p:nvPr>
        </p:nvSpPr>
        <p:spPr>
          <a:xfrm>
            <a:off x="2888750" y="3450650"/>
            <a:ext cx="5540100" cy="500700"/>
          </a:xfrm>
          <a:prstGeom prst="rect">
            <a:avLst/>
          </a:prstGeom>
          <a:solidFill>
            <a:schemeClr val="accent1"/>
          </a:solid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660" name="Shape 1660"/>
        <p:cNvGrpSpPr/>
        <p:nvPr/>
      </p:nvGrpSpPr>
      <p:grpSpPr>
        <a:xfrm>
          <a:off x="0" y="0"/>
          <a:ext cx="0" cy="0"/>
          <a:chOff x="0" y="0"/>
          <a:chExt cx="0" cy="0"/>
        </a:xfrm>
      </p:grpSpPr>
      <p:sp>
        <p:nvSpPr>
          <p:cNvPr id="1661" name="Google Shape;1661;p146"/>
          <p:cNvSpPr txBox="1"/>
          <p:nvPr>
            <p:ph type="title"/>
          </p:nvPr>
        </p:nvSpPr>
        <p:spPr>
          <a:xfrm>
            <a:off x="3865000" y="3392700"/>
            <a:ext cx="4563900" cy="531900"/>
          </a:xfrm>
          <a:prstGeom prst="rect">
            <a:avLst/>
          </a:prstGeom>
        </p:spPr>
        <p:txBody>
          <a:bodyPr anchorCtr="0" anchor="ctr" bIns="91425" lIns="91425" spcFirstLastPara="1" rIns="91425" wrap="square" tIns="91425">
            <a:noAutofit/>
          </a:bodyPr>
          <a:lstStyle>
            <a:lvl1pPr lvl="0" algn="r">
              <a:spcBef>
                <a:spcPts val="0"/>
              </a:spcBef>
              <a:spcAft>
                <a:spcPts val="0"/>
              </a:spcAft>
              <a:buSzPts val="3000"/>
              <a:buNone/>
              <a:defRPr sz="2400">
                <a:solidFill>
                  <a:schemeClr val="accent3"/>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1662" name="Google Shape;1662;p146"/>
          <p:cNvSpPr txBox="1"/>
          <p:nvPr>
            <p:ph idx="1" type="subTitle"/>
          </p:nvPr>
        </p:nvSpPr>
        <p:spPr>
          <a:xfrm>
            <a:off x="2201200" y="1652400"/>
            <a:ext cx="6227700" cy="17403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2500"/>
              <a:buNone/>
              <a:defRPr sz="24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grpSp>
        <p:nvGrpSpPr>
          <p:cNvPr id="1663" name="Google Shape;1663;p146"/>
          <p:cNvGrpSpPr/>
          <p:nvPr/>
        </p:nvGrpSpPr>
        <p:grpSpPr>
          <a:xfrm rot="2700000">
            <a:off x="1392909" y="708131"/>
            <a:ext cx="767092" cy="1271458"/>
            <a:chOff x="405093" y="226883"/>
            <a:chExt cx="767099" cy="1271470"/>
          </a:xfrm>
        </p:grpSpPr>
        <p:sp>
          <p:nvSpPr>
            <p:cNvPr id="1664" name="Google Shape;1664;p146"/>
            <p:cNvSpPr/>
            <p:nvPr/>
          </p:nvSpPr>
          <p:spPr>
            <a:xfrm flipH="1">
              <a:off x="405093" y="500084"/>
              <a:ext cx="506235" cy="434247"/>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46"/>
            <p:cNvSpPr/>
            <p:nvPr/>
          </p:nvSpPr>
          <p:spPr>
            <a:xfrm flipH="1">
              <a:off x="689767" y="1224277"/>
              <a:ext cx="304686" cy="274076"/>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46"/>
            <p:cNvSpPr/>
            <p:nvPr/>
          </p:nvSpPr>
          <p:spPr>
            <a:xfrm flipH="1">
              <a:off x="911329" y="881679"/>
              <a:ext cx="260863" cy="23505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46"/>
            <p:cNvSpPr/>
            <p:nvPr/>
          </p:nvSpPr>
          <p:spPr>
            <a:xfrm flipH="1">
              <a:off x="791351" y="226883"/>
              <a:ext cx="190751" cy="171867"/>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3">
    <p:spTree>
      <p:nvGrpSpPr>
        <p:cNvPr id="1668" name="Shape 1668"/>
        <p:cNvGrpSpPr/>
        <p:nvPr/>
      </p:nvGrpSpPr>
      <p:grpSpPr>
        <a:xfrm>
          <a:off x="0" y="0"/>
          <a:ext cx="0" cy="0"/>
          <a:chOff x="0" y="0"/>
          <a:chExt cx="0" cy="0"/>
        </a:xfrm>
      </p:grpSpPr>
      <p:sp>
        <p:nvSpPr>
          <p:cNvPr id="1669" name="Google Shape;1669;p147"/>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3_1">
    <p:spTree>
      <p:nvGrpSpPr>
        <p:cNvPr id="1670" name="Shape 1670"/>
        <p:cNvGrpSpPr/>
        <p:nvPr/>
      </p:nvGrpSpPr>
      <p:grpSpPr>
        <a:xfrm>
          <a:off x="0" y="0"/>
          <a:ext cx="0" cy="0"/>
          <a:chOff x="0" y="0"/>
          <a:chExt cx="0" cy="0"/>
        </a:xfrm>
      </p:grpSpPr>
      <p:sp>
        <p:nvSpPr>
          <p:cNvPr id="1671" name="Google Shape;1671;p148"/>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672" name="Google Shape;1672;p148"/>
          <p:cNvGrpSpPr/>
          <p:nvPr/>
        </p:nvGrpSpPr>
        <p:grpSpPr>
          <a:xfrm>
            <a:off x="8214375" y="223082"/>
            <a:ext cx="699624" cy="760571"/>
            <a:chOff x="8472500" y="116350"/>
            <a:chExt cx="573886" cy="623879"/>
          </a:xfrm>
        </p:grpSpPr>
        <p:sp>
          <p:nvSpPr>
            <p:cNvPr id="1673" name="Google Shape;1673;p148"/>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48"/>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48"/>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48"/>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3_1_1">
    <p:spTree>
      <p:nvGrpSpPr>
        <p:cNvPr id="1677" name="Shape 1677"/>
        <p:cNvGrpSpPr/>
        <p:nvPr/>
      </p:nvGrpSpPr>
      <p:grpSpPr>
        <a:xfrm>
          <a:off x="0" y="0"/>
          <a:ext cx="0" cy="0"/>
          <a:chOff x="0" y="0"/>
          <a:chExt cx="0" cy="0"/>
        </a:xfrm>
      </p:grpSpPr>
      <p:sp>
        <p:nvSpPr>
          <p:cNvPr id="1678" name="Google Shape;1678;p149"/>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49"/>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49"/>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4">
    <p:spTree>
      <p:nvGrpSpPr>
        <p:cNvPr id="1681" name="Shape 1681"/>
        <p:cNvGrpSpPr/>
        <p:nvPr/>
      </p:nvGrpSpPr>
      <p:grpSpPr>
        <a:xfrm>
          <a:off x="0" y="0"/>
          <a:ext cx="0" cy="0"/>
          <a:chOff x="0" y="0"/>
          <a:chExt cx="0" cy="0"/>
        </a:xfrm>
      </p:grpSpPr>
      <p:sp>
        <p:nvSpPr>
          <p:cNvPr id="1682" name="Google Shape;1682;p150"/>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50"/>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50"/>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4_1">
    <p:spTree>
      <p:nvGrpSpPr>
        <p:cNvPr id="1685" name="Shape 1685"/>
        <p:cNvGrpSpPr/>
        <p:nvPr/>
      </p:nvGrpSpPr>
      <p:grpSpPr>
        <a:xfrm>
          <a:off x="0" y="0"/>
          <a:ext cx="0" cy="0"/>
          <a:chOff x="0" y="0"/>
          <a:chExt cx="0" cy="0"/>
        </a:xfrm>
      </p:grpSpPr>
      <p:sp>
        <p:nvSpPr>
          <p:cNvPr id="1686" name="Google Shape;1686;p151"/>
          <p:cNvSpPr/>
          <p:nvPr/>
        </p:nvSpPr>
        <p:spPr>
          <a:xfrm flipH="1">
            <a:off x="394395" y="463000"/>
            <a:ext cx="1161831" cy="644689"/>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51"/>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688" name="Shape 1688"/>
        <p:cNvGrpSpPr/>
        <p:nvPr/>
      </p:nvGrpSpPr>
      <p:grpSpPr>
        <a:xfrm>
          <a:off x="0" y="0"/>
          <a:ext cx="0" cy="0"/>
          <a:chOff x="0" y="0"/>
          <a:chExt cx="0" cy="0"/>
        </a:xfrm>
      </p:grpSpPr>
      <p:sp>
        <p:nvSpPr>
          <p:cNvPr id="1689" name="Google Shape;1689;p152"/>
          <p:cNvSpPr txBox="1"/>
          <p:nvPr>
            <p:ph idx="1" type="subTitle"/>
          </p:nvPr>
        </p:nvSpPr>
        <p:spPr>
          <a:xfrm>
            <a:off x="720000" y="2817018"/>
            <a:ext cx="3068400" cy="13542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90" name="Google Shape;1690;p152"/>
          <p:cNvSpPr txBox="1"/>
          <p:nvPr>
            <p:ph type="title"/>
          </p:nvPr>
        </p:nvSpPr>
        <p:spPr>
          <a:xfrm>
            <a:off x="720000" y="2244318"/>
            <a:ext cx="3068400" cy="572700"/>
          </a:xfrm>
          <a:prstGeom prst="rect">
            <a:avLst/>
          </a:prstGeom>
        </p:spPr>
        <p:txBody>
          <a:bodyPr anchorCtr="0" anchor="ctr" bIns="91425" lIns="91425" spcFirstLastPara="1" rIns="91425" wrap="square" tIns="91425">
            <a:noAutofit/>
          </a:bodyPr>
          <a:lstStyle>
            <a:lvl1pPr lvl="0" algn="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grpSp>
        <p:nvGrpSpPr>
          <p:cNvPr id="1691" name="Google Shape;1691;p152"/>
          <p:cNvGrpSpPr/>
          <p:nvPr/>
        </p:nvGrpSpPr>
        <p:grpSpPr>
          <a:xfrm rot="841945">
            <a:off x="477773" y="430033"/>
            <a:ext cx="1537028" cy="1311591"/>
            <a:chOff x="6501025" y="2106525"/>
            <a:chExt cx="846625" cy="722450"/>
          </a:xfrm>
        </p:grpSpPr>
        <p:sp>
          <p:nvSpPr>
            <p:cNvPr id="1692" name="Google Shape;1692;p152"/>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52"/>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52"/>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52"/>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spTree>
      <p:nvGrpSpPr>
        <p:cNvPr id="1696" name="Shape 1696"/>
        <p:cNvGrpSpPr/>
        <p:nvPr/>
      </p:nvGrpSpPr>
      <p:grpSpPr>
        <a:xfrm>
          <a:off x="0" y="0"/>
          <a:ext cx="0" cy="0"/>
          <a:chOff x="0" y="0"/>
          <a:chExt cx="0" cy="0"/>
        </a:xfrm>
      </p:grpSpPr>
      <p:sp>
        <p:nvSpPr>
          <p:cNvPr id="1697" name="Google Shape;1697;p153"/>
          <p:cNvSpPr/>
          <p:nvPr/>
        </p:nvSpPr>
        <p:spPr>
          <a:xfrm rot="5400000">
            <a:off x="4360837" y="600191"/>
            <a:ext cx="4388254" cy="4052698"/>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53"/>
          <p:cNvSpPr txBox="1"/>
          <p:nvPr>
            <p:ph idx="1" type="subTitle"/>
          </p:nvPr>
        </p:nvSpPr>
        <p:spPr>
          <a:xfrm>
            <a:off x="715100" y="1917600"/>
            <a:ext cx="3664800" cy="2691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1699" name="Google Shape;1699;p153"/>
          <p:cNvSpPr txBox="1"/>
          <p:nvPr>
            <p:ph type="title"/>
          </p:nvPr>
        </p:nvSpPr>
        <p:spPr>
          <a:xfrm>
            <a:off x="715100" y="535000"/>
            <a:ext cx="4345500" cy="1222500"/>
          </a:xfrm>
          <a:prstGeom prst="rect">
            <a:avLst/>
          </a:prstGeom>
        </p:spPr>
        <p:txBody>
          <a:bodyPr anchorCtr="0" anchor="t"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
    <p:spTree>
      <p:nvGrpSpPr>
        <p:cNvPr id="1700" name="Shape 1700"/>
        <p:cNvGrpSpPr/>
        <p:nvPr/>
      </p:nvGrpSpPr>
      <p:grpSpPr>
        <a:xfrm>
          <a:off x="0" y="0"/>
          <a:ext cx="0" cy="0"/>
          <a:chOff x="0" y="0"/>
          <a:chExt cx="0" cy="0"/>
        </a:xfrm>
      </p:grpSpPr>
      <p:sp>
        <p:nvSpPr>
          <p:cNvPr id="1701" name="Google Shape;1701;p154"/>
          <p:cNvSpPr txBox="1"/>
          <p:nvPr>
            <p:ph idx="1" type="subTitle"/>
          </p:nvPr>
        </p:nvSpPr>
        <p:spPr>
          <a:xfrm>
            <a:off x="3769350" y="3254300"/>
            <a:ext cx="4101900" cy="1354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02" name="Google Shape;1702;p154"/>
          <p:cNvSpPr txBox="1"/>
          <p:nvPr>
            <p:ph type="title"/>
          </p:nvPr>
        </p:nvSpPr>
        <p:spPr>
          <a:xfrm>
            <a:off x="3769350" y="2681600"/>
            <a:ext cx="4101900" cy="572700"/>
          </a:xfrm>
          <a:prstGeom prst="rect">
            <a:avLst/>
          </a:prstGeom>
        </p:spPr>
        <p:txBody>
          <a:bodyPr anchorCtr="0" anchor="ctr" bIns="91425" lIns="91425" spcFirstLastPara="1" rIns="91425" wrap="square" tIns="91425">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
    <p:spTree>
      <p:nvGrpSpPr>
        <p:cNvPr id="1703" name="Shape 1703"/>
        <p:cNvGrpSpPr/>
        <p:nvPr/>
      </p:nvGrpSpPr>
      <p:grpSpPr>
        <a:xfrm>
          <a:off x="0" y="0"/>
          <a:ext cx="0" cy="0"/>
          <a:chOff x="0" y="0"/>
          <a:chExt cx="0" cy="0"/>
        </a:xfrm>
      </p:grpSpPr>
      <p:sp>
        <p:nvSpPr>
          <p:cNvPr id="1704" name="Google Shape;1704;p155"/>
          <p:cNvSpPr txBox="1"/>
          <p:nvPr>
            <p:ph idx="1" type="body"/>
          </p:nvPr>
        </p:nvSpPr>
        <p:spPr>
          <a:xfrm>
            <a:off x="720000" y="1343525"/>
            <a:ext cx="77136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rgbClr val="43434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705" name="Google Shape;1705;p155"/>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706" name="Google Shape;1706;p155"/>
          <p:cNvGrpSpPr/>
          <p:nvPr/>
        </p:nvGrpSpPr>
        <p:grpSpPr>
          <a:xfrm>
            <a:off x="7619922" y="274307"/>
            <a:ext cx="1201654" cy="4704219"/>
            <a:chOff x="7619922" y="274307"/>
            <a:chExt cx="1201654" cy="4704219"/>
          </a:xfrm>
        </p:grpSpPr>
        <p:grpSp>
          <p:nvGrpSpPr>
            <p:cNvPr id="1707" name="Google Shape;1707;p155"/>
            <p:cNvGrpSpPr/>
            <p:nvPr/>
          </p:nvGrpSpPr>
          <p:grpSpPr>
            <a:xfrm>
              <a:off x="7619922" y="3933006"/>
              <a:ext cx="1201654" cy="1045519"/>
              <a:chOff x="3918275" y="2946475"/>
              <a:chExt cx="1042650" cy="907175"/>
            </a:xfrm>
          </p:grpSpPr>
          <p:sp>
            <p:nvSpPr>
              <p:cNvPr id="1708" name="Google Shape;1708;p155"/>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55"/>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55"/>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55"/>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55"/>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55"/>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55"/>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55"/>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155"/>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7" name="Google Shape;1717;p155"/>
            <p:cNvGrpSpPr/>
            <p:nvPr/>
          </p:nvGrpSpPr>
          <p:grpSpPr>
            <a:xfrm rot="10800000">
              <a:off x="8079087" y="274307"/>
              <a:ext cx="699624" cy="760571"/>
              <a:chOff x="8472500" y="116350"/>
              <a:chExt cx="573886" cy="623879"/>
            </a:xfrm>
          </p:grpSpPr>
          <p:sp>
            <p:nvSpPr>
              <p:cNvPr id="1718" name="Google Shape;1718;p155"/>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55"/>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55"/>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55"/>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_1_1_1">
    <p:spTree>
      <p:nvGrpSpPr>
        <p:cNvPr id="1722" name="Shape 1722"/>
        <p:cNvGrpSpPr/>
        <p:nvPr/>
      </p:nvGrpSpPr>
      <p:grpSpPr>
        <a:xfrm>
          <a:off x="0" y="0"/>
          <a:ext cx="0" cy="0"/>
          <a:chOff x="0" y="0"/>
          <a:chExt cx="0" cy="0"/>
        </a:xfrm>
      </p:grpSpPr>
      <p:sp>
        <p:nvSpPr>
          <p:cNvPr id="1723" name="Google Shape;1723;p156"/>
          <p:cNvSpPr/>
          <p:nvPr/>
        </p:nvSpPr>
        <p:spPr>
          <a:xfrm rot="-1505648">
            <a:off x="7800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56"/>
          <p:cNvSpPr/>
          <p:nvPr/>
        </p:nvSpPr>
        <p:spPr>
          <a:xfrm rot="-1505648">
            <a:off x="7442428" y="492155"/>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56"/>
          <p:cNvSpPr txBox="1"/>
          <p:nvPr>
            <p:ph idx="1" type="body"/>
          </p:nvPr>
        </p:nvSpPr>
        <p:spPr>
          <a:xfrm>
            <a:off x="1278675" y="1343525"/>
            <a:ext cx="6596100" cy="32253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accent3"/>
              </a:buClr>
              <a:buSzPts val="1400"/>
              <a:buChar char="●"/>
              <a:defRPr sz="1400">
                <a:solidFill>
                  <a:srgbClr val="434343"/>
                </a:solidFill>
              </a:defRPr>
            </a:lvl1pPr>
            <a:lvl2pPr indent="-317500" lvl="1" marL="914400">
              <a:lnSpc>
                <a:spcPct val="115000"/>
              </a:lnSpc>
              <a:spcBef>
                <a:spcPts val="1000"/>
              </a:spcBef>
              <a:spcAft>
                <a:spcPts val="0"/>
              </a:spcAft>
              <a:buClr>
                <a:srgbClr val="434343"/>
              </a:buClr>
              <a:buSzPts val="1400"/>
              <a:buChar char="○"/>
              <a:defRPr>
                <a:solidFill>
                  <a:srgbClr val="434343"/>
                </a:solidFill>
              </a:defRPr>
            </a:lvl2pPr>
            <a:lvl3pPr indent="-317500" lvl="2" marL="1371600">
              <a:lnSpc>
                <a:spcPct val="115000"/>
              </a:lnSpc>
              <a:spcBef>
                <a:spcPts val="0"/>
              </a:spcBef>
              <a:spcAft>
                <a:spcPts val="0"/>
              </a:spcAft>
              <a:buClr>
                <a:srgbClr val="434343"/>
              </a:buClr>
              <a:buSzPts val="1400"/>
              <a:buChar char="■"/>
              <a:defRPr>
                <a:solidFill>
                  <a:srgbClr val="434343"/>
                </a:solidFill>
              </a:defRPr>
            </a:lvl3pPr>
            <a:lvl4pPr indent="-317500" lvl="3" marL="1828800">
              <a:lnSpc>
                <a:spcPct val="115000"/>
              </a:lnSpc>
              <a:spcBef>
                <a:spcPts val="0"/>
              </a:spcBef>
              <a:spcAft>
                <a:spcPts val="0"/>
              </a:spcAft>
              <a:buClr>
                <a:srgbClr val="434343"/>
              </a:buClr>
              <a:buSzPts val="1400"/>
              <a:buChar char="●"/>
              <a:defRPr>
                <a:solidFill>
                  <a:srgbClr val="434343"/>
                </a:solidFill>
              </a:defRPr>
            </a:lvl4pPr>
            <a:lvl5pPr indent="-317500" lvl="4" marL="2286000">
              <a:lnSpc>
                <a:spcPct val="115000"/>
              </a:lnSpc>
              <a:spcBef>
                <a:spcPts val="0"/>
              </a:spcBef>
              <a:spcAft>
                <a:spcPts val="0"/>
              </a:spcAft>
              <a:buClr>
                <a:srgbClr val="434343"/>
              </a:buClr>
              <a:buSzPts val="1400"/>
              <a:buChar char="○"/>
              <a:defRPr>
                <a:solidFill>
                  <a:srgbClr val="434343"/>
                </a:solidFill>
              </a:defRPr>
            </a:lvl5pPr>
            <a:lvl6pPr indent="-317500" lvl="5" marL="2743200">
              <a:lnSpc>
                <a:spcPct val="115000"/>
              </a:lnSpc>
              <a:spcBef>
                <a:spcPts val="0"/>
              </a:spcBef>
              <a:spcAft>
                <a:spcPts val="0"/>
              </a:spcAft>
              <a:buClr>
                <a:srgbClr val="434343"/>
              </a:buClr>
              <a:buSzPts val="1400"/>
              <a:buChar char="■"/>
              <a:defRPr>
                <a:solidFill>
                  <a:srgbClr val="434343"/>
                </a:solidFill>
              </a:defRPr>
            </a:lvl6pPr>
            <a:lvl7pPr indent="-317500" lvl="6" marL="3200400">
              <a:lnSpc>
                <a:spcPct val="115000"/>
              </a:lnSpc>
              <a:spcBef>
                <a:spcPts val="0"/>
              </a:spcBef>
              <a:spcAft>
                <a:spcPts val="0"/>
              </a:spcAft>
              <a:buClr>
                <a:srgbClr val="434343"/>
              </a:buClr>
              <a:buSzPts val="1400"/>
              <a:buChar char="●"/>
              <a:defRPr>
                <a:solidFill>
                  <a:srgbClr val="434343"/>
                </a:solidFill>
              </a:defRPr>
            </a:lvl7pPr>
            <a:lvl8pPr indent="-317500" lvl="7" marL="3657600">
              <a:lnSpc>
                <a:spcPct val="115000"/>
              </a:lnSpc>
              <a:spcBef>
                <a:spcPts val="0"/>
              </a:spcBef>
              <a:spcAft>
                <a:spcPts val="0"/>
              </a:spcAft>
              <a:buClr>
                <a:srgbClr val="434343"/>
              </a:buClr>
              <a:buSzPts val="1400"/>
              <a:buChar char="○"/>
              <a:defRPr>
                <a:solidFill>
                  <a:srgbClr val="434343"/>
                </a:solidFill>
              </a:defRPr>
            </a:lvl8pPr>
            <a:lvl9pPr indent="-317500" lvl="8" marL="4114800">
              <a:lnSpc>
                <a:spcPct val="115000"/>
              </a:lnSpc>
              <a:spcBef>
                <a:spcPts val="0"/>
              </a:spcBef>
              <a:spcAft>
                <a:spcPts val="0"/>
              </a:spcAft>
              <a:buClr>
                <a:srgbClr val="434343"/>
              </a:buClr>
              <a:buSzPts val="1400"/>
              <a:buChar char="■"/>
              <a:defRPr>
                <a:solidFill>
                  <a:srgbClr val="434343"/>
                </a:solidFill>
              </a:defRPr>
            </a:lvl9pPr>
          </a:lstStyle>
          <a:p/>
        </p:txBody>
      </p:sp>
      <p:sp>
        <p:nvSpPr>
          <p:cNvPr id="1726" name="Google Shape;1726;p156"/>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727" name="Shape 1727"/>
        <p:cNvGrpSpPr/>
        <p:nvPr/>
      </p:nvGrpSpPr>
      <p:grpSpPr>
        <a:xfrm>
          <a:off x="0" y="0"/>
          <a:ext cx="0" cy="0"/>
          <a:chOff x="0" y="0"/>
          <a:chExt cx="0" cy="0"/>
        </a:xfrm>
      </p:grpSpPr>
      <p:grpSp>
        <p:nvGrpSpPr>
          <p:cNvPr id="1728" name="Google Shape;1728;p157"/>
          <p:cNvGrpSpPr/>
          <p:nvPr/>
        </p:nvGrpSpPr>
        <p:grpSpPr>
          <a:xfrm>
            <a:off x="8339750" y="223063"/>
            <a:ext cx="573886" cy="623879"/>
            <a:chOff x="8472500" y="116350"/>
            <a:chExt cx="573886" cy="623879"/>
          </a:xfrm>
        </p:grpSpPr>
        <p:sp>
          <p:nvSpPr>
            <p:cNvPr id="1729" name="Google Shape;1729;p157"/>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57"/>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157"/>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57"/>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3" name="Google Shape;1733;p157"/>
          <p:cNvSpPr txBox="1"/>
          <p:nvPr>
            <p:ph idx="1" type="subTitle"/>
          </p:nvPr>
        </p:nvSpPr>
        <p:spPr>
          <a:xfrm>
            <a:off x="1181425"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1734" name="Google Shape;1734;p157"/>
          <p:cNvSpPr txBox="1"/>
          <p:nvPr>
            <p:ph idx="2" type="subTitle"/>
          </p:nvPr>
        </p:nvSpPr>
        <p:spPr>
          <a:xfrm>
            <a:off x="4836300" y="2303125"/>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1pPr>
            <a:lvl2pPr lvl="1"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2pPr>
            <a:lvl3pPr lvl="2"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3pPr>
            <a:lvl4pPr lvl="3"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4pPr>
            <a:lvl5pPr lvl="4"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5pPr>
            <a:lvl6pPr lvl="5"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6pPr>
            <a:lvl7pPr lvl="6"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7pPr>
            <a:lvl8pPr lvl="7"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8pPr>
            <a:lvl9pPr lvl="8" algn="ctr">
              <a:lnSpc>
                <a:spcPct val="100000"/>
              </a:lnSpc>
              <a:spcBef>
                <a:spcPts val="0"/>
              </a:spcBef>
              <a:spcAft>
                <a:spcPts val="0"/>
              </a:spcAft>
              <a:buSzPts val="2500"/>
              <a:buFont typeface="Montserrat SemiBold"/>
              <a:buNone/>
              <a:defRPr sz="2500">
                <a:latin typeface="Montserrat SemiBold"/>
                <a:ea typeface="Montserrat SemiBold"/>
                <a:cs typeface="Montserrat SemiBold"/>
                <a:sym typeface="Montserrat SemiBold"/>
              </a:defRPr>
            </a:lvl9pPr>
          </a:lstStyle>
          <a:p/>
        </p:txBody>
      </p:sp>
      <p:sp>
        <p:nvSpPr>
          <p:cNvPr id="1735" name="Google Shape;1735;p157"/>
          <p:cNvSpPr txBox="1"/>
          <p:nvPr>
            <p:ph idx="3" type="subTitle"/>
          </p:nvPr>
        </p:nvSpPr>
        <p:spPr>
          <a:xfrm>
            <a:off x="1181425"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36" name="Google Shape;1736;p157"/>
          <p:cNvSpPr txBox="1"/>
          <p:nvPr>
            <p:ph idx="4" type="subTitle"/>
          </p:nvPr>
        </p:nvSpPr>
        <p:spPr>
          <a:xfrm>
            <a:off x="4836300" y="2917150"/>
            <a:ext cx="2907600" cy="7134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37" name="Google Shape;1737;p157"/>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1738" name="Google Shape;1738;p157"/>
          <p:cNvSpPr txBox="1"/>
          <p:nvPr>
            <p:ph idx="5" type="subTitle"/>
          </p:nvPr>
        </p:nvSpPr>
        <p:spPr>
          <a:xfrm>
            <a:off x="702525" y="1212700"/>
            <a:ext cx="6289200" cy="6105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739" name="Shape 1739"/>
        <p:cNvGrpSpPr/>
        <p:nvPr/>
      </p:nvGrpSpPr>
      <p:grpSpPr>
        <a:xfrm>
          <a:off x="0" y="0"/>
          <a:ext cx="0" cy="0"/>
          <a:chOff x="0" y="0"/>
          <a:chExt cx="0" cy="0"/>
        </a:xfrm>
      </p:grpSpPr>
      <p:grpSp>
        <p:nvGrpSpPr>
          <p:cNvPr id="1740" name="Google Shape;1740;p158"/>
          <p:cNvGrpSpPr/>
          <p:nvPr/>
        </p:nvGrpSpPr>
        <p:grpSpPr>
          <a:xfrm>
            <a:off x="8012922" y="289989"/>
            <a:ext cx="655668" cy="705145"/>
            <a:chOff x="6882175" y="2207400"/>
            <a:chExt cx="465475" cy="500600"/>
          </a:xfrm>
        </p:grpSpPr>
        <p:sp>
          <p:nvSpPr>
            <p:cNvPr id="1741" name="Google Shape;1741;p158"/>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58"/>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58"/>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44" name="Google Shape;1744;p158"/>
          <p:cNvSpPr/>
          <p:nvPr/>
        </p:nvSpPr>
        <p:spPr>
          <a:xfrm rot="-698491">
            <a:off x="777440" y="619604"/>
            <a:ext cx="728576" cy="305163"/>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58"/>
          <p:cNvSpPr txBox="1"/>
          <p:nvPr>
            <p:ph idx="1" type="subTitle"/>
          </p:nvPr>
        </p:nvSpPr>
        <p:spPr>
          <a:xfrm>
            <a:off x="1278675"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1746" name="Google Shape;1746;p158"/>
          <p:cNvSpPr txBox="1"/>
          <p:nvPr>
            <p:ph idx="2" type="subTitle"/>
          </p:nvPr>
        </p:nvSpPr>
        <p:spPr>
          <a:xfrm>
            <a:off x="4758800" y="1319000"/>
            <a:ext cx="3096300" cy="3289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1000"/>
              </a:spcBef>
              <a:spcAft>
                <a:spcPts val="0"/>
              </a:spcAft>
              <a:buClr>
                <a:srgbClr val="434343"/>
              </a:buClr>
              <a:buSzPts val="1400"/>
              <a:buFont typeface="Anaheim"/>
              <a:buChar char="○"/>
              <a:defRPr/>
            </a:lvl2pPr>
            <a:lvl3pPr lvl="2" algn="ctr">
              <a:lnSpc>
                <a:spcPct val="100000"/>
              </a:lnSpc>
              <a:spcBef>
                <a:spcPts val="0"/>
              </a:spcBef>
              <a:spcAft>
                <a:spcPts val="0"/>
              </a:spcAft>
              <a:buClr>
                <a:srgbClr val="434343"/>
              </a:buClr>
              <a:buSzPts val="1400"/>
              <a:buFont typeface="Anaheim"/>
              <a:buChar char="■"/>
              <a:defRPr/>
            </a:lvl3pPr>
            <a:lvl4pPr lvl="3" algn="ctr">
              <a:lnSpc>
                <a:spcPct val="100000"/>
              </a:lnSpc>
              <a:spcBef>
                <a:spcPts val="0"/>
              </a:spcBef>
              <a:spcAft>
                <a:spcPts val="0"/>
              </a:spcAft>
              <a:buClr>
                <a:srgbClr val="434343"/>
              </a:buClr>
              <a:buSzPts val="1400"/>
              <a:buFont typeface="Anaheim"/>
              <a:buChar char="●"/>
              <a:defRPr/>
            </a:lvl4pPr>
            <a:lvl5pPr lvl="4" algn="ctr">
              <a:lnSpc>
                <a:spcPct val="100000"/>
              </a:lnSpc>
              <a:spcBef>
                <a:spcPts val="0"/>
              </a:spcBef>
              <a:spcAft>
                <a:spcPts val="0"/>
              </a:spcAft>
              <a:buClr>
                <a:srgbClr val="434343"/>
              </a:buClr>
              <a:buSzPts val="1400"/>
              <a:buFont typeface="Anaheim"/>
              <a:buChar char="○"/>
              <a:defRPr/>
            </a:lvl5pPr>
            <a:lvl6pPr lvl="5" algn="ctr">
              <a:lnSpc>
                <a:spcPct val="100000"/>
              </a:lnSpc>
              <a:spcBef>
                <a:spcPts val="0"/>
              </a:spcBef>
              <a:spcAft>
                <a:spcPts val="0"/>
              </a:spcAft>
              <a:buClr>
                <a:srgbClr val="434343"/>
              </a:buClr>
              <a:buSzPts val="1400"/>
              <a:buFont typeface="Anaheim"/>
              <a:buChar char="■"/>
              <a:defRPr/>
            </a:lvl6pPr>
            <a:lvl7pPr lvl="6" algn="ctr">
              <a:lnSpc>
                <a:spcPct val="100000"/>
              </a:lnSpc>
              <a:spcBef>
                <a:spcPts val="0"/>
              </a:spcBef>
              <a:spcAft>
                <a:spcPts val="0"/>
              </a:spcAft>
              <a:buClr>
                <a:srgbClr val="434343"/>
              </a:buClr>
              <a:buSzPts val="1400"/>
              <a:buFont typeface="Anaheim"/>
              <a:buChar char="●"/>
              <a:defRPr/>
            </a:lvl7pPr>
            <a:lvl8pPr lvl="7" algn="ctr">
              <a:lnSpc>
                <a:spcPct val="100000"/>
              </a:lnSpc>
              <a:spcBef>
                <a:spcPts val="0"/>
              </a:spcBef>
              <a:spcAft>
                <a:spcPts val="0"/>
              </a:spcAft>
              <a:buClr>
                <a:srgbClr val="434343"/>
              </a:buClr>
              <a:buSzPts val="1400"/>
              <a:buFont typeface="Anaheim"/>
              <a:buChar char="○"/>
              <a:defRPr/>
            </a:lvl8pPr>
            <a:lvl9pPr lvl="8" algn="ctr">
              <a:lnSpc>
                <a:spcPct val="100000"/>
              </a:lnSpc>
              <a:spcBef>
                <a:spcPts val="0"/>
              </a:spcBef>
              <a:spcAft>
                <a:spcPts val="0"/>
              </a:spcAft>
              <a:buClr>
                <a:srgbClr val="434343"/>
              </a:buClr>
              <a:buSzPts val="1400"/>
              <a:buFont typeface="Anaheim"/>
              <a:buChar char="■"/>
              <a:defRPr/>
            </a:lvl9pPr>
          </a:lstStyle>
          <a:p/>
        </p:txBody>
      </p:sp>
      <p:sp>
        <p:nvSpPr>
          <p:cNvPr id="1747" name="Google Shape;1747;p158"/>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_1_1">
    <p:spTree>
      <p:nvGrpSpPr>
        <p:cNvPr id="1748" name="Shape 1748"/>
        <p:cNvGrpSpPr/>
        <p:nvPr/>
      </p:nvGrpSpPr>
      <p:grpSpPr>
        <a:xfrm>
          <a:off x="0" y="0"/>
          <a:ext cx="0" cy="0"/>
          <a:chOff x="0" y="0"/>
          <a:chExt cx="0" cy="0"/>
        </a:xfrm>
      </p:grpSpPr>
      <p:grpSp>
        <p:nvGrpSpPr>
          <p:cNvPr id="1749" name="Google Shape;1749;p159"/>
          <p:cNvGrpSpPr/>
          <p:nvPr/>
        </p:nvGrpSpPr>
        <p:grpSpPr>
          <a:xfrm>
            <a:off x="6298626" y="3452474"/>
            <a:ext cx="2249804" cy="1495244"/>
            <a:chOff x="6298626" y="3452474"/>
            <a:chExt cx="2249804" cy="1495244"/>
          </a:xfrm>
        </p:grpSpPr>
        <p:sp>
          <p:nvSpPr>
            <p:cNvPr id="1750" name="Google Shape;1750;p159"/>
            <p:cNvSpPr/>
            <p:nvPr/>
          </p:nvSpPr>
          <p:spPr>
            <a:xfrm>
              <a:off x="6699969" y="3452474"/>
              <a:ext cx="1848461" cy="1495244"/>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59"/>
            <p:cNvSpPr/>
            <p:nvPr/>
          </p:nvSpPr>
          <p:spPr>
            <a:xfrm>
              <a:off x="6298626" y="4068073"/>
              <a:ext cx="1134006" cy="802175"/>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52" name="Google Shape;1752;p159"/>
          <p:cNvSpPr txBox="1"/>
          <p:nvPr>
            <p:ph idx="1" type="subTitle"/>
          </p:nvPr>
        </p:nvSpPr>
        <p:spPr>
          <a:xfrm>
            <a:off x="715100"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Anaheim"/>
              <a:buChar char="●"/>
              <a:defRPr/>
            </a:lvl1pPr>
            <a:lvl2pPr lvl="1" algn="ctr">
              <a:lnSpc>
                <a:spcPct val="100000"/>
              </a:lnSpc>
              <a:spcBef>
                <a:spcPts val="0"/>
              </a:spcBef>
              <a:spcAft>
                <a:spcPts val="0"/>
              </a:spcAft>
              <a:buClr>
                <a:srgbClr val="595959"/>
              </a:buClr>
              <a:buSzPts val="1400"/>
              <a:buFont typeface="Anaheim"/>
              <a:buChar char="○"/>
              <a:defRPr/>
            </a:lvl2pPr>
            <a:lvl3pPr lvl="2" algn="ctr">
              <a:lnSpc>
                <a:spcPct val="100000"/>
              </a:lnSpc>
              <a:spcBef>
                <a:spcPts val="0"/>
              </a:spcBef>
              <a:spcAft>
                <a:spcPts val="0"/>
              </a:spcAft>
              <a:buClr>
                <a:srgbClr val="595959"/>
              </a:buClr>
              <a:buSzPts val="1400"/>
              <a:buFont typeface="Anaheim"/>
              <a:buChar char="■"/>
              <a:defRPr/>
            </a:lvl3pPr>
            <a:lvl4pPr lvl="3" algn="ctr">
              <a:lnSpc>
                <a:spcPct val="100000"/>
              </a:lnSpc>
              <a:spcBef>
                <a:spcPts val="0"/>
              </a:spcBef>
              <a:spcAft>
                <a:spcPts val="0"/>
              </a:spcAft>
              <a:buClr>
                <a:srgbClr val="595959"/>
              </a:buClr>
              <a:buSzPts val="1400"/>
              <a:buFont typeface="Anaheim"/>
              <a:buChar char="●"/>
              <a:defRPr/>
            </a:lvl4pPr>
            <a:lvl5pPr lvl="4" algn="ctr">
              <a:lnSpc>
                <a:spcPct val="100000"/>
              </a:lnSpc>
              <a:spcBef>
                <a:spcPts val="0"/>
              </a:spcBef>
              <a:spcAft>
                <a:spcPts val="0"/>
              </a:spcAft>
              <a:buClr>
                <a:srgbClr val="595959"/>
              </a:buClr>
              <a:buSzPts val="1400"/>
              <a:buFont typeface="Anaheim"/>
              <a:buChar char="○"/>
              <a:defRPr/>
            </a:lvl5pPr>
            <a:lvl6pPr lvl="5" algn="ctr">
              <a:lnSpc>
                <a:spcPct val="100000"/>
              </a:lnSpc>
              <a:spcBef>
                <a:spcPts val="0"/>
              </a:spcBef>
              <a:spcAft>
                <a:spcPts val="0"/>
              </a:spcAft>
              <a:buClr>
                <a:srgbClr val="595959"/>
              </a:buClr>
              <a:buSzPts val="1400"/>
              <a:buFont typeface="Anaheim"/>
              <a:buChar char="■"/>
              <a:defRPr/>
            </a:lvl6pPr>
            <a:lvl7pPr lvl="6" algn="ctr">
              <a:lnSpc>
                <a:spcPct val="100000"/>
              </a:lnSpc>
              <a:spcBef>
                <a:spcPts val="0"/>
              </a:spcBef>
              <a:spcAft>
                <a:spcPts val="0"/>
              </a:spcAft>
              <a:buClr>
                <a:srgbClr val="595959"/>
              </a:buClr>
              <a:buSzPts val="1400"/>
              <a:buFont typeface="Anaheim"/>
              <a:buChar char="●"/>
              <a:defRPr/>
            </a:lvl7pPr>
            <a:lvl8pPr lvl="7" algn="ctr">
              <a:lnSpc>
                <a:spcPct val="100000"/>
              </a:lnSpc>
              <a:spcBef>
                <a:spcPts val="0"/>
              </a:spcBef>
              <a:spcAft>
                <a:spcPts val="0"/>
              </a:spcAft>
              <a:buClr>
                <a:srgbClr val="595959"/>
              </a:buClr>
              <a:buSzPts val="1400"/>
              <a:buFont typeface="Anaheim"/>
              <a:buChar char="○"/>
              <a:defRPr/>
            </a:lvl8pPr>
            <a:lvl9pPr lvl="8" algn="ctr">
              <a:lnSpc>
                <a:spcPct val="100000"/>
              </a:lnSpc>
              <a:spcBef>
                <a:spcPts val="0"/>
              </a:spcBef>
              <a:spcAft>
                <a:spcPts val="0"/>
              </a:spcAft>
              <a:buClr>
                <a:srgbClr val="595959"/>
              </a:buClr>
              <a:buSzPts val="1400"/>
              <a:buFont typeface="Anaheim"/>
              <a:buChar char="■"/>
              <a:defRPr/>
            </a:lvl9pPr>
          </a:lstStyle>
          <a:p/>
        </p:txBody>
      </p:sp>
      <p:sp>
        <p:nvSpPr>
          <p:cNvPr id="1753" name="Google Shape;1753;p159"/>
          <p:cNvSpPr txBox="1"/>
          <p:nvPr>
            <p:ph idx="2" type="subTitle"/>
          </p:nvPr>
        </p:nvSpPr>
        <p:spPr>
          <a:xfrm>
            <a:off x="4862275" y="1674000"/>
            <a:ext cx="3566700" cy="253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Font typeface="Quicksand"/>
              <a:buChar char="●"/>
              <a:defRPr/>
            </a:lvl1pPr>
            <a:lvl2pPr lvl="1" algn="ctr">
              <a:lnSpc>
                <a:spcPct val="100000"/>
              </a:lnSpc>
              <a:spcBef>
                <a:spcPts val="0"/>
              </a:spcBef>
              <a:spcAft>
                <a:spcPts val="0"/>
              </a:spcAft>
              <a:buClr>
                <a:srgbClr val="233294"/>
              </a:buClr>
              <a:buSzPts val="1400"/>
              <a:buFont typeface="Quicksand"/>
              <a:buChar char="○"/>
              <a:defRPr/>
            </a:lvl2pPr>
            <a:lvl3pPr lvl="2" algn="ctr">
              <a:lnSpc>
                <a:spcPct val="100000"/>
              </a:lnSpc>
              <a:spcBef>
                <a:spcPts val="0"/>
              </a:spcBef>
              <a:spcAft>
                <a:spcPts val="0"/>
              </a:spcAft>
              <a:buClr>
                <a:srgbClr val="233294"/>
              </a:buClr>
              <a:buSzPts val="1400"/>
              <a:buFont typeface="Quicksand"/>
              <a:buChar char="■"/>
              <a:defRPr/>
            </a:lvl3pPr>
            <a:lvl4pPr lvl="3" algn="ctr">
              <a:lnSpc>
                <a:spcPct val="100000"/>
              </a:lnSpc>
              <a:spcBef>
                <a:spcPts val="0"/>
              </a:spcBef>
              <a:spcAft>
                <a:spcPts val="0"/>
              </a:spcAft>
              <a:buClr>
                <a:srgbClr val="233294"/>
              </a:buClr>
              <a:buSzPts val="1400"/>
              <a:buFont typeface="Quicksand"/>
              <a:buChar char="●"/>
              <a:defRPr/>
            </a:lvl4pPr>
            <a:lvl5pPr lvl="4" algn="ctr">
              <a:lnSpc>
                <a:spcPct val="100000"/>
              </a:lnSpc>
              <a:spcBef>
                <a:spcPts val="0"/>
              </a:spcBef>
              <a:spcAft>
                <a:spcPts val="0"/>
              </a:spcAft>
              <a:buClr>
                <a:srgbClr val="233294"/>
              </a:buClr>
              <a:buSzPts val="1400"/>
              <a:buFont typeface="Quicksand"/>
              <a:buChar char="○"/>
              <a:defRPr/>
            </a:lvl5pPr>
            <a:lvl6pPr lvl="5" algn="ctr">
              <a:lnSpc>
                <a:spcPct val="100000"/>
              </a:lnSpc>
              <a:spcBef>
                <a:spcPts val="0"/>
              </a:spcBef>
              <a:spcAft>
                <a:spcPts val="0"/>
              </a:spcAft>
              <a:buClr>
                <a:srgbClr val="233294"/>
              </a:buClr>
              <a:buSzPts val="1400"/>
              <a:buFont typeface="Quicksand"/>
              <a:buChar char="■"/>
              <a:defRPr/>
            </a:lvl6pPr>
            <a:lvl7pPr lvl="6" algn="ctr">
              <a:lnSpc>
                <a:spcPct val="100000"/>
              </a:lnSpc>
              <a:spcBef>
                <a:spcPts val="0"/>
              </a:spcBef>
              <a:spcAft>
                <a:spcPts val="0"/>
              </a:spcAft>
              <a:buClr>
                <a:srgbClr val="233294"/>
              </a:buClr>
              <a:buSzPts val="1400"/>
              <a:buFont typeface="Quicksand"/>
              <a:buChar char="●"/>
              <a:defRPr/>
            </a:lvl7pPr>
            <a:lvl8pPr lvl="7" algn="ctr">
              <a:lnSpc>
                <a:spcPct val="100000"/>
              </a:lnSpc>
              <a:spcBef>
                <a:spcPts val="0"/>
              </a:spcBef>
              <a:spcAft>
                <a:spcPts val="0"/>
              </a:spcAft>
              <a:buClr>
                <a:srgbClr val="233294"/>
              </a:buClr>
              <a:buSzPts val="1400"/>
              <a:buFont typeface="Quicksand"/>
              <a:buChar char="○"/>
              <a:defRPr/>
            </a:lvl8pPr>
            <a:lvl9pPr lvl="8" algn="ctr">
              <a:lnSpc>
                <a:spcPct val="100000"/>
              </a:lnSpc>
              <a:spcBef>
                <a:spcPts val="0"/>
              </a:spcBef>
              <a:spcAft>
                <a:spcPts val="0"/>
              </a:spcAft>
              <a:buClr>
                <a:srgbClr val="233294"/>
              </a:buClr>
              <a:buSzPts val="1400"/>
              <a:buFont typeface="Quicksand"/>
              <a:buChar char="■"/>
              <a:defRPr/>
            </a:lvl9pPr>
          </a:lstStyle>
          <a:p/>
        </p:txBody>
      </p:sp>
      <p:sp>
        <p:nvSpPr>
          <p:cNvPr id="1754" name="Google Shape;1754;p159"/>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755" name="Shape 1755"/>
        <p:cNvGrpSpPr/>
        <p:nvPr/>
      </p:nvGrpSpPr>
      <p:grpSpPr>
        <a:xfrm>
          <a:off x="0" y="0"/>
          <a:ext cx="0" cy="0"/>
          <a:chOff x="0" y="0"/>
          <a:chExt cx="0" cy="0"/>
        </a:xfrm>
      </p:grpSpPr>
      <p:sp>
        <p:nvSpPr>
          <p:cNvPr id="1756" name="Google Shape;1756;p160"/>
          <p:cNvSpPr txBox="1"/>
          <p:nvPr>
            <p:ph type="title"/>
          </p:nvPr>
        </p:nvSpPr>
        <p:spPr>
          <a:xfrm>
            <a:off x="7200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757" name="Google Shape;1757;p160"/>
          <p:cNvSpPr txBox="1"/>
          <p:nvPr>
            <p:ph idx="1" type="subTitle"/>
          </p:nvPr>
        </p:nvSpPr>
        <p:spPr>
          <a:xfrm>
            <a:off x="8518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58" name="Google Shape;1758;p160"/>
          <p:cNvSpPr txBox="1"/>
          <p:nvPr>
            <p:ph idx="2" type="title"/>
          </p:nvPr>
        </p:nvSpPr>
        <p:spPr>
          <a:xfrm>
            <a:off x="34038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759" name="Google Shape;1759;p160"/>
          <p:cNvSpPr txBox="1"/>
          <p:nvPr>
            <p:ph idx="3" type="subTitle"/>
          </p:nvPr>
        </p:nvSpPr>
        <p:spPr>
          <a:xfrm>
            <a:off x="353580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60" name="Google Shape;1760;p160"/>
          <p:cNvSpPr txBox="1"/>
          <p:nvPr>
            <p:ph idx="4" type="title"/>
          </p:nvPr>
        </p:nvSpPr>
        <p:spPr>
          <a:xfrm>
            <a:off x="6087600" y="2378402"/>
            <a:ext cx="2336400" cy="572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761" name="Google Shape;1761;p160"/>
          <p:cNvSpPr txBox="1"/>
          <p:nvPr>
            <p:ph idx="5" type="subTitle"/>
          </p:nvPr>
        </p:nvSpPr>
        <p:spPr>
          <a:xfrm>
            <a:off x="6219450" y="2951100"/>
            <a:ext cx="2072700" cy="1144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62" name="Google Shape;1762;p160"/>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1763" name="Google Shape;1763;p160"/>
          <p:cNvSpPr/>
          <p:nvPr/>
        </p:nvSpPr>
        <p:spPr>
          <a:xfrm rot="-1505648">
            <a:off x="4111228" y="4272930"/>
            <a:ext cx="921338" cy="511267"/>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64" name="Google Shape;1764;p160"/>
          <p:cNvGrpSpPr/>
          <p:nvPr/>
        </p:nvGrpSpPr>
        <p:grpSpPr>
          <a:xfrm>
            <a:off x="254500" y="330616"/>
            <a:ext cx="629648" cy="677162"/>
            <a:chOff x="6882175" y="2207400"/>
            <a:chExt cx="465475" cy="500600"/>
          </a:xfrm>
        </p:grpSpPr>
        <p:sp>
          <p:nvSpPr>
            <p:cNvPr id="1765" name="Google Shape;1765;p160"/>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60"/>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60"/>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1768" name="Shape 1768"/>
        <p:cNvGrpSpPr/>
        <p:nvPr/>
      </p:nvGrpSpPr>
      <p:grpSpPr>
        <a:xfrm>
          <a:off x="0" y="0"/>
          <a:ext cx="0" cy="0"/>
          <a:chOff x="0" y="0"/>
          <a:chExt cx="0" cy="0"/>
        </a:xfrm>
      </p:grpSpPr>
      <p:sp>
        <p:nvSpPr>
          <p:cNvPr id="1769" name="Google Shape;1769;p161"/>
          <p:cNvSpPr txBox="1"/>
          <p:nvPr>
            <p:ph idx="1" type="subTitle"/>
          </p:nvPr>
        </p:nvSpPr>
        <p:spPr>
          <a:xfrm>
            <a:off x="2176000" y="13836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70" name="Google Shape;1770;p161"/>
          <p:cNvSpPr txBox="1"/>
          <p:nvPr>
            <p:ph idx="2" type="subTitle"/>
          </p:nvPr>
        </p:nvSpPr>
        <p:spPr>
          <a:xfrm>
            <a:off x="2176000" y="349495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71" name="Google Shape;1771;p161"/>
          <p:cNvSpPr txBox="1"/>
          <p:nvPr>
            <p:ph idx="3" type="subTitle"/>
          </p:nvPr>
        </p:nvSpPr>
        <p:spPr>
          <a:xfrm>
            <a:off x="2176000" y="2397900"/>
            <a:ext cx="6252900" cy="7383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72" name="Google Shape;1772;p161"/>
          <p:cNvSpPr txBox="1"/>
          <p:nvPr>
            <p:ph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grpSp>
        <p:nvGrpSpPr>
          <p:cNvPr id="1773" name="Google Shape;1773;p161"/>
          <p:cNvGrpSpPr/>
          <p:nvPr/>
        </p:nvGrpSpPr>
        <p:grpSpPr>
          <a:xfrm flipH="1">
            <a:off x="8086788" y="280000"/>
            <a:ext cx="684225" cy="757500"/>
            <a:chOff x="4302200" y="1018850"/>
            <a:chExt cx="684225" cy="757500"/>
          </a:xfrm>
        </p:grpSpPr>
        <p:sp>
          <p:nvSpPr>
            <p:cNvPr id="1774" name="Google Shape;1774;p161"/>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61"/>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161"/>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61"/>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61"/>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161"/>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161"/>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BLANK_1_1_1_2_1_1">
    <p:spTree>
      <p:nvGrpSpPr>
        <p:cNvPr id="1781" name="Shape 1781"/>
        <p:cNvGrpSpPr/>
        <p:nvPr/>
      </p:nvGrpSpPr>
      <p:grpSpPr>
        <a:xfrm>
          <a:off x="0" y="0"/>
          <a:ext cx="0" cy="0"/>
          <a:chOff x="0" y="0"/>
          <a:chExt cx="0" cy="0"/>
        </a:xfrm>
      </p:grpSpPr>
      <p:sp>
        <p:nvSpPr>
          <p:cNvPr id="1782" name="Google Shape;1782;p162"/>
          <p:cNvSpPr txBox="1"/>
          <p:nvPr>
            <p:ph type="title"/>
          </p:nvPr>
        </p:nvSpPr>
        <p:spPr>
          <a:xfrm>
            <a:off x="7200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783" name="Google Shape;1783;p162"/>
          <p:cNvSpPr txBox="1"/>
          <p:nvPr>
            <p:ph idx="1" type="subTitle"/>
          </p:nvPr>
        </p:nvSpPr>
        <p:spPr>
          <a:xfrm>
            <a:off x="7200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84" name="Google Shape;1784;p162"/>
          <p:cNvSpPr txBox="1"/>
          <p:nvPr>
            <p:ph idx="2" type="title"/>
          </p:nvPr>
        </p:nvSpPr>
        <p:spPr>
          <a:xfrm>
            <a:off x="34038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785" name="Google Shape;1785;p162"/>
          <p:cNvSpPr txBox="1"/>
          <p:nvPr>
            <p:ph idx="3" type="subTitle"/>
          </p:nvPr>
        </p:nvSpPr>
        <p:spPr>
          <a:xfrm>
            <a:off x="34038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86" name="Google Shape;1786;p162"/>
          <p:cNvSpPr txBox="1"/>
          <p:nvPr>
            <p:ph idx="4" type="title"/>
          </p:nvPr>
        </p:nvSpPr>
        <p:spPr>
          <a:xfrm>
            <a:off x="6087600" y="2423313"/>
            <a:ext cx="23364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787" name="Google Shape;1787;p162"/>
          <p:cNvSpPr txBox="1"/>
          <p:nvPr>
            <p:ph idx="5" type="subTitle"/>
          </p:nvPr>
        </p:nvSpPr>
        <p:spPr>
          <a:xfrm>
            <a:off x="6087600" y="3009838"/>
            <a:ext cx="23364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88" name="Google Shape;1788;p162"/>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1789" name="Shape 1789"/>
        <p:cNvGrpSpPr/>
        <p:nvPr/>
      </p:nvGrpSpPr>
      <p:grpSpPr>
        <a:xfrm>
          <a:off x="0" y="0"/>
          <a:ext cx="0" cy="0"/>
          <a:chOff x="0" y="0"/>
          <a:chExt cx="0" cy="0"/>
        </a:xfrm>
      </p:grpSpPr>
      <p:grpSp>
        <p:nvGrpSpPr>
          <p:cNvPr id="1790" name="Google Shape;1790;p163"/>
          <p:cNvGrpSpPr/>
          <p:nvPr/>
        </p:nvGrpSpPr>
        <p:grpSpPr>
          <a:xfrm>
            <a:off x="315087" y="535002"/>
            <a:ext cx="8455925" cy="4351876"/>
            <a:chOff x="315087" y="535002"/>
            <a:chExt cx="8455925" cy="4351876"/>
          </a:xfrm>
        </p:grpSpPr>
        <p:sp>
          <p:nvSpPr>
            <p:cNvPr id="1791" name="Google Shape;1791;p163"/>
            <p:cNvSpPr/>
            <p:nvPr/>
          </p:nvSpPr>
          <p:spPr>
            <a:xfrm rot="-453958">
              <a:off x="736588"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163"/>
            <p:cNvSpPr/>
            <p:nvPr/>
          </p:nvSpPr>
          <p:spPr>
            <a:xfrm flipH="1" rot="453958">
              <a:off x="7454513" y="596040"/>
              <a:ext cx="952905" cy="389494"/>
            </a:xfrm>
            <a:custGeom>
              <a:rect b="b" l="l" r="r" t="t"/>
              <a:pathLst>
                <a:path extrusionOk="0" h="8369" w="20476">
                  <a:moveTo>
                    <a:pt x="5882" y="1"/>
                  </a:moveTo>
                  <a:cubicBezTo>
                    <a:pt x="3608" y="1"/>
                    <a:pt x="1540" y="1950"/>
                    <a:pt x="332" y="3806"/>
                  </a:cubicBezTo>
                  <a:cubicBezTo>
                    <a:pt x="1" y="4319"/>
                    <a:pt x="498" y="5035"/>
                    <a:pt x="1035" y="5035"/>
                  </a:cubicBezTo>
                  <a:cubicBezTo>
                    <a:pt x="1163" y="5035"/>
                    <a:pt x="1293" y="4994"/>
                    <a:pt x="1415" y="4901"/>
                  </a:cubicBezTo>
                  <a:cubicBezTo>
                    <a:pt x="2596" y="3993"/>
                    <a:pt x="3939" y="2749"/>
                    <a:pt x="5338" y="2749"/>
                  </a:cubicBezTo>
                  <a:cubicBezTo>
                    <a:pt x="5915" y="2749"/>
                    <a:pt x="6502" y="2960"/>
                    <a:pt x="7090" y="3495"/>
                  </a:cubicBezTo>
                  <a:cubicBezTo>
                    <a:pt x="8596" y="4876"/>
                    <a:pt x="9716" y="6345"/>
                    <a:pt x="11571" y="7328"/>
                  </a:cubicBezTo>
                  <a:cubicBezTo>
                    <a:pt x="12801" y="7983"/>
                    <a:pt x="14174" y="8368"/>
                    <a:pt x="15465" y="8368"/>
                  </a:cubicBezTo>
                  <a:cubicBezTo>
                    <a:pt x="17558" y="8368"/>
                    <a:pt x="19438" y="7356"/>
                    <a:pt x="20146" y="4839"/>
                  </a:cubicBezTo>
                  <a:cubicBezTo>
                    <a:pt x="20476" y="3670"/>
                    <a:pt x="19533" y="2911"/>
                    <a:pt x="18603" y="2911"/>
                  </a:cubicBezTo>
                  <a:cubicBezTo>
                    <a:pt x="17988" y="2911"/>
                    <a:pt x="17379" y="3242"/>
                    <a:pt x="17146" y="4005"/>
                  </a:cubicBezTo>
                  <a:cubicBezTo>
                    <a:pt x="16812" y="5110"/>
                    <a:pt x="16204" y="5538"/>
                    <a:pt x="15447" y="5538"/>
                  </a:cubicBezTo>
                  <a:cubicBezTo>
                    <a:pt x="13026" y="5538"/>
                    <a:pt x="9084" y="1141"/>
                    <a:pt x="7738" y="458"/>
                  </a:cubicBezTo>
                  <a:cubicBezTo>
                    <a:pt x="7113" y="140"/>
                    <a:pt x="6490" y="1"/>
                    <a:pt x="58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93" name="Google Shape;1793;p163"/>
            <p:cNvGrpSpPr/>
            <p:nvPr/>
          </p:nvGrpSpPr>
          <p:grpSpPr>
            <a:xfrm rot="10800000">
              <a:off x="315087" y="4126307"/>
              <a:ext cx="699624" cy="760571"/>
              <a:chOff x="8472500" y="116350"/>
              <a:chExt cx="573886" cy="623879"/>
            </a:xfrm>
          </p:grpSpPr>
          <p:sp>
            <p:nvSpPr>
              <p:cNvPr id="1794" name="Google Shape;1794;p163"/>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63"/>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163"/>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63"/>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8" name="Google Shape;1798;p163"/>
            <p:cNvGrpSpPr/>
            <p:nvPr/>
          </p:nvGrpSpPr>
          <p:grpSpPr>
            <a:xfrm rot="10800000">
              <a:off x="8086788" y="4127838"/>
              <a:ext cx="684225" cy="757500"/>
              <a:chOff x="4302200" y="1018850"/>
              <a:chExt cx="684225" cy="757500"/>
            </a:xfrm>
          </p:grpSpPr>
          <p:sp>
            <p:nvSpPr>
              <p:cNvPr id="1799" name="Google Shape;1799;p163"/>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63"/>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63"/>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63"/>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63"/>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163"/>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63"/>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06" name="Google Shape;1806;p163"/>
          <p:cNvSpPr txBox="1"/>
          <p:nvPr>
            <p:ph type="title"/>
          </p:nvPr>
        </p:nvSpPr>
        <p:spPr>
          <a:xfrm>
            <a:off x="1336863"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07" name="Google Shape;1807;p163"/>
          <p:cNvSpPr txBox="1"/>
          <p:nvPr>
            <p:ph idx="1" type="subTitle"/>
          </p:nvPr>
        </p:nvSpPr>
        <p:spPr>
          <a:xfrm>
            <a:off x="1336863"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08" name="Google Shape;1808;p163"/>
          <p:cNvSpPr txBox="1"/>
          <p:nvPr>
            <p:ph idx="2" type="title"/>
          </p:nvPr>
        </p:nvSpPr>
        <p:spPr>
          <a:xfrm>
            <a:off x="5222038" y="14124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09" name="Google Shape;1809;p163"/>
          <p:cNvSpPr txBox="1"/>
          <p:nvPr>
            <p:ph idx="3" type="subTitle"/>
          </p:nvPr>
        </p:nvSpPr>
        <p:spPr>
          <a:xfrm>
            <a:off x="5222100" y="1843075"/>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10" name="Google Shape;1810;p163"/>
          <p:cNvSpPr txBox="1"/>
          <p:nvPr>
            <p:ph idx="4" type="title"/>
          </p:nvPr>
        </p:nvSpPr>
        <p:spPr>
          <a:xfrm>
            <a:off x="1336863"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11" name="Google Shape;1811;p163"/>
          <p:cNvSpPr txBox="1"/>
          <p:nvPr>
            <p:ph idx="5" type="subTitle"/>
          </p:nvPr>
        </p:nvSpPr>
        <p:spPr>
          <a:xfrm>
            <a:off x="1336863"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12" name="Google Shape;1812;p163"/>
          <p:cNvSpPr txBox="1"/>
          <p:nvPr>
            <p:ph idx="6" type="title"/>
          </p:nvPr>
        </p:nvSpPr>
        <p:spPr>
          <a:xfrm>
            <a:off x="5222038" y="3311255"/>
            <a:ext cx="2585100" cy="527700"/>
          </a:xfrm>
          <a:prstGeom prst="rect">
            <a:avLst/>
          </a:prstGeom>
        </p:spPr>
        <p:txBody>
          <a:bodyPr anchorCtr="0" anchor="b"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13" name="Google Shape;1813;p163"/>
          <p:cNvSpPr txBox="1"/>
          <p:nvPr>
            <p:ph idx="7" type="subTitle"/>
          </p:nvPr>
        </p:nvSpPr>
        <p:spPr>
          <a:xfrm>
            <a:off x="5222100" y="3547000"/>
            <a:ext cx="2585100" cy="94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14" name="Google Shape;1814;p163"/>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BLANK_1_1_1_1_2">
    <p:spTree>
      <p:nvGrpSpPr>
        <p:cNvPr id="1815" name="Shape 1815"/>
        <p:cNvGrpSpPr/>
        <p:nvPr/>
      </p:nvGrpSpPr>
      <p:grpSpPr>
        <a:xfrm>
          <a:off x="0" y="0"/>
          <a:ext cx="0" cy="0"/>
          <a:chOff x="0" y="0"/>
          <a:chExt cx="0" cy="0"/>
        </a:xfrm>
      </p:grpSpPr>
      <p:sp>
        <p:nvSpPr>
          <p:cNvPr id="1816" name="Google Shape;1816;p164"/>
          <p:cNvSpPr txBox="1"/>
          <p:nvPr>
            <p:ph type="title"/>
          </p:nvPr>
        </p:nvSpPr>
        <p:spPr>
          <a:xfrm>
            <a:off x="119586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17" name="Google Shape;1817;p164"/>
          <p:cNvSpPr txBox="1"/>
          <p:nvPr>
            <p:ph idx="1" type="subTitle"/>
          </p:nvPr>
        </p:nvSpPr>
        <p:spPr>
          <a:xfrm>
            <a:off x="119586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18" name="Google Shape;1818;p164"/>
          <p:cNvSpPr txBox="1"/>
          <p:nvPr>
            <p:ph idx="2" type="title"/>
          </p:nvPr>
        </p:nvSpPr>
        <p:spPr>
          <a:xfrm>
            <a:off x="5081043" y="16828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19" name="Google Shape;1819;p164"/>
          <p:cNvSpPr txBox="1"/>
          <p:nvPr>
            <p:ph idx="3" type="subTitle"/>
          </p:nvPr>
        </p:nvSpPr>
        <p:spPr>
          <a:xfrm>
            <a:off x="5081043" y="22693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20" name="Google Shape;1820;p164"/>
          <p:cNvSpPr txBox="1"/>
          <p:nvPr>
            <p:ph idx="4" type="title"/>
          </p:nvPr>
        </p:nvSpPr>
        <p:spPr>
          <a:xfrm>
            <a:off x="119586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21" name="Google Shape;1821;p164"/>
          <p:cNvSpPr txBox="1"/>
          <p:nvPr>
            <p:ph idx="5" type="subTitle"/>
          </p:nvPr>
        </p:nvSpPr>
        <p:spPr>
          <a:xfrm>
            <a:off x="119586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22" name="Google Shape;1822;p164"/>
          <p:cNvSpPr txBox="1"/>
          <p:nvPr>
            <p:ph idx="6" type="title"/>
          </p:nvPr>
        </p:nvSpPr>
        <p:spPr>
          <a:xfrm>
            <a:off x="5081043" y="3116250"/>
            <a:ext cx="2867100" cy="527700"/>
          </a:xfrm>
          <a:prstGeom prst="rect">
            <a:avLst/>
          </a:prstGeom>
        </p:spPr>
        <p:txBody>
          <a:bodyPr anchorCtr="0" anchor="ctr" bIns="91425" lIns="91425" spcFirstLastPara="1" rIns="91425" wrap="square" tIns="91425">
            <a:no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23" name="Google Shape;1823;p164"/>
          <p:cNvSpPr txBox="1"/>
          <p:nvPr>
            <p:ph idx="7" type="subTitle"/>
          </p:nvPr>
        </p:nvSpPr>
        <p:spPr>
          <a:xfrm>
            <a:off x="5081043" y="3702775"/>
            <a:ext cx="2867100" cy="484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24" name="Google Shape;1824;p164"/>
          <p:cNvSpPr txBox="1"/>
          <p:nvPr>
            <p:ph idx="8" type="title"/>
          </p:nvPr>
        </p:nvSpPr>
        <p:spPr>
          <a:xfrm>
            <a:off x="715100" y="535000"/>
            <a:ext cx="7713600" cy="572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500"/>
              <a:buFont typeface="Patrick Hand"/>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825" name="Shape 1825"/>
        <p:cNvGrpSpPr/>
        <p:nvPr/>
      </p:nvGrpSpPr>
      <p:grpSpPr>
        <a:xfrm>
          <a:off x="0" y="0"/>
          <a:ext cx="0" cy="0"/>
          <a:chOff x="0" y="0"/>
          <a:chExt cx="0" cy="0"/>
        </a:xfrm>
      </p:grpSpPr>
      <p:grpSp>
        <p:nvGrpSpPr>
          <p:cNvPr id="1826" name="Google Shape;1826;p165"/>
          <p:cNvGrpSpPr/>
          <p:nvPr/>
        </p:nvGrpSpPr>
        <p:grpSpPr>
          <a:xfrm>
            <a:off x="-104500" y="-422506"/>
            <a:ext cx="9036566" cy="5353549"/>
            <a:chOff x="-104500" y="-422506"/>
            <a:chExt cx="9036566" cy="5353549"/>
          </a:xfrm>
        </p:grpSpPr>
        <p:grpSp>
          <p:nvGrpSpPr>
            <p:cNvPr id="1827" name="Google Shape;1827;p165"/>
            <p:cNvGrpSpPr/>
            <p:nvPr/>
          </p:nvGrpSpPr>
          <p:grpSpPr>
            <a:xfrm flipH="1" rot="5557456">
              <a:off x="8102462" y="4099505"/>
              <a:ext cx="771109" cy="853689"/>
              <a:chOff x="4302200" y="1018850"/>
              <a:chExt cx="684225" cy="757500"/>
            </a:xfrm>
          </p:grpSpPr>
          <p:sp>
            <p:nvSpPr>
              <p:cNvPr id="1828" name="Google Shape;1828;p165"/>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165"/>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165"/>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165"/>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165"/>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165"/>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65"/>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5" name="Google Shape;1835;p165"/>
            <p:cNvSpPr/>
            <p:nvPr/>
          </p:nvSpPr>
          <p:spPr>
            <a:xfrm rot="9900113">
              <a:off x="415283" y="-371094"/>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165"/>
            <p:cNvSpPr/>
            <p:nvPr/>
          </p:nvSpPr>
          <p:spPr>
            <a:xfrm flipH="1" rot="899887">
              <a:off x="10753" y="-129930"/>
              <a:ext cx="523650" cy="959644"/>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7" name="Google Shape;1837;p165"/>
          <p:cNvSpPr txBox="1"/>
          <p:nvPr>
            <p:ph type="title"/>
          </p:nvPr>
        </p:nvSpPr>
        <p:spPr>
          <a:xfrm>
            <a:off x="724850"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38" name="Google Shape;1838;p165"/>
          <p:cNvSpPr txBox="1"/>
          <p:nvPr>
            <p:ph idx="1" type="subTitle"/>
          </p:nvPr>
        </p:nvSpPr>
        <p:spPr>
          <a:xfrm>
            <a:off x="724850"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39" name="Google Shape;1839;p165"/>
          <p:cNvSpPr txBox="1"/>
          <p:nvPr>
            <p:ph idx="2" type="title"/>
          </p:nvPr>
        </p:nvSpPr>
        <p:spPr>
          <a:xfrm>
            <a:off x="3424119"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40" name="Google Shape;1840;p165"/>
          <p:cNvSpPr txBox="1"/>
          <p:nvPr>
            <p:ph idx="3" type="subTitle"/>
          </p:nvPr>
        </p:nvSpPr>
        <p:spPr>
          <a:xfrm>
            <a:off x="3424121"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41" name="Google Shape;1841;p165"/>
          <p:cNvSpPr txBox="1"/>
          <p:nvPr>
            <p:ph idx="4" type="title"/>
          </p:nvPr>
        </p:nvSpPr>
        <p:spPr>
          <a:xfrm>
            <a:off x="724850"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42" name="Google Shape;1842;p165"/>
          <p:cNvSpPr txBox="1"/>
          <p:nvPr>
            <p:ph idx="5" type="subTitle"/>
          </p:nvPr>
        </p:nvSpPr>
        <p:spPr>
          <a:xfrm>
            <a:off x="72485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43" name="Google Shape;1843;p165"/>
          <p:cNvSpPr txBox="1"/>
          <p:nvPr>
            <p:ph idx="6" type="title"/>
          </p:nvPr>
        </p:nvSpPr>
        <p:spPr>
          <a:xfrm>
            <a:off x="3424119"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44" name="Google Shape;1844;p165"/>
          <p:cNvSpPr txBox="1"/>
          <p:nvPr>
            <p:ph idx="7" type="subTitle"/>
          </p:nvPr>
        </p:nvSpPr>
        <p:spPr>
          <a:xfrm>
            <a:off x="3424121"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45" name="Google Shape;1845;p165"/>
          <p:cNvSpPr txBox="1"/>
          <p:nvPr>
            <p:ph idx="8" type="title"/>
          </p:nvPr>
        </p:nvSpPr>
        <p:spPr>
          <a:xfrm>
            <a:off x="6123395" y="147082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46" name="Google Shape;1846;p165"/>
          <p:cNvSpPr txBox="1"/>
          <p:nvPr>
            <p:ph idx="9" type="subTitle"/>
          </p:nvPr>
        </p:nvSpPr>
        <p:spPr>
          <a:xfrm>
            <a:off x="6123399" y="199852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47" name="Google Shape;1847;p165"/>
          <p:cNvSpPr txBox="1"/>
          <p:nvPr>
            <p:ph idx="13" type="title"/>
          </p:nvPr>
        </p:nvSpPr>
        <p:spPr>
          <a:xfrm>
            <a:off x="6123395" y="2922675"/>
            <a:ext cx="2305500" cy="527700"/>
          </a:xfrm>
          <a:prstGeom prst="rect">
            <a:avLst/>
          </a:prstGeom>
        </p:spPr>
        <p:txBody>
          <a:bodyPr anchorCtr="0" anchor="ctr" bIns="91425" lIns="91425" spcFirstLastPara="1" rIns="91425" wrap="square" tIns="91425">
            <a:noAutofit/>
          </a:bodyPr>
          <a:lstStyle>
            <a:lvl1pPr lvl="0">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1848" name="Google Shape;1848;p165"/>
          <p:cNvSpPr txBox="1"/>
          <p:nvPr>
            <p:ph idx="14" type="subTitle"/>
          </p:nvPr>
        </p:nvSpPr>
        <p:spPr>
          <a:xfrm>
            <a:off x="6123400" y="3450375"/>
            <a:ext cx="2305500" cy="8094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49" name="Google Shape;1849;p165"/>
          <p:cNvSpPr txBox="1"/>
          <p:nvPr>
            <p:ph idx="15"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850" name="Shape 1850"/>
        <p:cNvGrpSpPr/>
        <p:nvPr/>
      </p:nvGrpSpPr>
      <p:grpSpPr>
        <a:xfrm>
          <a:off x="0" y="0"/>
          <a:ext cx="0" cy="0"/>
          <a:chOff x="0" y="0"/>
          <a:chExt cx="0" cy="0"/>
        </a:xfrm>
      </p:grpSpPr>
      <p:grpSp>
        <p:nvGrpSpPr>
          <p:cNvPr id="1851" name="Google Shape;1851;p166"/>
          <p:cNvGrpSpPr/>
          <p:nvPr/>
        </p:nvGrpSpPr>
        <p:grpSpPr>
          <a:xfrm>
            <a:off x="352635" y="286725"/>
            <a:ext cx="1325937" cy="1526738"/>
            <a:chOff x="5655000" y="2294500"/>
            <a:chExt cx="749625" cy="863100"/>
          </a:xfrm>
        </p:grpSpPr>
        <p:sp>
          <p:nvSpPr>
            <p:cNvPr id="1852" name="Google Shape;1852;p166"/>
            <p:cNvSpPr/>
            <p:nvPr/>
          </p:nvSpPr>
          <p:spPr>
            <a:xfrm>
              <a:off x="5655000" y="2294500"/>
              <a:ext cx="698125" cy="721450"/>
            </a:xfrm>
            <a:custGeom>
              <a:rect b="b" l="l" r="r" t="t"/>
              <a:pathLst>
                <a:path extrusionOk="0" h="28858" w="27925">
                  <a:moveTo>
                    <a:pt x="12114" y="1"/>
                  </a:moveTo>
                  <a:cubicBezTo>
                    <a:pt x="11545" y="1"/>
                    <a:pt x="10972" y="179"/>
                    <a:pt x="10483" y="540"/>
                  </a:cubicBezTo>
                  <a:cubicBezTo>
                    <a:pt x="9387" y="1362"/>
                    <a:pt x="9300" y="2855"/>
                    <a:pt x="9151" y="4100"/>
                  </a:cubicBezTo>
                  <a:cubicBezTo>
                    <a:pt x="8890" y="6029"/>
                    <a:pt x="8914" y="7995"/>
                    <a:pt x="9213" y="9912"/>
                  </a:cubicBezTo>
                  <a:lnTo>
                    <a:pt x="9213" y="10161"/>
                  </a:lnTo>
                  <a:cubicBezTo>
                    <a:pt x="7483" y="9613"/>
                    <a:pt x="5741" y="9078"/>
                    <a:pt x="3986" y="8568"/>
                  </a:cubicBezTo>
                  <a:cubicBezTo>
                    <a:pt x="3791" y="8510"/>
                    <a:pt x="3593" y="8482"/>
                    <a:pt x="3396" y="8482"/>
                  </a:cubicBezTo>
                  <a:cubicBezTo>
                    <a:pt x="1658" y="8482"/>
                    <a:pt x="1" y="10603"/>
                    <a:pt x="1186" y="12202"/>
                  </a:cubicBezTo>
                  <a:cubicBezTo>
                    <a:pt x="2629" y="14143"/>
                    <a:pt x="4434" y="15525"/>
                    <a:pt x="6425" y="16732"/>
                  </a:cubicBezTo>
                  <a:cubicBezTo>
                    <a:pt x="5293" y="19831"/>
                    <a:pt x="4733" y="23117"/>
                    <a:pt x="4745" y="26415"/>
                  </a:cubicBezTo>
                  <a:cubicBezTo>
                    <a:pt x="4762" y="27895"/>
                    <a:pt x="5998" y="28858"/>
                    <a:pt x="7272" y="28858"/>
                  </a:cubicBezTo>
                  <a:cubicBezTo>
                    <a:pt x="7873" y="28858"/>
                    <a:pt x="8482" y="28644"/>
                    <a:pt x="8977" y="28169"/>
                  </a:cubicBezTo>
                  <a:cubicBezTo>
                    <a:pt x="11180" y="26066"/>
                    <a:pt x="13183" y="23764"/>
                    <a:pt x="14963" y="21300"/>
                  </a:cubicBezTo>
                  <a:cubicBezTo>
                    <a:pt x="17004" y="23054"/>
                    <a:pt x="19269" y="24560"/>
                    <a:pt x="21671" y="25780"/>
                  </a:cubicBezTo>
                  <a:cubicBezTo>
                    <a:pt x="22098" y="25994"/>
                    <a:pt x="22519" y="26089"/>
                    <a:pt x="22913" y="26089"/>
                  </a:cubicBezTo>
                  <a:cubicBezTo>
                    <a:pt x="24656" y="26089"/>
                    <a:pt x="25899" y="24221"/>
                    <a:pt x="25056" y="22395"/>
                  </a:cubicBezTo>
                  <a:cubicBezTo>
                    <a:pt x="24397" y="20914"/>
                    <a:pt x="23625" y="19495"/>
                    <a:pt x="22766" y="18113"/>
                  </a:cubicBezTo>
                  <a:cubicBezTo>
                    <a:pt x="22381" y="17504"/>
                    <a:pt x="21982" y="16894"/>
                    <a:pt x="21559" y="16309"/>
                  </a:cubicBezTo>
                  <a:cubicBezTo>
                    <a:pt x="21335" y="16010"/>
                    <a:pt x="21111" y="15711"/>
                    <a:pt x="20900" y="15425"/>
                  </a:cubicBezTo>
                  <a:lnTo>
                    <a:pt x="21211" y="15201"/>
                  </a:lnTo>
                  <a:lnTo>
                    <a:pt x="22555" y="14243"/>
                  </a:lnTo>
                  <a:lnTo>
                    <a:pt x="25716" y="12003"/>
                  </a:lnTo>
                  <a:cubicBezTo>
                    <a:pt x="27924" y="10437"/>
                    <a:pt x="26754" y="7446"/>
                    <a:pt x="24296" y="7446"/>
                  </a:cubicBezTo>
                  <a:cubicBezTo>
                    <a:pt x="24136" y="7446"/>
                    <a:pt x="23970" y="7458"/>
                    <a:pt x="23799" y="7485"/>
                  </a:cubicBezTo>
                  <a:lnTo>
                    <a:pt x="19605" y="8145"/>
                  </a:lnTo>
                  <a:cubicBezTo>
                    <a:pt x="19095" y="8219"/>
                    <a:pt x="17913" y="8170"/>
                    <a:pt x="17502" y="8468"/>
                  </a:cubicBezTo>
                  <a:cubicBezTo>
                    <a:pt x="16979" y="7149"/>
                    <a:pt x="16481" y="5805"/>
                    <a:pt x="15959" y="4486"/>
                  </a:cubicBezTo>
                  <a:cubicBezTo>
                    <a:pt x="15461" y="3229"/>
                    <a:pt x="15050" y="1760"/>
                    <a:pt x="14054" y="802"/>
                  </a:cubicBezTo>
                  <a:cubicBezTo>
                    <a:pt x="13518" y="272"/>
                    <a:pt x="12818" y="1"/>
                    <a:pt x="121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66"/>
            <p:cNvSpPr/>
            <p:nvPr/>
          </p:nvSpPr>
          <p:spPr>
            <a:xfrm>
              <a:off x="6220725" y="2815575"/>
              <a:ext cx="140625" cy="155300"/>
            </a:xfrm>
            <a:custGeom>
              <a:rect b="b" l="l" r="r" t="t"/>
              <a:pathLst>
                <a:path extrusionOk="0" h="6212" w="5625">
                  <a:moveTo>
                    <a:pt x="3649" y="1"/>
                  </a:moveTo>
                  <a:cubicBezTo>
                    <a:pt x="2497" y="1"/>
                    <a:pt x="1339" y="672"/>
                    <a:pt x="772" y="1689"/>
                  </a:cubicBezTo>
                  <a:cubicBezTo>
                    <a:pt x="0" y="3095"/>
                    <a:pt x="336" y="4912"/>
                    <a:pt x="1419" y="6057"/>
                  </a:cubicBezTo>
                  <a:cubicBezTo>
                    <a:pt x="1520" y="6165"/>
                    <a:pt x="1646" y="6211"/>
                    <a:pt x="1772" y="6211"/>
                  </a:cubicBezTo>
                  <a:cubicBezTo>
                    <a:pt x="2097" y="6211"/>
                    <a:pt x="2419" y="5902"/>
                    <a:pt x="2303" y="5534"/>
                  </a:cubicBezTo>
                  <a:cubicBezTo>
                    <a:pt x="2042" y="4688"/>
                    <a:pt x="1755" y="3667"/>
                    <a:pt x="2216" y="2821"/>
                  </a:cubicBezTo>
                  <a:cubicBezTo>
                    <a:pt x="2524" y="2264"/>
                    <a:pt x="3040" y="1937"/>
                    <a:pt x="3623" y="1937"/>
                  </a:cubicBezTo>
                  <a:cubicBezTo>
                    <a:pt x="3768" y="1937"/>
                    <a:pt x="3918" y="1957"/>
                    <a:pt x="4070" y="2000"/>
                  </a:cubicBezTo>
                  <a:cubicBezTo>
                    <a:pt x="4176" y="2031"/>
                    <a:pt x="4275" y="2045"/>
                    <a:pt x="4369" y="2045"/>
                  </a:cubicBezTo>
                  <a:cubicBezTo>
                    <a:pt x="5334" y="2045"/>
                    <a:pt x="5624" y="532"/>
                    <a:pt x="4580" y="158"/>
                  </a:cubicBezTo>
                  <a:cubicBezTo>
                    <a:pt x="4279" y="51"/>
                    <a:pt x="3964" y="1"/>
                    <a:pt x="3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166"/>
            <p:cNvSpPr/>
            <p:nvPr/>
          </p:nvSpPr>
          <p:spPr>
            <a:xfrm>
              <a:off x="6227475" y="2892450"/>
              <a:ext cx="177150" cy="191725"/>
            </a:xfrm>
            <a:custGeom>
              <a:rect b="b" l="l" r="r" t="t"/>
              <a:pathLst>
                <a:path extrusionOk="0" h="7669" w="7086">
                  <a:moveTo>
                    <a:pt x="4531" y="1"/>
                  </a:moveTo>
                  <a:cubicBezTo>
                    <a:pt x="3801" y="1"/>
                    <a:pt x="3107" y="692"/>
                    <a:pt x="3613" y="1489"/>
                  </a:cubicBezTo>
                  <a:cubicBezTo>
                    <a:pt x="4236" y="2484"/>
                    <a:pt x="4547" y="3405"/>
                    <a:pt x="3887" y="4500"/>
                  </a:cubicBezTo>
                  <a:cubicBezTo>
                    <a:pt x="3572" y="5030"/>
                    <a:pt x="2333" y="6216"/>
                    <a:pt x="1429" y="6216"/>
                  </a:cubicBezTo>
                  <a:cubicBezTo>
                    <a:pt x="1227" y="6216"/>
                    <a:pt x="1042" y="6157"/>
                    <a:pt x="888" y="6019"/>
                  </a:cubicBezTo>
                  <a:cubicBezTo>
                    <a:pt x="776" y="5920"/>
                    <a:pt x="654" y="5878"/>
                    <a:pt x="540" y="5878"/>
                  </a:cubicBezTo>
                  <a:cubicBezTo>
                    <a:pt x="248" y="5878"/>
                    <a:pt x="0" y="6156"/>
                    <a:pt x="54" y="6504"/>
                  </a:cubicBezTo>
                  <a:cubicBezTo>
                    <a:pt x="186" y="7365"/>
                    <a:pt x="775" y="7668"/>
                    <a:pt x="1506" y="7668"/>
                  </a:cubicBezTo>
                  <a:cubicBezTo>
                    <a:pt x="2699" y="7668"/>
                    <a:pt x="4272" y="6859"/>
                    <a:pt x="4858" y="6342"/>
                  </a:cubicBezTo>
                  <a:cubicBezTo>
                    <a:pt x="6501" y="4899"/>
                    <a:pt x="7086" y="1775"/>
                    <a:pt x="5219" y="244"/>
                  </a:cubicBezTo>
                  <a:cubicBezTo>
                    <a:pt x="5013" y="75"/>
                    <a:pt x="4770" y="1"/>
                    <a:pt x="4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166"/>
            <p:cNvSpPr/>
            <p:nvPr/>
          </p:nvSpPr>
          <p:spPr>
            <a:xfrm>
              <a:off x="5979725" y="3001125"/>
              <a:ext cx="200275" cy="156475"/>
            </a:xfrm>
            <a:custGeom>
              <a:rect b="b" l="l" r="r" t="t"/>
              <a:pathLst>
                <a:path extrusionOk="0" h="6259" w="8011">
                  <a:moveTo>
                    <a:pt x="6010" y="0"/>
                  </a:moveTo>
                  <a:cubicBezTo>
                    <a:pt x="5562" y="0"/>
                    <a:pt x="5093" y="364"/>
                    <a:pt x="5110" y="850"/>
                  </a:cubicBezTo>
                  <a:cubicBezTo>
                    <a:pt x="5172" y="2107"/>
                    <a:pt x="5484" y="3352"/>
                    <a:pt x="4177" y="4148"/>
                  </a:cubicBezTo>
                  <a:cubicBezTo>
                    <a:pt x="3804" y="4373"/>
                    <a:pt x="3390" y="4466"/>
                    <a:pt x="2966" y="4466"/>
                  </a:cubicBezTo>
                  <a:cubicBezTo>
                    <a:pt x="2144" y="4466"/>
                    <a:pt x="1287" y="4115"/>
                    <a:pt x="630" y="3688"/>
                  </a:cubicBezTo>
                  <a:cubicBezTo>
                    <a:pt x="569" y="3655"/>
                    <a:pt x="506" y="3640"/>
                    <a:pt x="445" y="3640"/>
                  </a:cubicBezTo>
                  <a:cubicBezTo>
                    <a:pt x="207" y="3640"/>
                    <a:pt x="0" y="3866"/>
                    <a:pt x="70" y="4123"/>
                  </a:cubicBezTo>
                  <a:cubicBezTo>
                    <a:pt x="548" y="5508"/>
                    <a:pt x="1901" y="6259"/>
                    <a:pt x="3287" y="6259"/>
                  </a:cubicBezTo>
                  <a:cubicBezTo>
                    <a:pt x="3919" y="6259"/>
                    <a:pt x="4557" y="6102"/>
                    <a:pt x="5123" y="5779"/>
                  </a:cubicBezTo>
                  <a:cubicBezTo>
                    <a:pt x="6878" y="4783"/>
                    <a:pt x="8010" y="1921"/>
                    <a:pt x="6566" y="253"/>
                  </a:cubicBezTo>
                  <a:cubicBezTo>
                    <a:pt x="6418" y="77"/>
                    <a:pt x="6216" y="0"/>
                    <a:pt x="60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166"/>
            <p:cNvSpPr/>
            <p:nvPr/>
          </p:nvSpPr>
          <p:spPr>
            <a:xfrm>
              <a:off x="5998575" y="2897775"/>
              <a:ext cx="207975" cy="144850"/>
            </a:xfrm>
            <a:custGeom>
              <a:rect b="b" l="l" r="r" t="t"/>
              <a:pathLst>
                <a:path extrusionOk="0" h="5794" w="8319">
                  <a:moveTo>
                    <a:pt x="4391" y="0"/>
                  </a:moveTo>
                  <a:cubicBezTo>
                    <a:pt x="3719" y="0"/>
                    <a:pt x="3044" y="177"/>
                    <a:pt x="2427" y="566"/>
                  </a:cubicBezTo>
                  <a:cubicBezTo>
                    <a:pt x="834" y="1574"/>
                    <a:pt x="0" y="4126"/>
                    <a:pt x="1332" y="5656"/>
                  </a:cubicBezTo>
                  <a:cubicBezTo>
                    <a:pt x="1415" y="5751"/>
                    <a:pt x="1532" y="5794"/>
                    <a:pt x="1652" y="5794"/>
                  </a:cubicBezTo>
                  <a:cubicBezTo>
                    <a:pt x="1909" y="5794"/>
                    <a:pt x="2179" y="5600"/>
                    <a:pt x="2153" y="5320"/>
                  </a:cubicBezTo>
                  <a:cubicBezTo>
                    <a:pt x="2041" y="4126"/>
                    <a:pt x="2054" y="2881"/>
                    <a:pt x="3149" y="2097"/>
                  </a:cubicBezTo>
                  <a:cubicBezTo>
                    <a:pt x="3514" y="1834"/>
                    <a:pt x="3943" y="1715"/>
                    <a:pt x="4374" y="1715"/>
                  </a:cubicBezTo>
                  <a:cubicBezTo>
                    <a:pt x="5149" y="1715"/>
                    <a:pt x="5933" y="2100"/>
                    <a:pt x="6372" y="2732"/>
                  </a:cubicBezTo>
                  <a:cubicBezTo>
                    <a:pt x="6563" y="3005"/>
                    <a:pt x="6833" y="3118"/>
                    <a:pt x="7099" y="3118"/>
                  </a:cubicBezTo>
                  <a:cubicBezTo>
                    <a:pt x="7718" y="3118"/>
                    <a:pt x="8319" y="2505"/>
                    <a:pt x="7866" y="1860"/>
                  </a:cubicBezTo>
                  <a:cubicBezTo>
                    <a:pt x="7068" y="714"/>
                    <a:pt x="5738" y="0"/>
                    <a:pt x="43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66"/>
            <p:cNvSpPr/>
            <p:nvPr/>
          </p:nvSpPr>
          <p:spPr>
            <a:xfrm>
              <a:off x="6029300" y="2796125"/>
              <a:ext cx="186500" cy="85725"/>
            </a:xfrm>
            <a:custGeom>
              <a:rect b="b" l="l" r="r" t="t"/>
              <a:pathLst>
                <a:path extrusionOk="0" h="3429" w="7460">
                  <a:moveTo>
                    <a:pt x="631" y="1"/>
                  </a:moveTo>
                  <a:cubicBezTo>
                    <a:pt x="314" y="1"/>
                    <a:pt x="1" y="278"/>
                    <a:pt x="91" y="662"/>
                  </a:cubicBezTo>
                  <a:cubicBezTo>
                    <a:pt x="479" y="2487"/>
                    <a:pt x="2100" y="3429"/>
                    <a:pt x="3735" y="3429"/>
                  </a:cubicBezTo>
                  <a:cubicBezTo>
                    <a:pt x="5089" y="3429"/>
                    <a:pt x="6453" y="2783"/>
                    <a:pt x="7135" y="1459"/>
                  </a:cubicBezTo>
                  <a:cubicBezTo>
                    <a:pt x="7459" y="828"/>
                    <a:pt x="6899" y="79"/>
                    <a:pt x="6314" y="79"/>
                  </a:cubicBezTo>
                  <a:cubicBezTo>
                    <a:pt x="6115" y="79"/>
                    <a:pt x="5912" y="167"/>
                    <a:pt x="5741" y="376"/>
                  </a:cubicBezTo>
                  <a:cubicBezTo>
                    <a:pt x="5047" y="1229"/>
                    <a:pt x="4227" y="1667"/>
                    <a:pt x="3413" y="1667"/>
                  </a:cubicBezTo>
                  <a:cubicBezTo>
                    <a:pt x="2577" y="1667"/>
                    <a:pt x="1749" y="1204"/>
                    <a:pt x="1074" y="251"/>
                  </a:cubicBezTo>
                  <a:cubicBezTo>
                    <a:pt x="963" y="76"/>
                    <a:pt x="796" y="1"/>
                    <a:pt x="6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166"/>
            <p:cNvSpPr/>
            <p:nvPr/>
          </p:nvSpPr>
          <p:spPr>
            <a:xfrm>
              <a:off x="5866025" y="2863275"/>
              <a:ext cx="132450" cy="182550"/>
            </a:xfrm>
            <a:custGeom>
              <a:rect b="b" l="l" r="r" t="t"/>
              <a:pathLst>
                <a:path extrusionOk="0" h="7302" w="5298">
                  <a:moveTo>
                    <a:pt x="3797" y="1"/>
                  </a:moveTo>
                  <a:cubicBezTo>
                    <a:pt x="3739" y="1"/>
                    <a:pt x="3681" y="6"/>
                    <a:pt x="3622" y="17"/>
                  </a:cubicBezTo>
                  <a:cubicBezTo>
                    <a:pt x="312" y="639"/>
                    <a:pt x="1" y="5929"/>
                    <a:pt x="2950" y="7236"/>
                  </a:cubicBezTo>
                  <a:cubicBezTo>
                    <a:pt x="3054" y="7281"/>
                    <a:pt x="3155" y="7302"/>
                    <a:pt x="3250" y="7302"/>
                  </a:cubicBezTo>
                  <a:cubicBezTo>
                    <a:pt x="3747" y="7302"/>
                    <a:pt x="4073" y="6735"/>
                    <a:pt x="3697" y="6265"/>
                  </a:cubicBezTo>
                  <a:cubicBezTo>
                    <a:pt x="3075" y="5481"/>
                    <a:pt x="2602" y="4597"/>
                    <a:pt x="2851" y="3577"/>
                  </a:cubicBezTo>
                  <a:cubicBezTo>
                    <a:pt x="3099" y="2593"/>
                    <a:pt x="3859" y="2208"/>
                    <a:pt x="4556" y="1610"/>
                  </a:cubicBezTo>
                  <a:cubicBezTo>
                    <a:pt x="5298" y="984"/>
                    <a:pt x="4592" y="1"/>
                    <a:pt x="37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166"/>
            <p:cNvSpPr/>
            <p:nvPr/>
          </p:nvSpPr>
          <p:spPr>
            <a:xfrm>
              <a:off x="5851725" y="2689525"/>
              <a:ext cx="239000" cy="133175"/>
            </a:xfrm>
            <a:custGeom>
              <a:rect b="b" l="l" r="r" t="t"/>
              <a:pathLst>
                <a:path extrusionOk="0" h="5327" w="9560">
                  <a:moveTo>
                    <a:pt x="4909" y="1"/>
                  </a:moveTo>
                  <a:cubicBezTo>
                    <a:pt x="3979" y="1"/>
                    <a:pt x="3067" y="213"/>
                    <a:pt x="2253" y="744"/>
                  </a:cubicBezTo>
                  <a:cubicBezTo>
                    <a:pt x="809" y="1690"/>
                    <a:pt x="0" y="3433"/>
                    <a:pt x="709" y="5063"/>
                  </a:cubicBezTo>
                  <a:cubicBezTo>
                    <a:pt x="793" y="5248"/>
                    <a:pt x="951" y="5326"/>
                    <a:pt x="1118" y="5326"/>
                  </a:cubicBezTo>
                  <a:cubicBezTo>
                    <a:pt x="1400" y="5326"/>
                    <a:pt x="1705" y="5102"/>
                    <a:pt x="1705" y="4789"/>
                  </a:cubicBezTo>
                  <a:cubicBezTo>
                    <a:pt x="1655" y="3482"/>
                    <a:pt x="2514" y="2312"/>
                    <a:pt x="3783" y="1964"/>
                  </a:cubicBezTo>
                  <a:cubicBezTo>
                    <a:pt x="4127" y="1860"/>
                    <a:pt x="4473" y="1815"/>
                    <a:pt x="4819" y="1815"/>
                  </a:cubicBezTo>
                  <a:cubicBezTo>
                    <a:pt x="5916" y="1815"/>
                    <a:pt x="7012" y="2261"/>
                    <a:pt x="8015" y="2649"/>
                  </a:cubicBezTo>
                  <a:cubicBezTo>
                    <a:pt x="8116" y="2689"/>
                    <a:pt x="8215" y="2708"/>
                    <a:pt x="8308" y="2708"/>
                  </a:cubicBezTo>
                  <a:cubicBezTo>
                    <a:pt x="9100" y="2708"/>
                    <a:pt x="9559" y="1381"/>
                    <a:pt x="8724" y="981"/>
                  </a:cubicBezTo>
                  <a:cubicBezTo>
                    <a:pt x="7572" y="427"/>
                    <a:pt x="6224" y="1"/>
                    <a:pt x="49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166"/>
            <p:cNvSpPr/>
            <p:nvPr/>
          </p:nvSpPr>
          <p:spPr>
            <a:xfrm>
              <a:off x="6106050" y="2649400"/>
              <a:ext cx="207775" cy="112125"/>
            </a:xfrm>
            <a:custGeom>
              <a:rect b="b" l="l" r="r" t="t"/>
              <a:pathLst>
                <a:path extrusionOk="0" h="4485" w="8311">
                  <a:moveTo>
                    <a:pt x="3946" y="0"/>
                  </a:moveTo>
                  <a:cubicBezTo>
                    <a:pt x="2117" y="0"/>
                    <a:pt x="339" y="1052"/>
                    <a:pt x="45" y="3270"/>
                  </a:cubicBezTo>
                  <a:cubicBezTo>
                    <a:pt x="0" y="3626"/>
                    <a:pt x="287" y="3805"/>
                    <a:pt x="584" y="3805"/>
                  </a:cubicBezTo>
                  <a:cubicBezTo>
                    <a:pt x="786" y="3805"/>
                    <a:pt x="992" y="3723"/>
                    <a:pt x="1103" y="3557"/>
                  </a:cubicBezTo>
                  <a:cubicBezTo>
                    <a:pt x="1720" y="2625"/>
                    <a:pt x="2599" y="1802"/>
                    <a:pt x="3769" y="1802"/>
                  </a:cubicBezTo>
                  <a:cubicBezTo>
                    <a:pt x="3850" y="1802"/>
                    <a:pt x="3932" y="1806"/>
                    <a:pt x="4015" y="1814"/>
                  </a:cubicBezTo>
                  <a:cubicBezTo>
                    <a:pt x="5334" y="1926"/>
                    <a:pt x="5857" y="2959"/>
                    <a:pt x="6367" y="4005"/>
                  </a:cubicBezTo>
                  <a:cubicBezTo>
                    <a:pt x="6531" y="4336"/>
                    <a:pt x="6865" y="4484"/>
                    <a:pt x="7206" y="4484"/>
                  </a:cubicBezTo>
                  <a:cubicBezTo>
                    <a:pt x="7749" y="4484"/>
                    <a:pt x="8310" y="4110"/>
                    <a:pt x="8234" y="3507"/>
                  </a:cubicBezTo>
                  <a:cubicBezTo>
                    <a:pt x="7937" y="1217"/>
                    <a:pt x="5913" y="0"/>
                    <a:pt x="39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166"/>
            <p:cNvSpPr/>
            <p:nvPr/>
          </p:nvSpPr>
          <p:spPr>
            <a:xfrm>
              <a:off x="5985875" y="2547500"/>
              <a:ext cx="196600" cy="119575"/>
            </a:xfrm>
            <a:custGeom>
              <a:rect b="b" l="l" r="r" t="t"/>
              <a:pathLst>
                <a:path extrusionOk="0" h="4783" w="7864">
                  <a:moveTo>
                    <a:pt x="6676" y="0"/>
                  </a:moveTo>
                  <a:cubicBezTo>
                    <a:pt x="6385" y="0"/>
                    <a:pt x="6110" y="143"/>
                    <a:pt x="5959" y="489"/>
                  </a:cubicBezTo>
                  <a:cubicBezTo>
                    <a:pt x="5511" y="1484"/>
                    <a:pt x="5213" y="2480"/>
                    <a:pt x="4043" y="2841"/>
                  </a:cubicBezTo>
                  <a:cubicBezTo>
                    <a:pt x="3801" y="2916"/>
                    <a:pt x="3561" y="2951"/>
                    <a:pt x="3325" y="2951"/>
                  </a:cubicBezTo>
                  <a:cubicBezTo>
                    <a:pt x="2432" y="2951"/>
                    <a:pt x="1601" y="2455"/>
                    <a:pt x="981" y="1796"/>
                  </a:cubicBezTo>
                  <a:cubicBezTo>
                    <a:pt x="888" y="1699"/>
                    <a:pt x="767" y="1657"/>
                    <a:pt x="645" y="1657"/>
                  </a:cubicBezTo>
                  <a:cubicBezTo>
                    <a:pt x="327" y="1657"/>
                    <a:pt x="0" y="1943"/>
                    <a:pt x="135" y="2293"/>
                  </a:cubicBezTo>
                  <a:cubicBezTo>
                    <a:pt x="706" y="3805"/>
                    <a:pt x="2143" y="4782"/>
                    <a:pt x="3730" y="4782"/>
                  </a:cubicBezTo>
                  <a:cubicBezTo>
                    <a:pt x="3908" y="4782"/>
                    <a:pt x="4087" y="4770"/>
                    <a:pt x="4267" y="4745"/>
                  </a:cubicBezTo>
                  <a:cubicBezTo>
                    <a:pt x="6022" y="4496"/>
                    <a:pt x="7864" y="2853"/>
                    <a:pt x="7764" y="974"/>
                  </a:cubicBezTo>
                  <a:cubicBezTo>
                    <a:pt x="7733" y="430"/>
                    <a:pt x="7180" y="0"/>
                    <a:pt x="66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2" name="Google Shape;1862;p166"/>
          <p:cNvSpPr txBox="1"/>
          <p:nvPr>
            <p:ph hasCustomPrompt="1" type="title"/>
          </p:nvPr>
        </p:nvSpPr>
        <p:spPr>
          <a:xfrm>
            <a:off x="1284000" y="540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63" name="Google Shape;1863;p166"/>
          <p:cNvSpPr txBox="1"/>
          <p:nvPr>
            <p:ph idx="1" type="subTitle"/>
          </p:nvPr>
        </p:nvSpPr>
        <p:spPr>
          <a:xfrm>
            <a:off x="1284000" y="1368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64" name="Google Shape;1864;p166"/>
          <p:cNvSpPr txBox="1"/>
          <p:nvPr>
            <p:ph hasCustomPrompt="1" idx="2" type="title"/>
          </p:nvPr>
        </p:nvSpPr>
        <p:spPr>
          <a:xfrm>
            <a:off x="1284000" y="1935000"/>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65" name="Google Shape;1865;p166"/>
          <p:cNvSpPr txBox="1"/>
          <p:nvPr>
            <p:ph idx="3" type="subTitle"/>
          </p:nvPr>
        </p:nvSpPr>
        <p:spPr>
          <a:xfrm>
            <a:off x="1284000" y="2763300"/>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66" name="Google Shape;1866;p166"/>
          <p:cNvSpPr txBox="1"/>
          <p:nvPr>
            <p:ph hasCustomPrompt="1" idx="4" type="title"/>
          </p:nvPr>
        </p:nvSpPr>
        <p:spPr>
          <a:xfrm>
            <a:off x="1284000" y="3330013"/>
            <a:ext cx="6576000" cy="828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62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67" name="Google Shape;1867;p166"/>
          <p:cNvSpPr txBox="1"/>
          <p:nvPr>
            <p:ph idx="5" type="subTitle"/>
          </p:nvPr>
        </p:nvSpPr>
        <p:spPr>
          <a:xfrm>
            <a:off x="1284000" y="4158325"/>
            <a:ext cx="6576000" cy="445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BLANK_1_1_1_1_1_1_3">
    <p:spTree>
      <p:nvGrpSpPr>
        <p:cNvPr id="1868" name="Shape 1868"/>
        <p:cNvGrpSpPr/>
        <p:nvPr/>
      </p:nvGrpSpPr>
      <p:grpSpPr>
        <a:xfrm>
          <a:off x="0" y="0"/>
          <a:ext cx="0" cy="0"/>
          <a:chOff x="0" y="0"/>
          <a:chExt cx="0" cy="0"/>
        </a:xfrm>
      </p:grpSpPr>
      <p:grpSp>
        <p:nvGrpSpPr>
          <p:cNvPr id="1869" name="Google Shape;1869;p167"/>
          <p:cNvGrpSpPr/>
          <p:nvPr/>
        </p:nvGrpSpPr>
        <p:grpSpPr>
          <a:xfrm>
            <a:off x="-101030" y="-934618"/>
            <a:ext cx="8991583" cy="2164761"/>
            <a:chOff x="-101030" y="-934618"/>
            <a:chExt cx="8991583" cy="2164761"/>
          </a:xfrm>
        </p:grpSpPr>
        <p:sp>
          <p:nvSpPr>
            <p:cNvPr id="1870" name="Google Shape;1870;p167"/>
            <p:cNvSpPr/>
            <p:nvPr/>
          </p:nvSpPr>
          <p:spPr>
            <a:xfrm rot="9900054">
              <a:off x="762116" y="-84924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167"/>
            <p:cNvSpPr/>
            <p:nvPr/>
          </p:nvSpPr>
          <p:spPr>
            <a:xfrm flipH="1" rot="899946">
              <a:off x="90366" y="-448792"/>
              <a:ext cx="869560" cy="1593558"/>
            </a:xfrm>
            <a:custGeom>
              <a:rect b="b" l="l" r="r" t="t"/>
              <a:pathLst>
                <a:path extrusionOk="0" h="25136" w="13716">
                  <a:moveTo>
                    <a:pt x="9720" y="1"/>
                  </a:moveTo>
                  <a:cubicBezTo>
                    <a:pt x="9614" y="1"/>
                    <a:pt x="9501" y="16"/>
                    <a:pt x="9385" y="51"/>
                  </a:cubicBezTo>
                  <a:cubicBezTo>
                    <a:pt x="7817" y="486"/>
                    <a:pt x="6360" y="1208"/>
                    <a:pt x="5066" y="2191"/>
                  </a:cubicBezTo>
                  <a:cubicBezTo>
                    <a:pt x="3822" y="3125"/>
                    <a:pt x="2938" y="4780"/>
                    <a:pt x="4170" y="6149"/>
                  </a:cubicBezTo>
                  <a:cubicBezTo>
                    <a:pt x="5228" y="7306"/>
                    <a:pt x="7182" y="7456"/>
                    <a:pt x="8613" y="7817"/>
                  </a:cubicBezTo>
                  <a:cubicBezTo>
                    <a:pt x="8700" y="7829"/>
                    <a:pt x="9783" y="8165"/>
                    <a:pt x="10256" y="8314"/>
                  </a:cubicBezTo>
                  <a:lnTo>
                    <a:pt x="10243" y="8377"/>
                  </a:lnTo>
                  <a:cubicBezTo>
                    <a:pt x="10032" y="8538"/>
                    <a:pt x="9858" y="8800"/>
                    <a:pt x="9658" y="8999"/>
                  </a:cubicBezTo>
                  <a:cubicBezTo>
                    <a:pt x="7617" y="10965"/>
                    <a:pt x="4842" y="11948"/>
                    <a:pt x="2689" y="13815"/>
                  </a:cubicBezTo>
                  <a:cubicBezTo>
                    <a:pt x="2104" y="14326"/>
                    <a:pt x="1532" y="14910"/>
                    <a:pt x="1357" y="15682"/>
                  </a:cubicBezTo>
                  <a:cubicBezTo>
                    <a:pt x="1133" y="16665"/>
                    <a:pt x="1644" y="17586"/>
                    <a:pt x="2477" y="18097"/>
                  </a:cubicBezTo>
                  <a:cubicBezTo>
                    <a:pt x="3199" y="18545"/>
                    <a:pt x="4033" y="18706"/>
                    <a:pt x="4830" y="18905"/>
                  </a:cubicBezTo>
                  <a:cubicBezTo>
                    <a:pt x="5141" y="18955"/>
                    <a:pt x="5439" y="19055"/>
                    <a:pt x="5726" y="19167"/>
                  </a:cubicBezTo>
                  <a:cubicBezTo>
                    <a:pt x="5228" y="19714"/>
                    <a:pt x="4481" y="20200"/>
                    <a:pt x="3971" y="20548"/>
                  </a:cubicBezTo>
                  <a:cubicBezTo>
                    <a:pt x="3037" y="21208"/>
                    <a:pt x="2017" y="21768"/>
                    <a:pt x="971" y="22216"/>
                  </a:cubicBezTo>
                  <a:cubicBezTo>
                    <a:pt x="187" y="22552"/>
                    <a:pt x="1" y="23709"/>
                    <a:pt x="399" y="24382"/>
                  </a:cubicBezTo>
                  <a:cubicBezTo>
                    <a:pt x="699" y="24909"/>
                    <a:pt x="1196" y="25135"/>
                    <a:pt x="1722" y="25135"/>
                  </a:cubicBezTo>
                  <a:cubicBezTo>
                    <a:pt x="2003" y="25135"/>
                    <a:pt x="2292" y="25071"/>
                    <a:pt x="2564" y="24954"/>
                  </a:cubicBezTo>
                  <a:cubicBezTo>
                    <a:pt x="3846" y="24394"/>
                    <a:pt x="5066" y="23685"/>
                    <a:pt x="6174" y="22838"/>
                  </a:cubicBezTo>
                  <a:cubicBezTo>
                    <a:pt x="7132" y="22116"/>
                    <a:pt x="8327" y="21258"/>
                    <a:pt x="8874" y="20150"/>
                  </a:cubicBezTo>
                  <a:cubicBezTo>
                    <a:pt x="9546" y="18781"/>
                    <a:pt x="8650" y="17288"/>
                    <a:pt x="7468" y="16541"/>
                  </a:cubicBezTo>
                  <a:cubicBezTo>
                    <a:pt x="6796" y="16118"/>
                    <a:pt x="5987" y="16006"/>
                    <a:pt x="5228" y="15807"/>
                  </a:cubicBezTo>
                  <a:cubicBezTo>
                    <a:pt x="5265" y="15769"/>
                    <a:pt x="5303" y="15744"/>
                    <a:pt x="5352" y="15707"/>
                  </a:cubicBezTo>
                  <a:cubicBezTo>
                    <a:pt x="5788" y="15371"/>
                    <a:pt x="6248" y="15085"/>
                    <a:pt x="6709" y="14786"/>
                  </a:cubicBezTo>
                  <a:cubicBezTo>
                    <a:pt x="7605" y="14226"/>
                    <a:pt x="8526" y="13716"/>
                    <a:pt x="9422" y="13143"/>
                  </a:cubicBezTo>
                  <a:cubicBezTo>
                    <a:pt x="11152" y="11986"/>
                    <a:pt x="13716" y="10243"/>
                    <a:pt x="13504" y="7879"/>
                  </a:cubicBezTo>
                  <a:cubicBezTo>
                    <a:pt x="13268" y="5303"/>
                    <a:pt x="10144" y="4954"/>
                    <a:pt x="8177" y="4469"/>
                  </a:cubicBezTo>
                  <a:lnTo>
                    <a:pt x="7281" y="4245"/>
                  </a:lnTo>
                  <a:lnTo>
                    <a:pt x="7356" y="4182"/>
                  </a:lnTo>
                  <a:cubicBezTo>
                    <a:pt x="8289" y="3448"/>
                    <a:pt x="9260" y="2776"/>
                    <a:pt x="10281" y="2166"/>
                  </a:cubicBezTo>
                  <a:cubicBezTo>
                    <a:pt x="11299" y="1567"/>
                    <a:pt x="10785" y="1"/>
                    <a:pt x="972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72" name="Google Shape;1872;p167"/>
            <p:cNvGrpSpPr/>
            <p:nvPr/>
          </p:nvGrpSpPr>
          <p:grpSpPr>
            <a:xfrm>
              <a:off x="8155940" y="215159"/>
              <a:ext cx="734613" cy="790147"/>
              <a:chOff x="6882175" y="2207400"/>
              <a:chExt cx="465475" cy="500600"/>
            </a:xfrm>
          </p:grpSpPr>
          <p:sp>
            <p:nvSpPr>
              <p:cNvPr id="1873" name="Google Shape;1873;p167"/>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167"/>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167"/>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76" name="Google Shape;1876;p167"/>
          <p:cNvSpPr txBox="1"/>
          <p:nvPr>
            <p:ph hasCustomPrompt="1" type="title"/>
          </p:nvPr>
        </p:nvSpPr>
        <p:spPr>
          <a:xfrm>
            <a:off x="90665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77" name="Google Shape;1877;p167"/>
          <p:cNvSpPr txBox="1"/>
          <p:nvPr>
            <p:ph idx="1" type="subTitle"/>
          </p:nvPr>
        </p:nvSpPr>
        <p:spPr>
          <a:xfrm>
            <a:off x="906675"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78" name="Google Shape;1878;p167"/>
          <p:cNvSpPr txBox="1"/>
          <p:nvPr>
            <p:ph hasCustomPrompt="1" idx="2" type="title"/>
          </p:nvPr>
        </p:nvSpPr>
        <p:spPr>
          <a:xfrm>
            <a:off x="3488700" y="3197730"/>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79" name="Google Shape;1879;p167"/>
          <p:cNvSpPr txBox="1"/>
          <p:nvPr>
            <p:ph idx="3" type="subTitle"/>
          </p:nvPr>
        </p:nvSpPr>
        <p:spPr>
          <a:xfrm>
            <a:off x="348870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80" name="Google Shape;1880;p167"/>
          <p:cNvSpPr txBox="1"/>
          <p:nvPr>
            <p:ph hasCustomPrompt="1" idx="4" type="title"/>
          </p:nvPr>
        </p:nvSpPr>
        <p:spPr>
          <a:xfrm>
            <a:off x="6070750" y="3197713"/>
            <a:ext cx="21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2400">
                <a:solidFill>
                  <a:schemeClr val="accent4"/>
                </a:solidFill>
              </a:defRPr>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881" name="Google Shape;1881;p167"/>
          <p:cNvSpPr txBox="1"/>
          <p:nvPr>
            <p:ph idx="5" type="subTitle"/>
          </p:nvPr>
        </p:nvSpPr>
        <p:spPr>
          <a:xfrm>
            <a:off x="6070750" y="3770425"/>
            <a:ext cx="2166600" cy="690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82" name="Google Shape;1882;p167"/>
          <p:cNvSpPr txBox="1"/>
          <p:nvPr>
            <p:ph idx="6" type="title"/>
          </p:nvPr>
        </p:nvSpPr>
        <p:spPr>
          <a:xfrm>
            <a:off x="715100" y="535000"/>
            <a:ext cx="7713600" cy="572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883" name="Shape 1883"/>
        <p:cNvGrpSpPr/>
        <p:nvPr/>
      </p:nvGrpSpPr>
      <p:grpSpPr>
        <a:xfrm>
          <a:off x="0" y="0"/>
          <a:ext cx="0" cy="0"/>
          <a:chOff x="0" y="0"/>
          <a:chExt cx="0" cy="0"/>
        </a:xfrm>
      </p:grpSpPr>
      <p:grpSp>
        <p:nvGrpSpPr>
          <p:cNvPr id="1884" name="Google Shape;1884;p168"/>
          <p:cNvGrpSpPr/>
          <p:nvPr/>
        </p:nvGrpSpPr>
        <p:grpSpPr>
          <a:xfrm>
            <a:off x="362675" y="3720276"/>
            <a:ext cx="8400087" cy="1162798"/>
            <a:chOff x="362675" y="3720276"/>
            <a:chExt cx="8400087" cy="1162798"/>
          </a:xfrm>
        </p:grpSpPr>
        <p:sp>
          <p:nvSpPr>
            <p:cNvPr id="1885" name="Google Shape;1885;p168"/>
            <p:cNvSpPr/>
            <p:nvPr/>
          </p:nvSpPr>
          <p:spPr>
            <a:xfrm>
              <a:off x="7529293" y="3837673"/>
              <a:ext cx="1233469" cy="997769"/>
            </a:xfrm>
            <a:custGeom>
              <a:rect b="b" l="l" r="r" t="t"/>
              <a:pathLst>
                <a:path extrusionOk="0" h="26847" w="33189">
                  <a:moveTo>
                    <a:pt x="16061" y="1"/>
                  </a:moveTo>
                  <a:cubicBezTo>
                    <a:pt x="15057" y="1"/>
                    <a:pt x="14022" y="656"/>
                    <a:pt x="13802" y="1680"/>
                  </a:cubicBezTo>
                  <a:cubicBezTo>
                    <a:pt x="13068" y="5028"/>
                    <a:pt x="12607" y="8463"/>
                    <a:pt x="12060" y="11848"/>
                  </a:cubicBezTo>
                  <a:cubicBezTo>
                    <a:pt x="11823" y="13416"/>
                    <a:pt x="11599" y="14984"/>
                    <a:pt x="11375" y="16565"/>
                  </a:cubicBezTo>
                  <a:cubicBezTo>
                    <a:pt x="11114" y="15694"/>
                    <a:pt x="10840" y="14822"/>
                    <a:pt x="10579" y="13951"/>
                  </a:cubicBezTo>
                  <a:cubicBezTo>
                    <a:pt x="9770" y="11139"/>
                    <a:pt x="9235" y="8226"/>
                    <a:pt x="8363" y="5439"/>
                  </a:cubicBezTo>
                  <a:cubicBezTo>
                    <a:pt x="8081" y="4455"/>
                    <a:pt x="7182" y="3800"/>
                    <a:pt x="6181" y="3800"/>
                  </a:cubicBezTo>
                  <a:cubicBezTo>
                    <a:pt x="6079" y="3800"/>
                    <a:pt x="5977" y="3807"/>
                    <a:pt x="5874" y="3821"/>
                  </a:cubicBezTo>
                  <a:cubicBezTo>
                    <a:pt x="4879" y="3970"/>
                    <a:pt x="3759" y="4903"/>
                    <a:pt x="3908" y="6048"/>
                  </a:cubicBezTo>
                  <a:cubicBezTo>
                    <a:pt x="4306" y="9110"/>
                    <a:pt x="5289" y="12209"/>
                    <a:pt x="6310" y="15134"/>
                  </a:cubicBezTo>
                  <a:cubicBezTo>
                    <a:pt x="6808" y="16527"/>
                    <a:pt x="7330" y="17934"/>
                    <a:pt x="7928" y="19278"/>
                  </a:cubicBezTo>
                  <a:cubicBezTo>
                    <a:pt x="8003" y="19440"/>
                    <a:pt x="8077" y="19614"/>
                    <a:pt x="8152" y="19776"/>
                  </a:cubicBezTo>
                  <a:cubicBezTo>
                    <a:pt x="7604" y="19340"/>
                    <a:pt x="7119" y="18830"/>
                    <a:pt x="6683" y="18282"/>
                  </a:cubicBezTo>
                  <a:cubicBezTo>
                    <a:pt x="5028" y="16154"/>
                    <a:pt x="4157" y="13565"/>
                    <a:pt x="2365" y="11537"/>
                  </a:cubicBezTo>
                  <a:cubicBezTo>
                    <a:pt x="2137" y="11278"/>
                    <a:pt x="1869" y="11170"/>
                    <a:pt x="1604" y="11170"/>
                  </a:cubicBezTo>
                  <a:cubicBezTo>
                    <a:pt x="1003" y="11170"/>
                    <a:pt x="418" y="11731"/>
                    <a:pt x="349" y="12371"/>
                  </a:cubicBezTo>
                  <a:cubicBezTo>
                    <a:pt x="0" y="15631"/>
                    <a:pt x="1531" y="18942"/>
                    <a:pt x="3497" y="21468"/>
                  </a:cubicBezTo>
                  <a:cubicBezTo>
                    <a:pt x="5725" y="24318"/>
                    <a:pt x="8911" y="25949"/>
                    <a:pt x="12446" y="26534"/>
                  </a:cubicBezTo>
                  <a:cubicBezTo>
                    <a:pt x="13698" y="26742"/>
                    <a:pt x="15004" y="26847"/>
                    <a:pt x="16330" y="26847"/>
                  </a:cubicBezTo>
                  <a:cubicBezTo>
                    <a:pt x="21910" y="26847"/>
                    <a:pt x="27855" y="24986"/>
                    <a:pt x="31736" y="21095"/>
                  </a:cubicBezTo>
                  <a:cubicBezTo>
                    <a:pt x="33189" y="19622"/>
                    <a:pt x="31850" y="17107"/>
                    <a:pt x="30119" y="17107"/>
                  </a:cubicBezTo>
                  <a:cubicBezTo>
                    <a:pt x="29743" y="17107"/>
                    <a:pt x="29349" y="17225"/>
                    <a:pt x="28961" y="17498"/>
                  </a:cubicBezTo>
                  <a:cubicBezTo>
                    <a:pt x="26634" y="19129"/>
                    <a:pt x="24468" y="20635"/>
                    <a:pt x="21718" y="21443"/>
                  </a:cubicBezTo>
                  <a:cubicBezTo>
                    <a:pt x="20834" y="21705"/>
                    <a:pt x="19938" y="21904"/>
                    <a:pt x="19029" y="22041"/>
                  </a:cubicBezTo>
                  <a:cubicBezTo>
                    <a:pt x="19863" y="21120"/>
                    <a:pt x="20685" y="20174"/>
                    <a:pt x="21494" y="19228"/>
                  </a:cubicBezTo>
                  <a:cubicBezTo>
                    <a:pt x="23584" y="16776"/>
                    <a:pt x="25588" y="14287"/>
                    <a:pt x="27542" y="11748"/>
                  </a:cubicBezTo>
                  <a:cubicBezTo>
                    <a:pt x="28314" y="10753"/>
                    <a:pt x="27704" y="9147"/>
                    <a:pt x="26721" y="8575"/>
                  </a:cubicBezTo>
                  <a:cubicBezTo>
                    <a:pt x="26347" y="8355"/>
                    <a:pt x="25969" y="8256"/>
                    <a:pt x="25602" y="8256"/>
                  </a:cubicBezTo>
                  <a:cubicBezTo>
                    <a:pt x="24807" y="8256"/>
                    <a:pt x="24067" y="8719"/>
                    <a:pt x="23547" y="9409"/>
                  </a:cubicBezTo>
                  <a:cubicBezTo>
                    <a:pt x="21755" y="11786"/>
                    <a:pt x="19925" y="14150"/>
                    <a:pt x="18059" y="16478"/>
                  </a:cubicBezTo>
                  <a:cubicBezTo>
                    <a:pt x="17138" y="17623"/>
                    <a:pt x="16217" y="18768"/>
                    <a:pt x="15296" y="19925"/>
                  </a:cubicBezTo>
                  <a:lnTo>
                    <a:pt x="15246" y="19987"/>
                  </a:lnTo>
                  <a:cubicBezTo>
                    <a:pt x="15370" y="19241"/>
                    <a:pt x="15470" y="18481"/>
                    <a:pt x="15594" y="17760"/>
                  </a:cubicBezTo>
                  <a:cubicBezTo>
                    <a:pt x="15881" y="16104"/>
                    <a:pt x="16179" y="14449"/>
                    <a:pt x="16453" y="12806"/>
                  </a:cubicBezTo>
                  <a:cubicBezTo>
                    <a:pt x="17026" y="9496"/>
                    <a:pt x="17735" y="6210"/>
                    <a:pt x="18233" y="2900"/>
                  </a:cubicBezTo>
                  <a:cubicBezTo>
                    <a:pt x="18419" y="1680"/>
                    <a:pt x="17922" y="435"/>
                    <a:pt x="16627" y="75"/>
                  </a:cubicBezTo>
                  <a:cubicBezTo>
                    <a:pt x="16444" y="25"/>
                    <a:pt x="16253" y="1"/>
                    <a:pt x="160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168"/>
            <p:cNvSpPr/>
            <p:nvPr/>
          </p:nvSpPr>
          <p:spPr>
            <a:xfrm>
              <a:off x="7261468" y="4248480"/>
              <a:ext cx="756717" cy="535287"/>
            </a:xfrm>
            <a:custGeom>
              <a:rect b="b" l="l" r="r" t="t"/>
              <a:pathLst>
                <a:path extrusionOk="0" h="14403" w="20361">
                  <a:moveTo>
                    <a:pt x="18848" y="0"/>
                  </a:moveTo>
                  <a:cubicBezTo>
                    <a:pt x="18268" y="0"/>
                    <a:pt x="17729" y="367"/>
                    <a:pt x="17810" y="1106"/>
                  </a:cubicBezTo>
                  <a:cubicBezTo>
                    <a:pt x="17959" y="2351"/>
                    <a:pt x="17984" y="3608"/>
                    <a:pt x="17897" y="4840"/>
                  </a:cubicBezTo>
                  <a:cubicBezTo>
                    <a:pt x="16391" y="3931"/>
                    <a:pt x="14873" y="3023"/>
                    <a:pt x="13342" y="2152"/>
                  </a:cubicBezTo>
                  <a:cubicBezTo>
                    <a:pt x="13158" y="2048"/>
                    <a:pt x="12964" y="2001"/>
                    <a:pt x="12775" y="2001"/>
                  </a:cubicBezTo>
                  <a:cubicBezTo>
                    <a:pt x="12168" y="2001"/>
                    <a:pt x="11609" y="2486"/>
                    <a:pt x="11599" y="3160"/>
                  </a:cubicBezTo>
                  <a:lnTo>
                    <a:pt x="11550" y="6147"/>
                  </a:lnTo>
                  <a:cubicBezTo>
                    <a:pt x="11550" y="6346"/>
                    <a:pt x="11599" y="7105"/>
                    <a:pt x="11599" y="7702"/>
                  </a:cubicBezTo>
                  <a:cubicBezTo>
                    <a:pt x="10280" y="6868"/>
                    <a:pt x="8911" y="6134"/>
                    <a:pt x="7492" y="5474"/>
                  </a:cubicBezTo>
                  <a:cubicBezTo>
                    <a:pt x="7291" y="5383"/>
                    <a:pt x="7091" y="5339"/>
                    <a:pt x="6903" y="5339"/>
                  </a:cubicBezTo>
                  <a:cubicBezTo>
                    <a:pt x="6302" y="5339"/>
                    <a:pt x="5816" y="5781"/>
                    <a:pt x="5750" y="6483"/>
                  </a:cubicBezTo>
                  <a:cubicBezTo>
                    <a:pt x="5625" y="7565"/>
                    <a:pt x="5476" y="8648"/>
                    <a:pt x="5289" y="9718"/>
                  </a:cubicBezTo>
                  <a:lnTo>
                    <a:pt x="1742" y="7665"/>
                  </a:lnTo>
                  <a:cubicBezTo>
                    <a:pt x="1563" y="7565"/>
                    <a:pt x="1373" y="7519"/>
                    <a:pt x="1187" y="7519"/>
                  </a:cubicBezTo>
                  <a:cubicBezTo>
                    <a:pt x="588" y="7519"/>
                    <a:pt x="34" y="7995"/>
                    <a:pt x="25" y="8661"/>
                  </a:cubicBezTo>
                  <a:cubicBezTo>
                    <a:pt x="0" y="10403"/>
                    <a:pt x="75" y="12158"/>
                    <a:pt x="386" y="13875"/>
                  </a:cubicBezTo>
                  <a:cubicBezTo>
                    <a:pt x="454" y="14228"/>
                    <a:pt x="775" y="14403"/>
                    <a:pt x="1099" y="14403"/>
                  </a:cubicBezTo>
                  <a:cubicBezTo>
                    <a:pt x="1425" y="14403"/>
                    <a:pt x="1755" y="14225"/>
                    <a:pt x="1830" y="13875"/>
                  </a:cubicBezTo>
                  <a:cubicBezTo>
                    <a:pt x="2041" y="12792"/>
                    <a:pt x="2178" y="11710"/>
                    <a:pt x="2240" y="10614"/>
                  </a:cubicBezTo>
                  <a:lnTo>
                    <a:pt x="5538" y="12531"/>
                  </a:lnTo>
                  <a:cubicBezTo>
                    <a:pt x="5711" y="12633"/>
                    <a:pt x="5910" y="12682"/>
                    <a:pt x="6110" y="12682"/>
                  </a:cubicBezTo>
                  <a:cubicBezTo>
                    <a:pt x="6614" y="12682"/>
                    <a:pt x="7124" y="12373"/>
                    <a:pt x="7231" y="11847"/>
                  </a:cubicBezTo>
                  <a:cubicBezTo>
                    <a:pt x="7480" y="10639"/>
                    <a:pt x="7679" y="9445"/>
                    <a:pt x="7853" y="8225"/>
                  </a:cubicBezTo>
                  <a:cubicBezTo>
                    <a:pt x="9135" y="8897"/>
                    <a:pt x="10367" y="9631"/>
                    <a:pt x="11562" y="10428"/>
                  </a:cubicBezTo>
                  <a:cubicBezTo>
                    <a:pt x="11742" y="10540"/>
                    <a:pt x="11945" y="10596"/>
                    <a:pt x="12147" y="10596"/>
                  </a:cubicBezTo>
                  <a:cubicBezTo>
                    <a:pt x="12349" y="10596"/>
                    <a:pt x="12551" y="10540"/>
                    <a:pt x="12732" y="10428"/>
                  </a:cubicBezTo>
                  <a:cubicBezTo>
                    <a:pt x="13653" y="9793"/>
                    <a:pt x="13827" y="8959"/>
                    <a:pt x="13852" y="7889"/>
                  </a:cubicBezTo>
                  <a:cubicBezTo>
                    <a:pt x="13877" y="6980"/>
                    <a:pt x="13889" y="6072"/>
                    <a:pt x="13902" y="5163"/>
                  </a:cubicBezTo>
                  <a:cubicBezTo>
                    <a:pt x="15358" y="6022"/>
                    <a:pt x="16802" y="6881"/>
                    <a:pt x="18233" y="7777"/>
                  </a:cubicBezTo>
                  <a:cubicBezTo>
                    <a:pt x="18400" y="7878"/>
                    <a:pt x="18597" y="7925"/>
                    <a:pt x="18797" y="7925"/>
                  </a:cubicBezTo>
                  <a:cubicBezTo>
                    <a:pt x="19313" y="7925"/>
                    <a:pt x="19852" y="7609"/>
                    <a:pt x="19950" y="7080"/>
                  </a:cubicBezTo>
                  <a:cubicBezTo>
                    <a:pt x="20286" y="5114"/>
                    <a:pt x="20361" y="3097"/>
                    <a:pt x="20137" y="1106"/>
                  </a:cubicBezTo>
                  <a:cubicBezTo>
                    <a:pt x="20056" y="370"/>
                    <a:pt x="19431" y="0"/>
                    <a:pt x="188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87" name="Google Shape;1887;p168"/>
            <p:cNvGrpSpPr/>
            <p:nvPr/>
          </p:nvGrpSpPr>
          <p:grpSpPr>
            <a:xfrm rot="-690198">
              <a:off x="452851" y="3802767"/>
              <a:ext cx="927802" cy="997815"/>
              <a:chOff x="6882175" y="2207400"/>
              <a:chExt cx="465475" cy="500600"/>
            </a:xfrm>
          </p:grpSpPr>
          <p:sp>
            <p:nvSpPr>
              <p:cNvPr id="1888" name="Google Shape;1888;p168"/>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168"/>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168"/>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91" name="Google Shape;1891;p168"/>
          <p:cNvSpPr txBox="1"/>
          <p:nvPr>
            <p:ph type="ctrTitle"/>
          </p:nvPr>
        </p:nvSpPr>
        <p:spPr>
          <a:xfrm>
            <a:off x="2429950" y="669825"/>
            <a:ext cx="4284000" cy="99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892" name="Google Shape;1892;p168"/>
          <p:cNvSpPr txBox="1"/>
          <p:nvPr>
            <p:ph idx="1" type="subTitle"/>
          </p:nvPr>
        </p:nvSpPr>
        <p:spPr>
          <a:xfrm>
            <a:off x="2425075" y="1667625"/>
            <a:ext cx="4293900" cy="1353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893" name="Shape 1893"/>
        <p:cNvGrpSpPr/>
        <p:nvPr/>
      </p:nvGrpSpPr>
      <p:grpSpPr>
        <a:xfrm>
          <a:off x="0" y="0"/>
          <a:ext cx="0" cy="0"/>
          <a:chOff x="0" y="0"/>
          <a:chExt cx="0" cy="0"/>
        </a:xfrm>
      </p:grpSpPr>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894" name="Shape 1894"/>
        <p:cNvGrpSpPr/>
        <p:nvPr/>
      </p:nvGrpSpPr>
      <p:grpSpPr>
        <a:xfrm>
          <a:off x="0" y="0"/>
          <a:ext cx="0" cy="0"/>
          <a:chOff x="0" y="0"/>
          <a:chExt cx="0" cy="0"/>
        </a:xfrm>
      </p:grpSpPr>
      <p:grpSp>
        <p:nvGrpSpPr>
          <p:cNvPr id="1895" name="Google Shape;1895;p170"/>
          <p:cNvGrpSpPr/>
          <p:nvPr/>
        </p:nvGrpSpPr>
        <p:grpSpPr>
          <a:xfrm flipH="1">
            <a:off x="8086788" y="280000"/>
            <a:ext cx="684225" cy="757500"/>
            <a:chOff x="4302200" y="1018850"/>
            <a:chExt cx="684225" cy="757500"/>
          </a:xfrm>
        </p:grpSpPr>
        <p:sp>
          <p:nvSpPr>
            <p:cNvPr id="1896" name="Google Shape;1896;p170"/>
            <p:cNvSpPr/>
            <p:nvPr/>
          </p:nvSpPr>
          <p:spPr>
            <a:xfrm>
              <a:off x="4302200" y="1018850"/>
              <a:ext cx="562575" cy="519550"/>
            </a:xfrm>
            <a:custGeom>
              <a:rect b="b" l="l" r="r" t="t"/>
              <a:pathLst>
                <a:path extrusionOk="0" h="20782" w="22503">
                  <a:moveTo>
                    <a:pt x="12708" y="18400"/>
                  </a:moveTo>
                  <a:lnTo>
                    <a:pt x="12708" y="18400"/>
                  </a:lnTo>
                  <a:cubicBezTo>
                    <a:pt x="12215" y="18530"/>
                    <a:pt x="11709" y="18598"/>
                    <a:pt x="11204" y="18598"/>
                  </a:cubicBezTo>
                  <a:cubicBezTo>
                    <a:pt x="11033" y="18598"/>
                    <a:pt x="10862" y="18590"/>
                    <a:pt x="10692" y="18574"/>
                  </a:cubicBezTo>
                  <a:cubicBezTo>
                    <a:pt x="10580" y="18562"/>
                    <a:pt x="10468" y="18549"/>
                    <a:pt x="10368" y="18537"/>
                  </a:cubicBezTo>
                  <a:cubicBezTo>
                    <a:pt x="10380" y="18512"/>
                    <a:pt x="10405" y="18499"/>
                    <a:pt x="10430" y="18475"/>
                  </a:cubicBezTo>
                  <a:cubicBezTo>
                    <a:pt x="10731" y="18509"/>
                    <a:pt x="11032" y="18528"/>
                    <a:pt x="11333" y="18528"/>
                  </a:cubicBezTo>
                  <a:cubicBezTo>
                    <a:pt x="11580" y="18528"/>
                    <a:pt x="11826" y="18515"/>
                    <a:pt x="12073" y="18487"/>
                  </a:cubicBezTo>
                  <a:cubicBezTo>
                    <a:pt x="12285" y="18475"/>
                    <a:pt x="12496" y="18437"/>
                    <a:pt x="12708" y="18400"/>
                  </a:cubicBezTo>
                  <a:close/>
                  <a:moveTo>
                    <a:pt x="11250" y="0"/>
                  </a:moveTo>
                  <a:cubicBezTo>
                    <a:pt x="8027" y="0"/>
                    <a:pt x="4829" y="1364"/>
                    <a:pt x="2826" y="3951"/>
                  </a:cubicBezTo>
                  <a:cubicBezTo>
                    <a:pt x="611" y="6776"/>
                    <a:pt x="1" y="10783"/>
                    <a:pt x="1619" y="14044"/>
                  </a:cubicBezTo>
                  <a:cubicBezTo>
                    <a:pt x="1917" y="14641"/>
                    <a:pt x="2291" y="15201"/>
                    <a:pt x="2714" y="15712"/>
                  </a:cubicBezTo>
                  <a:cubicBezTo>
                    <a:pt x="4295" y="18176"/>
                    <a:pt x="6809" y="20105"/>
                    <a:pt x="9696" y="20640"/>
                  </a:cubicBezTo>
                  <a:cubicBezTo>
                    <a:pt x="10209" y="20736"/>
                    <a:pt x="10711" y="20782"/>
                    <a:pt x="11201" y="20782"/>
                  </a:cubicBezTo>
                  <a:cubicBezTo>
                    <a:pt x="14404" y="20782"/>
                    <a:pt x="17119" y="18840"/>
                    <a:pt x="19105" y="16272"/>
                  </a:cubicBezTo>
                  <a:cubicBezTo>
                    <a:pt x="21395" y="13310"/>
                    <a:pt x="22502" y="9476"/>
                    <a:pt x="20885" y="5929"/>
                  </a:cubicBezTo>
                  <a:cubicBezTo>
                    <a:pt x="19428" y="2731"/>
                    <a:pt x="16143" y="541"/>
                    <a:pt x="12695" y="93"/>
                  </a:cubicBezTo>
                  <a:cubicBezTo>
                    <a:pt x="12216" y="31"/>
                    <a:pt x="11732" y="0"/>
                    <a:pt x="112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170"/>
            <p:cNvSpPr/>
            <p:nvPr/>
          </p:nvSpPr>
          <p:spPr>
            <a:xfrm>
              <a:off x="4650075" y="1539425"/>
              <a:ext cx="264800" cy="236925"/>
            </a:xfrm>
            <a:custGeom>
              <a:rect b="b" l="l" r="r" t="t"/>
              <a:pathLst>
                <a:path extrusionOk="0" h="9477" w="10592">
                  <a:moveTo>
                    <a:pt x="4087" y="0"/>
                  </a:moveTo>
                  <a:cubicBezTo>
                    <a:pt x="1792" y="0"/>
                    <a:pt x="0" y="3712"/>
                    <a:pt x="411" y="5915"/>
                  </a:cubicBezTo>
                  <a:cubicBezTo>
                    <a:pt x="813" y="8111"/>
                    <a:pt x="2912" y="9476"/>
                    <a:pt x="5005" y="9476"/>
                  </a:cubicBezTo>
                  <a:cubicBezTo>
                    <a:pt x="5891" y="9476"/>
                    <a:pt x="6775" y="9232"/>
                    <a:pt x="7530" y="8703"/>
                  </a:cubicBezTo>
                  <a:cubicBezTo>
                    <a:pt x="10019" y="6961"/>
                    <a:pt x="10591" y="2331"/>
                    <a:pt x="7691" y="638"/>
                  </a:cubicBezTo>
                  <a:cubicBezTo>
                    <a:pt x="7191" y="321"/>
                    <a:pt x="6612" y="155"/>
                    <a:pt x="6026" y="155"/>
                  </a:cubicBezTo>
                  <a:cubicBezTo>
                    <a:pt x="5738" y="155"/>
                    <a:pt x="5448" y="196"/>
                    <a:pt x="5165" y="278"/>
                  </a:cubicBezTo>
                  <a:cubicBezTo>
                    <a:pt x="4798" y="87"/>
                    <a:pt x="4436" y="0"/>
                    <a:pt x="40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170"/>
            <p:cNvSpPr/>
            <p:nvPr/>
          </p:nvSpPr>
          <p:spPr>
            <a:xfrm>
              <a:off x="4860150" y="1437525"/>
              <a:ext cx="44450" cy="40400"/>
            </a:xfrm>
            <a:custGeom>
              <a:rect b="b" l="l" r="r" t="t"/>
              <a:pathLst>
                <a:path extrusionOk="0" h="1616" w="1778">
                  <a:moveTo>
                    <a:pt x="856" y="0"/>
                  </a:moveTo>
                  <a:cubicBezTo>
                    <a:pt x="413" y="0"/>
                    <a:pt x="1" y="391"/>
                    <a:pt x="97" y="919"/>
                  </a:cubicBezTo>
                  <a:cubicBezTo>
                    <a:pt x="147" y="1317"/>
                    <a:pt x="496" y="1616"/>
                    <a:pt x="906" y="1616"/>
                  </a:cubicBezTo>
                  <a:cubicBezTo>
                    <a:pt x="1267" y="1616"/>
                    <a:pt x="1591" y="1367"/>
                    <a:pt x="1703" y="1018"/>
                  </a:cubicBezTo>
                  <a:cubicBezTo>
                    <a:pt x="1777" y="732"/>
                    <a:pt x="1678" y="421"/>
                    <a:pt x="1441" y="247"/>
                  </a:cubicBezTo>
                  <a:lnTo>
                    <a:pt x="1392" y="222"/>
                  </a:lnTo>
                  <a:cubicBezTo>
                    <a:pt x="1231" y="68"/>
                    <a:pt x="1041" y="0"/>
                    <a:pt x="8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170"/>
            <p:cNvSpPr/>
            <p:nvPr/>
          </p:nvSpPr>
          <p:spPr>
            <a:xfrm>
              <a:off x="4513775" y="1594125"/>
              <a:ext cx="95850" cy="88225"/>
            </a:xfrm>
            <a:custGeom>
              <a:rect b="b" l="l" r="r" t="t"/>
              <a:pathLst>
                <a:path extrusionOk="0" h="3529" w="3834">
                  <a:moveTo>
                    <a:pt x="2115" y="0"/>
                  </a:moveTo>
                  <a:cubicBezTo>
                    <a:pt x="2071" y="0"/>
                    <a:pt x="2025" y="2"/>
                    <a:pt x="1980" y="6"/>
                  </a:cubicBezTo>
                  <a:cubicBezTo>
                    <a:pt x="1507" y="31"/>
                    <a:pt x="1059" y="243"/>
                    <a:pt x="735" y="591"/>
                  </a:cubicBezTo>
                  <a:cubicBezTo>
                    <a:pt x="548" y="790"/>
                    <a:pt x="399" y="1039"/>
                    <a:pt x="324" y="1301"/>
                  </a:cubicBezTo>
                  <a:cubicBezTo>
                    <a:pt x="63" y="1637"/>
                    <a:pt x="1" y="2097"/>
                    <a:pt x="175" y="2483"/>
                  </a:cubicBezTo>
                  <a:cubicBezTo>
                    <a:pt x="312" y="2819"/>
                    <a:pt x="598" y="3055"/>
                    <a:pt x="947" y="3142"/>
                  </a:cubicBezTo>
                  <a:cubicBezTo>
                    <a:pt x="1258" y="3379"/>
                    <a:pt x="1644" y="3516"/>
                    <a:pt x="2042" y="3528"/>
                  </a:cubicBezTo>
                  <a:cubicBezTo>
                    <a:pt x="2050" y="3528"/>
                    <a:pt x="2057" y="3528"/>
                    <a:pt x="2065" y="3528"/>
                  </a:cubicBezTo>
                  <a:cubicBezTo>
                    <a:pt x="3038" y="3528"/>
                    <a:pt x="3834" y="2737"/>
                    <a:pt x="3822" y="1761"/>
                  </a:cubicBezTo>
                  <a:cubicBezTo>
                    <a:pt x="3798" y="847"/>
                    <a:pt x="3049" y="0"/>
                    <a:pt x="2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170"/>
            <p:cNvSpPr/>
            <p:nvPr/>
          </p:nvSpPr>
          <p:spPr>
            <a:xfrm>
              <a:off x="4421525" y="1549850"/>
              <a:ext cx="46700" cy="40775"/>
            </a:xfrm>
            <a:custGeom>
              <a:rect b="b" l="l" r="r" t="t"/>
              <a:pathLst>
                <a:path extrusionOk="0" h="1631" w="1868">
                  <a:moveTo>
                    <a:pt x="934" y="1"/>
                  </a:moveTo>
                  <a:cubicBezTo>
                    <a:pt x="467" y="1"/>
                    <a:pt x="1" y="327"/>
                    <a:pt x="156" y="981"/>
                  </a:cubicBezTo>
                  <a:lnTo>
                    <a:pt x="181" y="1080"/>
                  </a:lnTo>
                  <a:cubicBezTo>
                    <a:pt x="293" y="1447"/>
                    <a:pt x="614" y="1631"/>
                    <a:pt x="934" y="1631"/>
                  </a:cubicBezTo>
                  <a:cubicBezTo>
                    <a:pt x="1255" y="1631"/>
                    <a:pt x="1575" y="1447"/>
                    <a:pt x="1687" y="1080"/>
                  </a:cubicBezTo>
                  <a:lnTo>
                    <a:pt x="1712" y="981"/>
                  </a:lnTo>
                  <a:cubicBezTo>
                    <a:pt x="1868" y="327"/>
                    <a:pt x="1401" y="1"/>
                    <a:pt x="9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170"/>
            <p:cNvSpPr/>
            <p:nvPr/>
          </p:nvSpPr>
          <p:spPr>
            <a:xfrm>
              <a:off x="4446900" y="1740500"/>
              <a:ext cx="45450" cy="35175"/>
            </a:xfrm>
            <a:custGeom>
              <a:rect b="b" l="l" r="r" t="t"/>
              <a:pathLst>
                <a:path extrusionOk="0" h="1407" w="1818">
                  <a:moveTo>
                    <a:pt x="909" y="1"/>
                  </a:moveTo>
                  <a:cubicBezTo>
                    <a:pt x="0" y="1"/>
                    <a:pt x="0" y="1407"/>
                    <a:pt x="909" y="1407"/>
                  </a:cubicBezTo>
                  <a:cubicBezTo>
                    <a:pt x="1817" y="1407"/>
                    <a:pt x="1817" y="1"/>
                    <a:pt x="9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170"/>
            <p:cNvSpPr/>
            <p:nvPr/>
          </p:nvSpPr>
          <p:spPr>
            <a:xfrm>
              <a:off x="4888625" y="1264275"/>
              <a:ext cx="97800" cy="98300"/>
            </a:xfrm>
            <a:custGeom>
              <a:rect b="b" l="l" r="r" t="t"/>
              <a:pathLst>
                <a:path extrusionOk="0" h="3932" w="3912">
                  <a:moveTo>
                    <a:pt x="1905" y="0"/>
                  </a:moveTo>
                  <a:cubicBezTo>
                    <a:pt x="1706" y="0"/>
                    <a:pt x="1505" y="34"/>
                    <a:pt x="1311" y="107"/>
                  </a:cubicBezTo>
                  <a:cubicBezTo>
                    <a:pt x="526" y="406"/>
                    <a:pt x="16" y="1165"/>
                    <a:pt x="16" y="1999"/>
                  </a:cubicBezTo>
                  <a:cubicBezTo>
                    <a:pt x="1" y="3177"/>
                    <a:pt x="1029" y="3931"/>
                    <a:pt x="2033" y="3931"/>
                  </a:cubicBezTo>
                  <a:cubicBezTo>
                    <a:pt x="2652" y="3931"/>
                    <a:pt x="3262" y="3645"/>
                    <a:pt x="3613" y="2995"/>
                  </a:cubicBezTo>
                  <a:cubicBezTo>
                    <a:pt x="3862" y="2522"/>
                    <a:pt x="3912" y="1962"/>
                    <a:pt x="3725" y="1452"/>
                  </a:cubicBezTo>
                  <a:cubicBezTo>
                    <a:pt x="3675" y="1240"/>
                    <a:pt x="3588" y="1041"/>
                    <a:pt x="3464" y="854"/>
                  </a:cubicBezTo>
                  <a:cubicBezTo>
                    <a:pt x="3116" y="328"/>
                    <a:pt x="2519" y="0"/>
                    <a:pt x="19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_1_1">
    <p:spTree>
      <p:nvGrpSpPr>
        <p:cNvPr id="1903" name="Shape 1903"/>
        <p:cNvGrpSpPr/>
        <p:nvPr/>
      </p:nvGrpSpPr>
      <p:grpSpPr>
        <a:xfrm>
          <a:off x="0" y="0"/>
          <a:ext cx="0" cy="0"/>
          <a:chOff x="0" y="0"/>
          <a:chExt cx="0" cy="0"/>
        </a:xfrm>
      </p:grpSpPr>
      <p:grpSp>
        <p:nvGrpSpPr>
          <p:cNvPr id="1904" name="Google Shape;1904;p171"/>
          <p:cNvGrpSpPr/>
          <p:nvPr/>
        </p:nvGrpSpPr>
        <p:grpSpPr>
          <a:xfrm>
            <a:off x="477372" y="274307"/>
            <a:ext cx="8301339" cy="4704219"/>
            <a:chOff x="477372" y="274307"/>
            <a:chExt cx="8301339" cy="4704219"/>
          </a:xfrm>
        </p:grpSpPr>
        <p:grpSp>
          <p:nvGrpSpPr>
            <p:cNvPr id="1905" name="Google Shape;1905;p171"/>
            <p:cNvGrpSpPr/>
            <p:nvPr/>
          </p:nvGrpSpPr>
          <p:grpSpPr>
            <a:xfrm flipH="1">
              <a:off x="477372" y="3933006"/>
              <a:ext cx="1201654" cy="1045519"/>
              <a:chOff x="3918275" y="2946475"/>
              <a:chExt cx="1042650" cy="907175"/>
            </a:xfrm>
          </p:grpSpPr>
          <p:sp>
            <p:nvSpPr>
              <p:cNvPr id="1906" name="Google Shape;1906;p171"/>
              <p:cNvSpPr/>
              <p:nvPr/>
            </p:nvSpPr>
            <p:spPr>
              <a:xfrm>
                <a:off x="3918275" y="2946475"/>
                <a:ext cx="1042650" cy="907175"/>
              </a:xfrm>
              <a:custGeom>
                <a:rect b="b" l="l" r="r" t="t"/>
                <a:pathLst>
                  <a:path extrusionOk="0" h="36287" w="41706">
                    <a:moveTo>
                      <a:pt x="8643" y="1"/>
                    </a:moveTo>
                    <a:cubicBezTo>
                      <a:pt x="7881" y="1"/>
                      <a:pt x="7133" y="104"/>
                      <a:pt x="6472" y="498"/>
                    </a:cubicBezTo>
                    <a:cubicBezTo>
                      <a:pt x="5177" y="1270"/>
                      <a:pt x="4754" y="2676"/>
                      <a:pt x="4331" y="4033"/>
                    </a:cubicBezTo>
                    <a:cubicBezTo>
                      <a:pt x="2414" y="9944"/>
                      <a:pt x="610" y="16217"/>
                      <a:pt x="100" y="22427"/>
                    </a:cubicBezTo>
                    <a:cubicBezTo>
                      <a:pt x="0" y="23622"/>
                      <a:pt x="772" y="24580"/>
                      <a:pt x="1929" y="24804"/>
                    </a:cubicBezTo>
                    <a:cubicBezTo>
                      <a:pt x="2369" y="24889"/>
                      <a:pt x="2790" y="24920"/>
                      <a:pt x="3204" y="24920"/>
                    </a:cubicBezTo>
                    <a:cubicBezTo>
                      <a:pt x="4183" y="24920"/>
                      <a:pt x="5120" y="24751"/>
                      <a:pt x="6161" y="24742"/>
                    </a:cubicBezTo>
                    <a:cubicBezTo>
                      <a:pt x="6422" y="24742"/>
                      <a:pt x="6671" y="24580"/>
                      <a:pt x="6783" y="24344"/>
                    </a:cubicBezTo>
                    <a:cubicBezTo>
                      <a:pt x="7218" y="24095"/>
                      <a:pt x="7567" y="23722"/>
                      <a:pt x="7803" y="23274"/>
                    </a:cubicBezTo>
                    <a:cubicBezTo>
                      <a:pt x="8662" y="21618"/>
                      <a:pt x="9073" y="19801"/>
                      <a:pt x="10081" y="18183"/>
                    </a:cubicBezTo>
                    <a:cubicBezTo>
                      <a:pt x="11064" y="16553"/>
                      <a:pt x="12284" y="15060"/>
                      <a:pt x="13678" y="13765"/>
                    </a:cubicBezTo>
                    <a:cubicBezTo>
                      <a:pt x="15604" y="12025"/>
                      <a:pt x="17730" y="11019"/>
                      <a:pt x="20030" y="11019"/>
                    </a:cubicBezTo>
                    <a:cubicBezTo>
                      <a:pt x="21119" y="11019"/>
                      <a:pt x="22247" y="11244"/>
                      <a:pt x="23410" y="11724"/>
                    </a:cubicBezTo>
                    <a:cubicBezTo>
                      <a:pt x="30629" y="14711"/>
                      <a:pt x="32919" y="23435"/>
                      <a:pt x="29508" y="30044"/>
                    </a:cubicBezTo>
                    <a:cubicBezTo>
                      <a:pt x="29011" y="31002"/>
                      <a:pt x="29322" y="32160"/>
                      <a:pt x="30006" y="32956"/>
                    </a:cubicBezTo>
                    <a:cubicBezTo>
                      <a:pt x="30268" y="33404"/>
                      <a:pt x="30691" y="33740"/>
                      <a:pt x="31189" y="33914"/>
                    </a:cubicBezTo>
                    <a:cubicBezTo>
                      <a:pt x="33279" y="34649"/>
                      <a:pt x="35370" y="35383"/>
                      <a:pt x="37461" y="36142"/>
                    </a:cubicBezTo>
                    <a:cubicBezTo>
                      <a:pt x="37729" y="36240"/>
                      <a:pt x="38020" y="36287"/>
                      <a:pt x="38315" y="36287"/>
                    </a:cubicBezTo>
                    <a:cubicBezTo>
                      <a:pt x="39526" y="36287"/>
                      <a:pt x="40804" y="35495"/>
                      <a:pt x="40834" y="34163"/>
                    </a:cubicBezTo>
                    <a:cubicBezTo>
                      <a:pt x="41008" y="28190"/>
                      <a:pt x="41182" y="22228"/>
                      <a:pt x="41357" y="16267"/>
                    </a:cubicBezTo>
                    <a:cubicBezTo>
                      <a:pt x="41406" y="14798"/>
                      <a:pt x="41456" y="13342"/>
                      <a:pt x="41494" y="11873"/>
                    </a:cubicBezTo>
                    <a:cubicBezTo>
                      <a:pt x="41518" y="10604"/>
                      <a:pt x="41705" y="9198"/>
                      <a:pt x="41207" y="7990"/>
                    </a:cubicBezTo>
                    <a:cubicBezTo>
                      <a:pt x="40149" y="5439"/>
                      <a:pt x="36503" y="4991"/>
                      <a:pt x="34163" y="4331"/>
                    </a:cubicBezTo>
                    <a:cubicBezTo>
                      <a:pt x="29036" y="2888"/>
                      <a:pt x="23821" y="1780"/>
                      <a:pt x="18556" y="996"/>
                    </a:cubicBezTo>
                    <a:cubicBezTo>
                      <a:pt x="15843" y="598"/>
                      <a:pt x="13118" y="287"/>
                      <a:pt x="10392" y="100"/>
                    </a:cubicBezTo>
                    <a:cubicBezTo>
                      <a:pt x="9824" y="62"/>
                      <a:pt x="9230" y="1"/>
                      <a:pt x="86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171"/>
              <p:cNvSpPr/>
              <p:nvPr/>
            </p:nvSpPr>
            <p:spPr>
              <a:xfrm>
                <a:off x="4211975" y="3407700"/>
                <a:ext cx="142850" cy="130200"/>
              </a:xfrm>
              <a:custGeom>
                <a:rect b="b" l="l" r="r" t="t"/>
                <a:pathLst>
                  <a:path extrusionOk="0" h="5208" w="5714">
                    <a:moveTo>
                      <a:pt x="3124" y="0"/>
                    </a:moveTo>
                    <a:cubicBezTo>
                      <a:pt x="2891" y="0"/>
                      <a:pt x="2658" y="28"/>
                      <a:pt x="2428" y="83"/>
                    </a:cubicBezTo>
                    <a:cubicBezTo>
                      <a:pt x="2141" y="170"/>
                      <a:pt x="1868" y="282"/>
                      <a:pt x="1619" y="419"/>
                    </a:cubicBezTo>
                    <a:cubicBezTo>
                      <a:pt x="1183" y="668"/>
                      <a:pt x="822" y="1041"/>
                      <a:pt x="611" y="1489"/>
                    </a:cubicBezTo>
                    <a:cubicBezTo>
                      <a:pt x="486" y="1651"/>
                      <a:pt x="386" y="1813"/>
                      <a:pt x="299" y="1999"/>
                    </a:cubicBezTo>
                    <a:cubicBezTo>
                      <a:pt x="113" y="2323"/>
                      <a:pt x="13" y="2671"/>
                      <a:pt x="13" y="3045"/>
                    </a:cubicBezTo>
                    <a:cubicBezTo>
                      <a:pt x="1" y="3319"/>
                      <a:pt x="63" y="3592"/>
                      <a:pt x="200" y="3841"/>
                    </a:cubicBezTo>
                    <a:cubicBezTo>
                      <a:pt x="436" y="4426"/>
                      <a:pt x="922" y="4862"/>
                      <a:pt x="1531" y="5036"/>
                    </a:cubicBezTo>
                    <a:cubicBezTo>
                      <a:pt x="1868" y="5123"/>
                      <a:pt x="2204" y="5161"/>
                      <a:pt x="2540" y="5161"/>
                    </a:cubicBezTo>
                    <a:lnTo>
                      <a:pt x="2577" y="5161"/>
                    </a:lnTo>
                    <a:cubicBezTo>
                      <a:pt x="2689" y="5192"/>
                      <a:pt x="2804" y="5207"/>
                      <a:pt x="2919" y="5207"/>
                    </a:cubicBezTo>
                    <a:cubicBezTo>
                      <a:pt x="3034" y="5207"/>
                      <a:pt x="3149" y="5192"/>
                      <a:pt x="3261" y="5161"/>
                    </a:cubicBezTo>
                    <a:cubicBezTo>
                      <a:pt x="3610" y="5148"/>
                      <a:pt x="3933" y="5036"/>
                      <a:pt x="4220" y="4849"/>
                    </a:cubicBezTo>
                    <a:cubicBezTo>
                      <a:pt x="5116" y="4401"/>
                      <a:pt x="5676" y="3493"/>
                      <a:pt x="5701" y="2497"/>
                    </a:cubicBezTo>
                    <a:cubicBezTo>
                      <a:pt x="5713" y="2174"/>
                      <a:pt x="5639" y="1838"/>
                      <a:pt x="5477" y="1551"/>
                    </a:cubicBezTo>
                    <a:cubicBezTo>
                      <a:pt x="5190" y="830"/>
                      <a:pt x="4593" y="294"/>
                      <a:pt x="3859" y="95"/>
                    </a:cubicBezTo>
                    <a:cubicBezTo>
                      <a:pt x="3616" y="31"/>
                      <a:pt x="3370" y="0"/>
                      <a:pt x="31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171"/>
              <p:cNvSpPr/>
              <p:nvPr/>
            </p:nvSpPr>
            <p:spPr>
              <a:xfrm>
                <a:off x="4319625" y="3255425"/>
                <a:ext cx="160575" cy="158850"/>
              </a:xfrm>
              <a:custGeom>
                <a:rect b="b" l="l" r="r" t="t"/>
                <a:pathLst>
                  <a:path extrusionOk="0" h="6354" w="6423">
                    <a:moveTo>
                      <a:pt x="3353" y="1"/>
                    </a:moveTo>
                    <a:cubicBezTo>
                      <a:pt x="2321" y="1"/>
                      <a:pt x="1390" y="583"/>
                      <a:pt x="922" y="1507"/>
                    </a:cubicBezTo>
                    <a:cubicBezTo>
                      <a:pt x="113" y="2477"/>
                      <a:pt x="1" y="3859"/>
                      <a:pt x="636" y="4942"/>
                    </a:cubicBezTo>
                    <a:cubicBezTo>
                      <a:pt x="1199" y="5849"/>
                      <a:pt x="2171" y="6353"/>
                      <a:pt x="3163" y="6353"/>
                    </a:cubicBezTo>
                    <a:cubicBezTo>
                      <a:pt x="3682" y="6353"/>
                      <a:pt x="4206" y="6215"/>
                      <a:pt x="4680" y="5925"/>
                    </a:cubicBezTo>
                    <a:cubicBezTo>
                      <a:pt x="5303" y="5539"/>
                      <a:pt x="5763" y="4942"/>
                      <a:pt x="6000" y="4257"/>
                    </a:cubicBezTo>
                    <a:cubicBezTo>
                      <a:pt x="6124" y="4046"/>
                      <a:pt x="6224" y="3822"/>
                      <a:pt x="6286" y="3585"/>
                    </a:cubicBezTo>
                    <a:cubicBezTo>
                      <a:pt x="6398" y="3224"/>
                      <a:pt x="6423" y="2838"/>
                      <a:pt x="6336" y="2465"/>
                    </a:cubicBezTo>
                    <a:cubicBezTo>
                      <a:pt x="6323" y="2092"/>
                      <a:pt x="6199" y="1743"/>
                      <a:pt x="6000" y="1432"/>
                    </a:cubicBezTo>
                    <a:cubicBezTo>
                      <a:pt x="5763" y="1009"/>
                      <a:pt x="5415" y="673"/>
                      <a:pt x="5004" y="424"/>
                    </a:cubicBezTo>
                    <a:cubicBezTo>
                      <a:pt x="4755" y="287"/>
                      <a:pt x="4494" y="175"/>
                      <a:pt x="4232" y="100"/>
                    </a:cubicBezTo>
                    <a:lnTo>
                      <a:pt x="3486" y="1"/>
                    </a:lnTo>
                    <a:lnTo>
                      <a:pt x="3386" y="1"/>
                    </a:lnTo>
                    <a:cubicBezTo>
                      <a:pt x="3375" y="1"/>
                      <a:pt x="3364" y="1"/>
                      <a:pt x="33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171"/>
              <p:cNvSpPr/>
              <p:nvPr/>
            </p:nvSpPr>
            <p:spPr>
              <a:xfrm>
                <a:off x="4211350" y="3207500"/>
                <a:ext cx="117650" cy="139675"/>
              </a:xfrm>
              <a:custGeom>
                <a:rect b="b" l="l" r="r" t="t"/>
                <a:pathLst>
                  <a:path extrusionOk="0" h="5587" w="4706">
                    <a:moveTo>
                      <a:pt x="2377" y="1"/>
                    </a:moveTo>
                    <a:cubicBezTo>
                      <a:pt x="2007" y="1"/>
                      <a:pt x="1638" y="98"/>
                      <a:pt x="1308" y="287"/>
                    </a:cubicBezTo>
                    <a:lnTo>
                      <a:pt x="1233" y="337"/>
                    </a:lnTo>
                    <a:cubicBezTo>
                      <a:pt x="598" y="723"/>
                      <a:pt x="100" y="1457"/>
                      <a:pt x="150" y="2229"/>
                    </a:cubicBezTo>
                    <a:cubicBezTo>
                      <a:pt x="187" y="3050"/>
                      <a:pt x="1" y="3822"/>
                      <a:pt x="436" y="4594"/>
                    </a:cubicBezTo>
                    <a:cubicBezTo>
                      <a:pt x="778" y="5215"/>
                      <a:pt x="1438" y="5586"/>
                      <a:pt x="2138" y="5586"/>
                    </a:cubicBezTo>
                    <a:cubicBezTo>
                      <a:pt x="2279" y="5586"/>
                      <a:pt x="2422" y="5571"/>
                      <a:pt x="2565" y="5539"/>
                    </a:cubicBezTo>
                    <a:cubicBezTo>
                      <a:pt x="3199" y="5365"/>
                      <a:pt x="3896" y="4731"/>
                      <a:pt x="3871" y="4009"/>
                    </a:cubicBezTo>
                    <a:cubicBezTo>
                      <a:pt x="3971" y="3772"/>
                      <a:pt x="4095" y="3548"/>
                      <a:pt x="4232" y="3337"/>
                    </a:cubicBezTo>
                    <a:cubicBezTo>
                      <a:pt x="4705" y="2677"/>
                      <a:pt x="4568" y="1793"/>
                      <a:pt x="4232" y="1121"/>
                    </a:cubicBezTo>
                    <a:lnTo>
                      <a:pt x="4195" y="1047"/>
                    </a:lnTo>
                    <a:cubicBezTo>
                      <a:pt x="3996" y="611"/>
                      <a:pt x="3398" y="175"/>
                      <a:pt x="2938" y="76"/>
                    </a:cubicBezTo>
                    <a:cubicBezTo>
                      <a:pt x="2754" y="26"/>
                      <a:pt x="2565" y="1"/>
                      <a:pt x="2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171"/>
              <p:cNvSpPr/>
              <p:nvPr/>
            </p:nvSpPr>
            <p:spPr>
              <a:xfrm>
                <a:off x="4313725" y="3061550"/>
                <a:ext cx="118875" cy="128850"/>
              </a:xfrm>
              <a:custGeom>
                <a:rect b="b" l="l" r="r" t="t"/>
                <a:pathLst>
                  <a:path extrusionOk="0" h="5154" w="4755">
                    <a:moveTo>
                      <a:pt x="2496" y="0"/>
                    </a:moveTo>
                    <a:cubicBezTo>
                      <a:pt x="2309" y="0"/>
                      <a:pt x="2115" y="25"/>
                      <a:pt x="1917" y="77"/>
                    </a:cubicBezTo>
                    <a:cubicBezTo>
                      <a:pt x="672" y="438"/>
                      <a:pt x="0" y="1782"/>
                      <a:pt x="461" y="3002"/>
                    </a:cubicBezTo>
                    <a:cubicBezTo>
                      <a:pt x="498" y="3288"/>
                      <a:pt x="536" y="3587"/>
                      <a:pt x="610" y="3873"/>
                    </a:cubicBezTo>
                    <a:cubicBezTo>
                      <a:pt x="773" y="4631"/>
                      <a:pt x="1453" y="5153"/>
                      <a:pt x="2209" y="5153"/>
                    </a:cubicBezTo>
                    <a:cubicBezTo>
                      <a:pt x="2322" y="5153"/>
                      <a:pt x="2437" y="5142"/>
                      <a:pt x="2552" y="5117"/>
                    </a:cubicBezTo>
                    <a:cubicBezTo>
                      <a:pt x="3236" y="4980"/>
                      <a:pt x="3672" y="4321"/>
                      <a:pt x="4058" y="3736"/>
                    </a:cubicBezTo>
                    <a:cubicBezTo>
                      <a:pt x="4394" y="3400"/>
                      <a:pt x="4605" y="2964"/>
                      <a:pt x="4667" y="2491"/>
                    </a:cubicBezTo>
                    <a:cubicBezTo>
                      <a:pt x="4755" y="1844"/>
                      <a:pt x="4580" y="1110"/>
                      <a:pt x="4058" y="649"/>
                    </a:cubicBezTo>
                    <a:cubicBezTo>
                      <a:pt x="3597" y="236"/>
                      <a:pt x="3073" y="0"/>
                      <a:pt x="2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171"/>
              <p:cNvSpPr/>
              <p:nvPr/>
            </p:nvSpPr>
            <p:spPr>
              <a:xfrm>
                <a:off x="4450625" y="3079200"/>
                <a:ext cx="153100" cy="154025"/>
              </a:xfrm>
              <a:custGeom>
                <a:rect b="b" l="l" r="r" t="t"/>
                <a:pathLst>
                  <a:path extrusionOk="0" h="6161" w="6124">
                    <a:moveTo>
                      <a:pt x="3111" y="1"/>
                    </a:moveTo>
                    <a:cubicBezTo>
                      <a:pt x="2281" y="1"/>
                      <a:pt x="1417" y="357"/>
                      <a:pt x="872" y="939"/>
                    </a:cubicBezTo>
                    <a:cubicBezTo>
                      <a:pt x="336" y="1499"/>
                      <a:pt x="25" y="2246"/>
                      <a:pt x="0" y="3030"/>
                    </a:cubicBezTo>
                    <a:cubicBezTo>
                      <a:pt x="0" y="3279"/>
                      <a:pt x="25" y="3528"/>
                      <a:pt x="75" y="3764"/>
                    </a:cubicBezTo>
                    <a:cubicBezTo>
                      <a:pt x="137" y="4038"/>
                      <a:pt x="237" y="4312"/>
                      <a:pt x="374" y="4561"/>
                    </a:cubicBezTo>
                    <a:cubicBezTo>
                      <a:pt x="411" y="4623"/>
                      <a:pt x="448" y="4673"/>
                      <a:pt x="486" y="4735"/>
                    </a:cubicBezTo>
                    <a:cubicBezTo>
                      <a:pt x="548" y="4847"/>
                      <a:pt x="635" y="4959"/>
                      <a:pt x="722" y="5071"/>
                    </a:cubicBezTo>
                    <a:cubicBezTo>
                      <a:pt x="1330" y="5774"/>
                      <a:pt x="2221" y="6161"/>
                      <a:pt x="3111" y="6161"/>
                    </a:cubicBezTo>
                    <a:cubicBezTo>
                      <a:pt x="3861" y="6161"/>
                      <a:pt x="4610" y="5887"/>
                      <a:pt x="5190" y="5295"/>
                    </a:cubicBezTo>
                    <a:cubicBezTo>
                      <a:pt x="5788" y="4673"/>
                      <a:pt x="6124" y="3851"/>
                      <a:pt x="6111" y="2993"/>
                    </a:cubicBezTo>
                    <a:cubicBezTo>
                      <a:pt x="6074" y="1661"/>
                      <a:pt x="5178" y="491"/>
                      <a:pt x="3896" y="118"/>
                    </a:cubicBezTo>
                    <a:cubicBezTo>
                      <a:pt x="3646" y="38"/>
                      <a:pt x="3380" y="1"/>
                      <a:pt x="3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171"/>
              <p:cNvSpPr/>
              <p:nvPr/>
            </p:nvSpPr>
            <p:spPr>
              <a:xfrm>
                <a:off x="4617075" y="3152825"/>
                <a:ext cx="134125" cy="134100"/>
              </a:xfrm>
              <a:custGeom>
                <a:rect b="b" l="l" r="r" t="t"/>
                <a:pathLst>
                  <a:path extrusionOk="0" h="5364" w="5365">
                    <a:moveTo>
                      <a:pt x="2683" y="1"/>
                    </a:moveTo>
                    <a:cubicBezTo>
                      <a:pt x="2216" y="1"/>
                      <a:pt x="1749" y="116"/>
                      <a:pt x="1395" y="346"/>
                    </a:cubicBezTo>
                    <a:lnTo>
                      <a:pt x="1332" y="396"/>
                    </a:lnTo>
                    <a:cubicBezTo>
                      <a:pt x="1034" y="558"/>
                      <a:pt x="772" y="794"/>
                      <a:pt x="586" y="1081"/>
                    </a:cubicBezTo>
                    <a:cubicBezTo>
                      <a:pt x="424" y="1242"/>
                      <a:pt x="312" y="1441"/>
                      <a:pt x="250" y="1666"/>
                    </a:cubicBezTo>
                    <a:cubicBezTo>
                      <a:pt x="75" y="1989"/>
                      <a:pt x="1" y="2338"/>
                      <a:pt x="13" y="2698"/>
                    </a:cubicBezTo>
                    <a:cubicBezTo>
                      <a:pt x="51" y="2935"/>
                      <a:pt x="75" y="3159"/>
                      <a:pt x="113" y="3408"/>
                    </a:cubicBezTo>
                    <a:cubicBezTo>
                      <a:pt x="200" y="3619"/>
                      <a:pt x="287" y="3831"/>
                      <a:pt x="374" y="4043"/>
                    </a:cubicBezTo>
                    <a:cubicBezTo>
                      <a:pt x="536" y="4341"/>
                      <a:pt x="772" y="4603"/>
                      <a:pt x="1071" y="4789"/>
                    </a:cubicBezTo>
                    <a:cubicBezTo>
                      <a:pt x="1233" y="4951"/>
                      <a:pt x="1432" y="5076"/>
                      <a:pt x="1656" y="5138"/>
                    </a:cubicBezTo>
                    <a:cubicBezTo>
                      <a:pt x="1945" y="5288"/>
                      <a:pt x="2277" y="5363"/>
                      <a:pt x="2602" y="5363"/>
                    </a:cubicBezTo>
                    <a:cubicBezTo>
                      <a:pt x="2627" y="5363"/>
                      <a:pt x="2652" y="5363"/>
                      <a:pt x="2677" y="5362"/>
                    </a:cubicBezTo>
                    <a:lnTo>
                      <a:pt x="3386" y="5275"/>
                    </a:lnTo>
                    <a:lnTo>
                      <a:pt x="4033" y="5001"/>
                    </a:lnTo>
                    <a:cubicBezTo>
                      <a:pt x="4332" y="4839"/>
                      <a:pt x="4593" y="4603"/>
                      <a:pt x="4780" y="4316"/>
                    </a:cubicBezTo>
                    <a:cubicBezTo>
                      <a:pt x="4942" y="4155"/>
                      <a:pt x="5054" y="3943"/>
                      <a:pt x="5116" y="3719"/>
                    </a:cubicBezTo>
                    <a:cubicBezTo>
                      <a:pt x="5290" y="3408"/>
                      <a:pt x="5365" y="3059"/>
                      <a:pt x="5352" y="2698"/>
                    </a:cubicBezTo>
                    <a:lnTo>
                      <a:pt x="5253" y="1989"/>
                    </a:lnTo>
                    <a:cubicBezTo>
                      <a:pt x="5166" y="1778"/>
                      <a:pt x="5079" y="1566"/>
                      <a:pt x="4991" y="1354"/>
                    </a:cubicBezTo>
                    <a:cubicBezTo>
                      <a:pt x="4755" y="956"/>
                      <a:pt x="4419" y="620"/>
                      <a:pt x="4033" y="396"/>
                    </a:cubicBezTo>
                    <a:lnTo>
                      <a:pt x="3971" y="346"/>
                    </a:lnTo>
                    <a:cubicBezTo>
                      <a:pt x="3616" y="116"/>
                      <a:pt x="3150" y="1"/>
                      <a:pt x="26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171"/>
              <p:cNvSpPr/>
              <p:nvPr/>
            </p:nvSpPr>
            <p:spPr>
              <a:xfrm>
                <a:off x="4496975" y="3293050"/>
                <a:ext cx="183600" cy="176775"/>
              </a:xfrm>
              <a:custGeom>
                <a:rect b="b" l="l" r="r" t="t"/>
                <a:pathLst>
                  <a:path extrusionOk="0" h="7071" w="7344">
                    <a:moveTo>
                      <a:pt x="3967" y="1"/>
                    </a:moveTo>
                    <a:cubicBezTo>
                      <a:pt x="3666" y="1"/>
                      <a:pt x="3365" y="38"/>
                      <a:pt x="3075" y="114"/>
                    </a:cubicBezTo>
                    <a:cubicBezTo>
                      <a:pt x="1805" y="475"/>
                      <a:pt x="810" y="1458"/>
                      <a:pt x="436" y="2715"/>
                    </a:cubicBezTo>
                    <a:cubicBezTo>
                      <a:pt x="1" y="4183"/>
                      <a:pt x="673" y="5752"/>
                      <a:pt x="1930" y="6548"/>
                    </a:cubicBezTo>
                    <a:cubicBezTo>
                      <a:pt x="2501" y="6896"/>
                      <a:pt x="3144" y="7071"/>
                      <a:pt x="3789" y="7071"/>
                    </a:cubicBezTo>
                    <a:cubicBezTo>
                      <a:pt x="4368" y="7071"/>
                      <a:pt x="4947" y="6930"/>
                      <a:pt x="5477" y="6648"/>
                    </a:cubicBezTo>
                    <a:cubicBezTo>
                      <a:pt x="6472" y="6075"/>
                      <a:pt x="7120" y="5017"/>
                      <a:pt x="7157" y="3860"/>
                    </a:cubicBezTo>
                    <a:cubicBezTo>
                      <a:pt x="7344" y="3126"/>
                      <a:pt x="7257" y="2341"/>
                      <a:pt x="6896" y="1669"/>
                    </a:cubicBezTo>
                    <a:cubicBezTo>
                      <a:pt x="6340" y="578"/>
                      <a:pt x="5151" y="1"/>
                      <a:pt x="39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171"/>
              <p:cNvSpPr/>
              <p:nvPr/>
            </p:nvSpPr>
            <p:spPr>
              <a:xfrm>
                <a:off x="4402075" y="3448100"/>
                <a:ext cx="122000" cy="122150"/>
              </a:xfrm>
              <a:custGeom>
                <a:rect b="b" l="l" r="r" t="t"/>
                <a:pathLst>
                  <a:path extrusionOk="0" h="4886" w="4880">
                    <a:moveTo>
                      <a:pt x="2440" y="1"/>
                    </a:moveTo>
                    <a:cubicBezTo>
                      <a:pt x="1815" y="1"/>
                      <a:pt x="1189" y="240"/>
                      <a:pt x="710" y="719"/>
                    </a:cubicBezTo>
                    <a:cubicBezTo>
                      <a:pt x="275" y="1192"/>
                      <a:pt x="26" y="1802"/>
                      <a:pt x="1" y="2449"/>
                    </a:cubicBezTo>
                    <a:cubicBezTo>
                      <a:pt x="26" y="3072"/>
                      <a:pt x="237" y="3731"/>
                      <a:pt x="710" y="4167"/>
                    </a:cubicBezTo>
                    <a:cubicBezTo>
                      <a:pt x="1189" y="4646"/>
                      <a:pt x="1815" y="4886"/>
                      <a:pt x="2440" y="4886"/>
                    </a:cubicBezTo>
                    <a:cubicBezTo>
                      <a:pt x="3066" y="4886"/>
                      <a:pt x="3691" y="4646"/>
                      <a:pt x="4170" y="4167"/>
                    </a:cubicBezTo>
                    <a:cubicBezTo>
                      <a:pt x="4606" y="3694"/>
                      <a:pt x="4855" y="3084"/>
                      <a:pt x="4880" y="2449"/>
                    </a:cubicBezTo>
                    <a:cubicBezTo>
                      <a:pt x="4855" y="1815"/>
                      <a:pt x="4643" y="1155"/>
                      <a:pt x="4170" y="719"/>
                    </a:cubicBezTo>
                    <a:cubicBezTo>
                      <a:pt x="3691" y="240"/>
                      <a:pt x="3066" y="1"/>
                      <a:pt x="2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15" name="Google Shape;1915;p171"/>
            <p:cNvGrpSpPr/>
            <p:nvPr/>
          </p:nvGrpSpPr>
          <p:grpSpPr>
            <a:xfrm rot="10800000">
              <a:off x="8079087" y="274307"/>
              <a:ext cx="699624" cy="760571"/>
              <a:chOff x="8472500" y="116350"/>
              <a:chExt cx="573886" cy="623879"/>
            </a:xfrm>
          </p:grpSpPr>
          <p:sp>
            <p:nvSpPr>
              <p:cNvPr id="1916" name="Google Shape;1916;p171"/>
              <p:cNvSpPr/>
              <p:nvPr/>
            </p:nvSpPr>
            <p:spPr>
              <a:xfrm>
                <a:off x="8850559" y="11635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171"/>
              <p:cNvSpPr/>
              <p:nvPr/>
            </p:nvSpPr>
            <p:spPr>
              <a:xfrm>
                <a:off x="8732698" y="480857"/>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171"/>
              <p:cNvSpPr/>
              <p:nvPr/>
            </p:nvSpPr>
            <p:spPr>
              <a:xfrm>
                <a:off x="8631796" y="284314"/>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171"/>
              <p:cNvSpPr/>
              <p:nvPr/>
            </p:nvSpPr>
            <p:spPr>
              <a:xfrm>
                <a:off x="8472500" y="616574"/>
                <a:ext cx="137447" cy="12365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BLANK_1_1_1_1_1_1_1_1_1_1">
    <p:spTree>
      <p:nvGrpSpPr>
        <p:cNvPr id="1920" name="Shape 1920"/>
        <p:cNvGrpSpPr/>
        <p:nvPr/>
      </p:nvGrpSpPr>
      <p:grpSpPr>
        <a:xfrm>
          <a:off x="0" y="0"/>
          <a:ext cx="0" cy="0"/>
          <a:chOff x="0" y="0"/>
          <a:chExt cx="0" cy="0"/>
        </a:xfrm>
      </p:grpSpPr>
      <p:grpSp>
        <p:nvGrpSpPr>
          <p:cNvPr id="1921" name="Google Shape;1921;p172"/>
          <p:cNvGrpSpPr/>
          <p:nvPr/>
        </p:nvGrpSpPr>
        <p:grpSpPr>
          <a:xfrm>
            <a:off x="515512" y="400600"/>
            <a:ext cx="7991645" cy="4391063"/>
            <a:chOff x="515512" y="400600"/>
            <a:chExt cx="7991645" cy="4391063"/>
          </a:xfrm>
        </p:grpSpPr>
        <p:grpSp>
          <p:nvGrpSpPr>
            <p:cNvPr id="1922" name="Google Shape;1922;p172"/>
            <p:cNvGrpSpPr/>
            <p:nvPr/>
          </p:nvGrpSpPr>
          <p:grpSpPr>
            <a:xfrm>
              <a:off x="7455142" y="3893946"/>
              <a:ext cx="1052016" cy="897716"/>
              <a:chOff x="6501025" y="2106525"/>
              <a:chExt cx="846625" cy="722450"/>
            </a:xfrm>
          </p:grpSpPr>
          <p:sp>
            <p:nvSpPr>
              <p:cNvPr id="1923" name="Google Shape;1923;p172"/>
              <p:cNvSpPr/>
              <p:nvPr/>
            </p:nvSpPr>
            <p:spPr>
              <a:xfrm>
                <a:off x="6501025" y="2106525"/>
                <a:ext cx="728400" cy="722450"/>
              </a:xfrm>
              <a:custGeom>
                <a:rect b="b" l="l" r="r" t="t"/>
                <a:pathLst>
                  <a:path extrusionOk="0" h="28898" w="29136">
                    <a:moveTo>
                      <a:pt x="16801" y="1"/>
                    </a:moveTo>
                    <a:cubicBezTo>
                      <a:pt x="14850" y="1"/>
                      <a:pt x="13073" y="910"/>
                      <a:pt x="12260" y="3294"/>
                    </a:cubicBezTo>
                    <a:cubicBezTo>
                      <a:pt x="11550" y="5347"/>
                      <a:pt x="12421" y="7177"/>
                      <a:pt x="13765" y="8720"/>
                    </a:cubicBezTo>
                    <a:cubicBezTo>
                      <a:pt x="14201" y="9218"/>
                      <a:pt x="14662" y="9691"/>
                      <a:pt x="15110" y="10176"/>
                    </a:cubicBezTo>
                    <a:cubicBezTo>
                      <a:pt x="14736" y="9952"/>
                      <a:pt x="14375" y="9740"/>
                      <a:pt x="14002" y="9529"/>
                    </a:cubicBezTo>
                    <a:cubicBezTo>
                      <a:pt x="13005" y="8952"/>
                      <a:pt x="11846" y="8552"/>
                      <a:pt x="10727" y="8552"/>
                    </a:cubicBezTo>
                    <a:cubicBezTo>
                      <a:pt x="9626" y="8552"/>
                      <a:pt x="8563" y="8939"/>
                      <a:pt x="7729" y="9927"/>
                    </a:cubicBezTo>
                    <a:cubicBezTo>
                      <a:pt x="5975" y="12005"/>
                      <a:pt x="6659" y="14719"/>
                      <a:pt x="8439" y="16498"/>
                    </a:cubicBezTo>
                    <a:cubicBezTo>
                      <a:pt x="8725" y="16785"/>
                      <a:pt x="9036" y="17046"/>
                      <a:pt x="9347" y="17307"/>
                    </a:cubicBezTo>
                    <a:cubicBezTo>
                      <a:pt x="8512" y="16961"/>
                      <a:pt x="7623" y="16766"/>
                      <a:pt x="6753" y="16766"/>
                    </a:cubicBezTo>
                    <a:cubicBezTo>
                      <a:pt x="5588" y="16766"/>
                      <a:pt x="4460" y="17117"/>
                      <a:pt x="3548" y="17930"/>
                    </a:cubicBezTo>
                    <a:cubicBezTo>
                      <a:pt x="1" y="21078"/>
                      <a:pt x="3050" y="25621"/>
                      <a:pt x="6273" y="27413"/>
                    </a:cubicBezTo>
                    <a:cubicBezTo>
                      <a:pt x="8099" y="28439"/>
                      <a:pt x="10073" y="28898"/>
                      <a:pt x="12054" y="28898"/>
                    </a:cubicBezTo>
                    <a:cubicBezTo>
                      <a:pt x="17232" y="28898"/>
                      <a:pt x="22461" y="25767"/>
                      <a:pt x="25215" y="21464"/>
                    </a:cubicBezTo>
                    <a:cubicBezTo>
                      <a:pt x="29136" y="15316"/>
                      <a:pt x="28053" y="6629"/>
                      <a:pt x="22191" y="2012"/>
                    </a:cubicBezTo>
                    <a:cubicBezTo>
                      <a:pt x="20699" y="836"/>
                      <a:pt x="18670" y="1"/>
                      <a:pt x="168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172"/>
              <p:cNvSpPr/>
              <p:nvPr/>
            </p:nvSpPr>
            <p:spPr>
              <a:xfrm>
                <a:off x="7042100" y="2207400"/>
                <a:ext cx="305550" cy="26210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172"/>
              <p:cNvSpPr/>
              <p:nvPr/>
            </p:nvSpPr>
            <p:spPr>
              <a:xfrm>
                <a:off x="6997300" y="2542575"/>
                <a:ext cx="183900" cy="165425"/>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172"/>
              <p:cNvSpPr/>
              <p:nvPr/>
            </p:nvSpPr>
            <p:spPr>
              <a:xfrm>
                <a:off x="6882175" y="2378125"/>
                <a:ext cx="157450" cy="141875"/>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7" name="Google Shape;1927;p172"/>
            <p:cNvGrpSpPr/>
            <p:nvPr/>
          </p:nvGrpSpPr>
          <p:grpSpPr>
            <a:xfrm flipH="1">
              <a:off x="515512" y="400600"/>
              <a:ext cx="1052009" cy="789635"/>
              <a:chOff x="8089048" y="269900"/>
              <a:chExt cx="767162" cy="575829"/>
            </a:xfrm>
          </p:grpSpPr>
          <p:sp>
            <p:nvSpPr>
              <p:cNvPr id="1928" name="Google Shape;1928;p172"/>
              <p:cNvSpPr/>
              <p:nvPr/>
            </p:nvSpPr>
            <p:spPr>
              <a:xfrm>
                <a:off x="8660384" y="269900"/>
                <a:ext cx="195827" cy="167980"/>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172"/>
              <p:cNvSpPr/>
              <p:nvPr/>
            </p:nvSpPr>
            <p:spPr>
              <a:xfrm>
                <a:off x="8369973" y="534995"/>
                <a:ext cx="117862" cy="106021"/>
              </a:xfrm>
              <a:custGeom>
                <a:rect b="b" l="l" r="r" t="t"/>
                <a:pathLst>
                  <a:path extrusionOk="0" h="6617" w="7356">
                    <a:moveTo>
                      <a:pt x="3610" y="1"/>
                    </a:moveTo>
                    <a:cubicBezTo>
                      <a:pt x="2999" y="1"/>
                      <a:pt x="2391" y="164"/>
                      <a:pt x="1855" y="488"/>
                    </a:cubicBezTo>
                    <a:cubicBezTo>
                      <a:pt x="1295" y="824"/>
                      <a:pt x="859" y="1321"/>
                      <a:pt x="573" y="1906"/>
                    </a:cubicBezTo>
                    <a:cubicBezTo>
                      <a:pt x="150" y="2665"/>
                      <a:pt x="0" y="3586"/>
                      <a:pt x="311" y="4408"/>
                    </a:cubicBezTo>
                    <a:cubicBezTo>
                      <a:pt x="825" y="5776"/>
                      <a:pt x="2224" y="6616"/>
                      <a:pt x="3609" y="6616"/>
                    </a:cubicBezTo>
                    <a:cubicBezTo>
                      <a:pt x="4404" y="6616"/>
                      <a:pt x="5195" y="6340"/>
                      <a:pt x="5812" y="5727"/>
                    </a:cubicBezTo>
                    <a:cubicBezTo>
                      <a:pt x="7356" y="4196"/>
                      <a:pt x="7057" y="1309"/>
                      <a:pt x="5066" y="326"/>
                    </a:cubicBezTo>
                    <a:cubicBezTo>
                      <a:pt x="4603" y="108"/>
                      <a:pt x="4106" y="1"/>
                      <a:pt x="36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172"/>
              <p:cNvSpPr/>
              <p:nvPr/>
            </p:nvSpPr>
            <p:spPr>
              <a:xfrm>
                <a:off x="8097521" y="346952"/>
                <a:ext cx="100910" cy="90928"/>
              </a:xfrm>
              <a:custGeom>
                <a:rect b="b" l="l" r="r" t="t"/>
                <a:pathLst>
                  <a:path extrusionOk="0" h="5675" w="6298">
                    <a:moveTo>
                      <a:pt x="3026" y="0"/>
                    </a:moveTo>
                    <a:cubicBezTo>
                      <a:pt x="2241" y="0"/>
                      <a:pt x="1460" y="315"/>
                      <a:pt x="946" y="967"/>
                    </a:cubicBezTo>
                    <a:cubicBezTo>
                      <a:pt x="847" y="1104"/>
                      <a:pt x="747" y="1266"/>
                      <a:pt x="673" y="1428"/>
                    </a:cubicBezTo>
                    <a:cubicBezTo>
                      <a:pt x="212" y="1988"/>
                      <a:pt x="0" y="2710"/>
                      <a:pt x="88" y="3431"/>
                    </a:cubicBezTo>
                    <a:cubicBezTo>
                      <a:pt x="284" y="4785"/>
                      <a:pt x="1585" y="5674"/>
                      <a:pt x="2889" y="5674"/>
                    </a:cubicBezTo>
                    <a:cubicBezTo>
                      <a:pt x="3240" y="5674"/>
                      <a:pt x="3591" y="5610"/>
                      <a:pt x="3921" y="5472"/>
                    </a:cubicBezTo>
                    <a:cubicBezTo>
                      <a:pt x="5526" y="4813"/>
                      <a:pt x="6298" y="2734"/>
                      <a:pt x="5352" y="1229"/>
                    </a:cubicBezTo>
                    <a:cubicBezTo>
                      <a:pt x="4845" y="421"/>
                      <a:pt x="3933" y="0"/>
                      <a:pt x="30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172"/>
              <p:cNvSpPr/>
              <p:nvPr/>
            </p:nvSpPr>
            <p:spPr>
              <a:xfrm>
                <a:off x="8089048" y="744637"/>
                <a:ext cx="117851" cy="101092"/>
              </a:xfrm>
              <a:custGeom>
                <a:rect b="b" l="l" r="r" t="t"/>
                <a:pathLst>
                  <a:path extrusionOk="0" h="10484" w="12222">
                    <a:moveTo>
                      <a:pt x="6489" y="1"/>
                    </a:moveTo>
                    <a:cubicBezTo>
                      <a:pt x="5569" y="1"/>
                      <a:pt x="4657" y="256"/>
                      <a:pt x="3871" y="802"/>
                    </a:cubicBezTo>
                    <a:cubicBezTo>
                      <a:pt x="2813" y="1287"/>
                      <a:pt x="1867" y="2109"/>
                      <a:pt x="1407" y="2868"/>
                    </a:cubicBezTo>
                    <a:cubicBezTo>
                      <a:pt x="0" y="5232"/>
                      <a:pt x="971" y="8120"/>
                      <a:pt x="3199" y="9563"/>
                    </a:cubicBezTo>
                    <a:cubicBezTo>
                      <a:pt x="4136" y="10179"/>
                      <a:pt x="5198" y="10484"/>
                      <a:pt x="6248" y="10484"/>
                    </a:cubicBezTo>
                    <a:cubicBezTo>
                      <a:pt x="7682" y="10484"/>
                      <a:pt x="9095" y="9917"/>
                      <a:pt x="10144" y="8804"/>
                    </a:cubicBezTo>
                    <a:cubicBezTo>
                      <a:pt x="11986" y="6825"/>
                      <a:pt x="12222" y="3565"/>
                      <a:pt x="10256" y="1586"/>
                    </a:cubicBezTo>
                    <a:cubicBezTo>
                      <a:pt x="9244" y="566"/>
                      <a:pt x="7858" y="1"/>
                      <a:pt x="64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43" Type="http://schemas.openxmlformats.org/officeDocument/2006/relationships/theme" Target="../theme/theme4.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82.xml"/><Relationship Id="rId20" Type="http://schemas.openxmlformats.org/officeDocument/2006/relationships/slideLayout" Target="../slideLayouts/slideLayout62.xml"/><Relationship Id="rId42" Type="http://schemas.openxmlformats.org/officeDocument/2006/relationships/slideLayout" Target="../slideLayouts/slideLayout84.xml"/><Relationship Id="rId41" Type="http://schemas.openxmlformats.org/officeDocument/2006/relationships/slideLayout" Target="../slideLayouts/slideLayout83.xml"/><Relationship Id="rId22" Type="http://schemas.openxmlformats.org/officeDocument/2006/relationships/slideLayout" Target="../slideLayouts/slideLayout64.xml"/><Relationship Id="rId21" Type="http://schemas.openxmlformats.org/officeDocument/2006/relationships/slideLayout" Target="../slideLayouts/slideLayout63.xml"/><Relationship Id="rId43" Type="http://schemas.openxmlformats.org/officeDocument/2006/relationships/theme" Target="../theme/theme1.xml"/><Relationship Id="rId24" Type="http://schemas.openxmlformats.org/officeDocument/2006/relationships/slideLayout" Target="../slideLayouts/slideLayout66.xml"/><Relationship Id="rId23" Type="http://schemas.openxmlformats.org/officeDocument/2006/relationships/slideLayout" Target="../slideLayouts/slideLayout65.xml"/><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26" Type="http://schemas.openxmlformats.org/officeDocument/2006/relationships/slideLayout" Target="../slideLayouts/slideLayout68.xml"/><Relationship Id="rId25" Type="http://schemas.openxmlformats.org/officeDocument/2006/relationships/slideLayout" Target="../slideLayouts/slideLayout67.xml"/><Relationship Id="rId28" Type="http://schemas.openxmlformats.org/officeDocument/2006/relationships/slideLayout" Target="../slideLayouts/slideLayout70.xml"/><Relationship Id="rId27" Type="http://schemas.openxmlformats.org/officeDocument/2006/relationships/slideLayout" Target="../slideLayouts/slideLayout69.xml"/><Relationship Id="rId5" Type="http://schemas.openxmlformats.org/officeDocument/2006/relationships/slideLayout" Target="../slideLayouts/slideLayout47.xml"/><Relationship Id="rId6" Type="http://schemas.openxmlformats.org/officeDocument/2006/relationships/slideLayout" Target="../slideLayouts/slideLayout48.xml"/><Relationship Id="rId29" Type="http://schemas.openxmlformats.org/officeDocument/2006/relationships/slideLayout" Target="../slideLayouts/slideLayout71.xml"/><Relationship Id="rId7" Type="http://schemas.openxmlformats.org/officeDocument/2006/relationships/slideLayout" Target="../slideLayouts/slideLayout49.xml"/><Relationship Id="rId8" Type="http://schemas.openxmlformats.org/officeDocument/2006/relationships/slideLayout" Target="../slideLayouts/slideLayout50.xml"/><Relationship Id="rId31" Type="http://schemas.openxmlformats.org/officeDocument/2006/relationships/slideLayout" Target="../slideLayouts/slideLayout73.xml"/><Relationship Id="rId30" Type="http://schemas.openxmlformats.org/officeDocument/2006/relationships/slideLayout" Target="../slideLayouts/slideLayout72.xml"/><Relationship Id="rId11" Type="http://schemas.openxmlformats.org/officeDocument/2006/relationships/slideLayout" Target="../slideLayouts/slideLayout53.xml"/><Relationship Id="rId33" Type="http://schemas.openxmlformats.org/officeDocument/2006/relationships/slideLayout" Target="../slideLayouts/slideLayout75.xml"/><Relationship Id="rId10" Type="http://schemas.openxmlformats.org/officeDocument/2006/relationships/slideLayout" Target="../slideLayouts/slideLayout52.xml"/><Relationship Id="rId32" Type="http://schemas.openxmlformats.org/officeDocument/2006/relationships/slideLayout" Target="../slideLayouts/slideLayout74.xml"/><Relationship Id="rId13" Type="http://schemas.openxmlformats.org/officeDocument/2006/relationships/slideLayout" Target="../slideLayouts/slideLayout55.xml"/><Relationship Id="rId35" Type="http://schemas.openxmlformats.org/officeDocument/2006/relationships/slideLayout" Target="../slideLayouts/slideLayout77.xml"/><Relationship Id="rId12" Type="http://schemas.openxmlformats.org/officeDocument/2006/relationships/slideLayout" Target="../slideLayouts/slideLayout54.xml"/><Relationship Id="rId34" Type="http://schemas.openxmlformats.org/officeDocument/2006/relationships/slideLayout" Target="../slideLayouts/slideLayout76.xml"/><Relationship Id="rId15" Type="http://schemas.openxmlformats.org/officeDocument/2006/relationships/slideLayout" Target="../slideLayouts/slideLayout57.xml"/><Relationship Id="rId37" Type="http://schemas.openxmlformats.org/officeDocument/2006/relationships/slideLayout" Target="../slideLayouts/slideLayout79.xml"/><Relationship Id="rId14" Type="http://schemas.openxmlformats.org/officeDocument/2006/relationships/slideLayout" Target="../slideLayouts/slideLayout56.xml"/><Relationship Id="rId36" Type="http://schemas.openxmlformats.org/officeDocument/2006/relationships/slideLayout" Target="../slideLayouts/slideLayout78.xml"/><Relationship Id="rId17" Type="http://schemas.openxmlformats.org/officeDocument/2006/relationships/slideLayout" Target="../slideLayouts/slideLayout59.xml"/><Relationship Id="rId39" Type="http://schemas.openxmlformats.org/officeDocument/2006/relationships/slideLayout" Target="../slideLayouts/slideLayout81.xml"/><Relationship Id="rId16" Type="http://schemas.openxmlformats.org/officeDocument/2006/relationships/slideLayout" Target="../slideLayouts/slideLayout58.xml"/><Relationship Id="rId38" Type="http://schemas.openxmlformats.org/officeDocument/2006/relationships/slideLayout" Target="../slideLayouts/slideLayout80.xml"/><Relationship Id="rId19" Type="http://schemas.openxmlformats.org/officeDocument/2006/relationships/slideLayout" Target="../slideLayouts/slideLayout61.xml"/><Relationship Id="rId18"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124.xml"/><Relationship Id="rId20" Type="http://schemas.openxmlformats.org/officeDocument/2006/relationships/slideLayout" Target="../slideLayouts/slideLayout104.xml"/><Relationship Id="rId42" Type="http://schemas.openxmlformats.org/officeDocument/2006/relationships/slideLayout" Target="../slideLayouts/slideLayout126.xml"/><Relationship Id="rId41" Type="http://schemas.openxmlformats.org/officeDocument/2006/relationships/slideLayout" Target="../slideLayouts/slideLayout125.xml"/><Relationship Id="rId22" Type="http://schemas.openxmlformats.org/officeDocument/2006/relationships/slideLayout" Target="../slideLayouts/slideLayout106.xml"/><Relationship Id="rId21" Type="http://schemas.openxmlformats.org/officeDocument/2006/relationships/slideLayout" Target="../slideLayouts/slideLayout105.xml"/><Relationship Id="rId43" Type="http://schemas.openxmlformats.org/officeDocument/2006/relationships/theme" Target="../theme/theme3.xml"/><Relationship Id="rId24" Type="http://schemas.openxmlformats.org/officeDocument/2006/relationships/slideLayout" Target="../slideLayouts/slideLayout108.xml"/><Relationship Id="rId23" Type="http://schemas.openxmlformats.org/officeDocument/2006/relationships/slideLayout" Target="../slideLayouts/slideLayout107.xml"/><Relationship Id="rId1" Type="http://schemas.openxmlformats.org/officeDocument/2006/relationships/slideLayout" Target="../slideLayouts/slideLayout85.xml"/><Relationship Id="rId2" Type="http://schemas.openxmlformats.org/officeDocument/2006/relationships/slideLayout" Target="../slideLayouts/slideLayout86.xml"/><Relationship Id="rId3" Type="http://schemas.openxmlformats.org/officeDocument/2006/relationships/slideLayout" Target="../slideLayouts/slideLayout87.xml"/><Relationship Id="rId4" Type="http://schemas.openxmlformats.org/officeDocument/2006/relationships/slideLayout" Target="../slideLayouts/slideLayout88.xml"/><Relationship Id="rId9" Type="http://schemas.openxmlformats.org/officeDocument/2006/relationships/slideLayout" Target="../slideLayouts/slideLayout93.xml"/><Relationship Id="rId26" Type="http://schemas.openxmlformats.org/officeDocument/2006/relationships/slideLayout" Target="../slideLayouts/slideLayout110.xml"/><Relationship Id="rId25" Type="http://schemas.openxmlformats.org/officeDocument/2006/relationships/slideLayout" Target="../slideLayouts/slideLayout109.xml"/><Relationship Id="rId28" Type="http://schemas.openxmlformats.org/officeDocument/2006/relationships/slideLayout" Target="../slideLayouts/slideLayout112.xml"/><Relationship Id="rId27" Type="http://schemas.openxmlformats.org/officeDocument/2006/relationships/slideLayout" Target="../slideLayouts/slideLayout111.xml"/><Relationship Id="rId5" Type="http://schemas.openxmlformats.org/officeDocument/2006/relationships/slideLayout" Target="../slideLayouts/slideLayout89.xml"/><Relationship Id="rId6" Type="http://schemas.openxmlformats.org/officeDocument/2006/relationships/slideLayout" Target="../slideLayouts/slideLayout90.xml"/><Relationship Id="rId29" Type="http://schemas.openxmlformats.org/officeDocument/2006/relationships/slideLayout" Target="../slideLayouts/slideLayout113.xml"/><Relationship Id="rId7" Type="http://schemas.openxmlformats.org/officeDocument/2006/relationships/slideLayout" Target="../slideLayouts/slideLayout91.xml"/><Relationship Id="rId8" Type="http://schemas.openxmlformats.org/officeDocument/2006/relationships/slideLayout" Target="../slideLayouts/slideLayout92.xml"/><Relationship Id="rId31" Type="http://schemas.openxmlformats.org/officeDocument/2006/relationships/slideLayout" Target="../slideLayouts/slideLayout115.xml"/><Relationship Id="rId30" Type="http://schemas.openxmlformats.org/officeDocument/2006/relationships/slideLayout" Target="../slideLayouts/slideLayout114.xml"/><Relationship Id="rId11" Type="http://schemas.openxmlformats.org/officeDocument/2006/relationships/slideLayout" Target="../slideLayouts/slideLayout95.xml"/><Relationship Id="rId33" Type="http://schemas.openxmlformats.org/officeDocument/2006/relationships/slideLayout" Target="../slideLayouts/slideLayout117.xml"/><Relationship Id="rId10" Type="http://schemas.openxmlformats.org/officeDocument/2006/relationships/slideLayout" Target="../slideLayouts/slideLayout94.xml"/><Relationship Id="rId32" Type="http://schemas.openxmlformats.org/officeDocument/2006/relationships/slideLayout" Target="../slideLayouts/slideLayout116.xml"/><Relationship Id="rId13" Type="http://schemas.openxmlformats.org/officeDocument/2006/relationships/slideLayout" Target="../slideLayouts/slideLayout97.xml"/><Relationship Id="rId35" Type="http://schemas.openxmlformats.org/officeDocument/2006/relationships/slideLayout" Target="../slideLayouts/slideLayout119.xml"/><Relationship Id="rId12" Type="http://schemas.openxmlformats.org/officeDocument/2006/relationships/slideLayout" Target="../slideLayouts/slideLayout96.xml"/><Relationship Id="rId34" Type="http://schemas.openxmlformats.org/officeDocument/2006/relationships/slideLayout" Target="../slideLayouts/slideLayout118.xml"/><Relationship Id="rId15" Type="http://schemas.openxmlformats.org/officeDocument/2006/relationships/slideLayout" Target="../slideLayouts/slideLayout99.xml"/><Relationship Id="rId37" Type="http://schemas.openxmlformats.org/officeDocument/2006/relationships/slideLayout" Target="../slideLayouts/slideLayout121.xml"/><Relationship Id="rId14" Type="http://schemas.openxmlformats.org/officeDocument/2006/relationships/slideLayout" Target="../slideLayouts/slideLayout98.xml"/><Relationship Id="rId36" Type="http://schemas.openxmlformats.org/officeDocument/2006/relationships/slideLayout" Target="../slideLayouts/slideLayout120.xml"/><Relationship Id="rId17" Type="http://schemas.openxmlformats.org/officeDocument/2006/relationships/slideLayout" Target="../slideLayouts/slideLayout101.xml"/><Relationship Id="rId39" Type="http://schemas.openxmlformats.org/officeDocument/2006/relationships/slideLayout" Target="../slideLayouts/slideLayout123.xml"/><Relationship Id="rId16" Type="http://schemas.openxmlformats.org/officeDocument/2006/relationships/slideLayout" Target="../slideLayouts/slideLayout100.xml"/><Relationship Id="rId38" Type="http://schemas.openxmlformats.org/officeDocument/2006/relationships/slideLayout" Target="../slideLayouts/slideLayout122.xml"/><Relationship Id="rId19" Type="http://schemas.openxmlformats.org/officeDocument/2006/relationships/slideLayout" Target="../slideLayouts/slideLayout103.xml"/><Relationship Id="rId18" Type="http://schemas.openxmlformats.org/officeDocument/2006/relationships/slideLayout" Target="../slideLayouts/slideLayout102.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166.xml"/><Relationship Id="rId20" Type="http://schemas.openxmlformats.org/officeDocument/2006/relationships/slideLayout" Target="../slideLayouts/slideLayout146.xml"/><Relationship Id="rId42" Type="http://schemas.openxmlformats.org/officeDocument/2006/relationships/slideLayout" Target="../slideLayouts/slideLayout168.xml"/><Relationship Id="rId41" Type="http://schemas.openxmlformats.org/officeDocument/2006/relationships/slideLayout" Target="../slideLayouts/slideLayout167.xml"/><Relationship Id="rId22" Type="http://schemas.openxmlformats.org/officeDocument/2006/relationships/slideLayout" Target="../slideLayouts/slideLayout148.xml"/><Relationship Id="rId21" Type="http://schemas.openxmlformats.org/officeDocument/2006/relationships/slideLayout" Target="../slideLayouts/slideLayout147.xml"/><Relationship Id="rId43" Type="http://schemas.openxmlformats.org/officeDocument/2006/relationships/theme" Target="../theme/theme2.xml"/><Relationship Id="rId24" Type="http://schemas.openxmlformats.org/officeDocument/2006/relationships/slideLayout" Target="../slideLayouts/slideLayout150.xml"/><Relationship Id="rId23" Type="http://schemas.openxmlformats.org/officeDocument/2006/relationships/slideLayout" Target="../slideLayouts/slideLayout149.xml"/><Relationship Id="rId1" Type="http://schemas.openxmlformats.org/officeDocument/2006/relationships/slideLayout" Target="../slideLayouts/slideLayout127.xml"/><Relationship Id="rId2" Type="http://schemas.openxmlformats.org/officeDocument/2006/relationships/slideLayout" Target="../slideLayouts/slideLayout128.xml"/><Relationship Id="rId3" Type="http://schemas.openxmlformats.org/officeDocument/2006/relationships/slideLayout" Target="../slideLayouts/slideLayout129.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26" Type="http://schemas.openxmlformats.org/officeDocument/2006/relationships/slideLayout" Target="../slideLayouts/slideLayout152.xml"/><Relationship Id="rId25" Type="http://schemas.openxmlformats.org/officeDocument/2006/relationships/slideLayout" Target="../slideLayouts/slideLayout151.xml"/><Relationship Id="rId28" Type="http://schemas.openxmlformats.org/officeDocument/2006/relationships/slideLayout" Target="../slideLayouts/slideLayout154.xml"/><Relationship Id="rId27" Type="http://schemas.openxmlformats.org/officeDocument/2006/relationships/slideLayout" Target="../slideLayouts/slideLayout153.xml"/><Relationship Id="rId5" Type="http://schemas.openxmlformats.org/officeDocument/2006/relationships/slideLayout" Target="../slideLayouts/slideLayout131.xml"/><Relationship Id="rId6" Type="http://schemas.openxmlformats.org/officeDocument/2006/relationships/slideLayout" Target="../slideLayouts/slideLayout132.xml"/><Relationship Id="rId29" Type="http://schemas.openxmlformats.org/officeDocument/2006/relationships/slideLayout" Target="../slideLayouts/slideLayout155.xml"/><Relationship Id="rId7" Type="http://schemas.openxmlformats.org/officeDocument/2006/relationships/slideLayout" Target="../slideLayouts/slideLayout133.xml"/><Relationship Id="rId8" Type="http://schemas.openxmlformats.org/officeDocument/2006/relationships/slideLayout" Target="../slideLayouts/slideLayout134.xml"/><Relationship Id="rId31" Type="http://schemas.openxmlformats.org/officeDocument/2006/relationships/slideLayout" Target="../slideLayouts/slideLayout157.xml"/><Relationship Id="rId30" Type="http://schemas.openxmlformats.org/officeDocument/2006/relationships/slideLayout" Target="../slideLayouts/slideLayout156.xml"/><Relationship Id="rId11" Type="http://schemas.openxmlformats.org/officeDocument/2006/relationships/slideLayout" Target="../slideLayouts/slideLayout137.xml"/><Relationship Id="rId33" Type="http://schemas.openxmlformats.org/officeDocument/2006/relationships/slideLayout" Target="../slideLayouts/slideLayout159.xml"/><Relationship Id="rId10" Type="http://schemas.openxmlformats.org/officeDocument/2006/relationships/slideLayout" Target="../slideLayouts/slideLayout136.xml"/><Relationship Id="rId32" Type="http://schemas.openxmlformats.org/officeDocument/2006/relationships/slideLayout" Target="../slideLayouts/slideLayout158.xml"/><Relationship Id="rId13" Type="http://schemas.openxmlformats.org/officeDocument/2006/relationships/slideLayout" Target="../slideLayouts/slideLayout139.xml"/><Relationship Id="rId35" Type="http://schemas.openxmlformats.org/officeDocument/2006/relationships/slideLayout" Target="../slideLayouts/slideLayout161.xml"/><Relationship Id="rId12" Type="http://schemas.openxmlformats.org/officeDocument/2006/relationships/slideLayout" Target="../slideLayouts/slideLayout138.xml"/><Relationship Id="rId34" Type="http://schemas.openxmlformats.org/officeDocument/2006/relationships/slideLayout" Target="../slideLayouts/slideLayout160.xml"/><Relationship Id="rId15" Type="http://schemas.openxmlformats.org/officeDocument/2006/relationships/slideLayout" Target="../slideLayouts/slideLayout141.xml"/><Relationship Id="rId37" Type="http://schemas.openxmlformats.org/officeDocument/2006/relationships/slideLayout" Target="../slideLayouts/slideLayout163.xml"/><Relationship Id="rId14" Type="http://schemas.openxmlformats.org/officeDocument/2006/relationships/slideLayout" Target="../slideLayouts/slideLayout140.xml"/><Relationship Id="rId36" Type="http://schemas.openxmlformats.org/officeDocument/2006/relationships/slideLayout" Target="../slideLayouts/slideLayout162.xml"/><Relationship Id="rId17" Type="http://schemas.openxmlformats.org/officeDocument/2006/relationships/slideLayout" Target="../slideLayouts/slideLayout143.xml"/><Relationship Id="rId39" Type="http://schemas.openxmlformats.org/officeDocument/2006/relationships/slideLayout" Target="../slideLayouts/slideLayout165.xml"/><Relationship Id="rId16" Type="http://schemas.openxmlformats.org/officeDocument/2006/relationships/slideLayout" Target="../slideLayouts/slideLayout142.xml"/><Relationship Id="rId38" Type="http://schemas.openxmlformats.org/officeDocument/2006/relationships/slideLayout" Target="../slideLayouts/slideLayout164.xml"/><Relationship Id="rId19" Type="http://schemas.openxmlformats.org/officeDocument/2006/relationships/slideLayout" Target="../slideLayouts/slideLayout145.xml"/><Relationship Id="rId18" Type="http://schemas.openxmlformats.org/officeDocument/2006/relationships/slideLayout" Target="../slideLayouts/slideLayout14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535000"/>
            <a:ext cx="7713600" cy="572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a:buNone/>
              <a:defRPr b="1" sz="3500">
                <a:solidFill>
                  <a:schemeClr val="dk1"/>
                </a:solidFill>
                <a:latin typeface="Montserrat"/>
                <a:ea typeface="Montserrat"/>
                <a:cs typeface="Montserrat"/>
                <a:sym typeface="Montserrat"/>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5100" y="1152475"/>
            <a:ext cx="7713600" cy="34560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Glegoo"/>
              <a:buChar char="●"/>
              <a:defRPr>
                <a:solidFill>
                  <a:schemeClr val="dk1"/>
                </a:solidFill>
                <a:latin typeface="Glegoo"/>
                <a:ea typeface="Glegoo"/>
                <a:cs typeface="Glegoo"/>
                <a:sym typeface="Glegoo"/>
              </a:defRPr>
            </a:lvl1pPr>
            <a:lvl2pPr indent="-317500" lvl="1" marL="914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2pPr>
            <a:lvl3pPr indent="-317500" lvl="2" marL="1371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3pPr>
            <a:lvl4pPr indent="-317500" lvl="3" marL="18288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4pPr>
            <a:lvl5pPr indent="-317500" lvl="4" marL="22860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5pPr>
            <a:lvl6pPr indent="-317500" lvl="5" marL="27432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6pPr>
            <a:lvl7pPr indent="-317500" lvl="6" marL="3200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7pPr>
            <a:lvl8pPr indent="-317500" lvl="7" marL="3657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8pPr>
            <a:lvl9pPr indent="-317500" lvl="8" marL="4114800">
              <a:lnSpc>
                <a:spcPct val="115000"/>
              </a:lnSpc>
              <a:spcBef>
                <a:spcPts val="1600"/>
              </a:spcBef>
              <a:spcAft>
                <a:spcPts val="1600"/>
              </a:spcAft>
              <a:buClr>
                <a:schemeClr val="dk1"/>
              </a:buClr>
              <a:buSzPts val="1400"/>
              <a:buFont typeface="Glegoo"/>
              <a:buChar char="■"/>
              <a:defRPr>
                <a:solidFill>
                  <a:schemeClr val="dk1"/>
                </a:solidFill>
                <a:latin typeface="Glegoo"/>
                <a:ea typeface="Glegoo"/>
                <a:cs typeface="Glegoo"/>
                <a:sym typeface="Glego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87" name="Shape 487"/>
        <p:cNvGrpSpPr/>
        <p:nvPr/>
      </p:nvGrpSpPr>
      <p:grpSpPr>
        <a:xfrm>
          <a:off x="0" y="0"/>
          <a:ext cx="0" cy="0"/>
          <a:chOff x="0" y="0"/>
          <a:chExt cx="0" cy="0"/>
        </a:xfrm>
      </p:grpSpPr>
      <p:sp>
        <p:nvSpPr>
          <p:cNvPr id="488" name="Google Shape;488;p44"/>
          <p:cNvSpPr txBox="1"/>
          <p:nvPr>
            <p:ph type="title"/>
          </p:nvPr>
        </p:nvSpPr>
        <p:spPr>
          <a:xfrm>
            <a:off x="715100" y="535000"/>
            <a:ext cx="7713600" cy="572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a:buNone/>
              <a:defRPr b="1" sz="3500">
                <a:solidFill>
                  <a:schemeClr val="dk1"/>
                </a:solidFill>
                <a:latin typeface="Montserrat"/>
                <a:ea typeface="Montserrat"/>
                <a:cs typeface="Montserrat"/>
                <a:sym typeface="Montserrat"/>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489" name="Google Shape;489;p44"/>
          <p:cNvSpPr txBox="1"/>
          <p:nvPr>
            <p:ph idx="1" type="body"/>
          </p:nvPr>
        </p:nvSpPr>
        <p:spPr>
          <a:xfrm>
            <a:off x="715100" y="1152475"/>
            <a:ext cx="7713600" cy="34560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Glegoo"/>
              <a:buChar char="●"/>
              <a:defRPr>
                <a:solidFill>
                  <a:schemeClr val="dk1"/>
                </a:solidFill>
                <a:latin typeface="Glegoo"/>
                <a:ea typeface="Glegoo"/>
                <a:cs typeface="Glegoo"/>
                <a:sym typeface="Glegoo"/>
              </a:defRPr>
            </a:lvl1pPr>
            <a:lvl2pPr indent="-317500" lvl="1" marL="914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2pPr>
            <a:lvl3pPr indent="-317500" lvl="2" marL="1371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3pPr>
            <a:lvl4pPr indent="-317500" lvl="3" marL="18288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4pPr>
            <a:lvl5pPr indent="-317500" lvl="4" marL="22860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5pPr>
            <a:lvl6pPr indent="-317500" lvl="5" marL="27432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6pPr>
            <a:lvl7pPr indent="-317500" lvl="6" marL="3200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7pPr>
            <a:lvl8pPr indent="-317500" lvl="7" marL="3657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8pPr>
            <a:lvl9pPr indent="-317500" lvl="8" marL="4114800">
              <a:lnSpc>
                <a:spcPct val="115000"/>
              </a:lnSpc>
              <a:spcBef>
                <a:spcPts val="1600"/>
              </a:spcBef>
              <a:spcAft>
                <a:spcPts val="1600"/>
              </a:spcAft>
              <a:buClr>
                <a:schemeClr val="dk1"/>
              </a:buClr>
              <a:buSzPts val="1400"/>
              <a:buFont typeface="Glegoo"/>
              <a:buChar char="■"/>
              <a:defRPr>
                <a:solidFill>
                  <a:schemeClr val="dk1"/>
                </a:solidFill>
                <a:latin typeface="Glegoo"/>
                <a:ea typeface="Glegoo"/>
                <a:cs typeface="Glegoo"/>
                <a:sym typeface="Glegoo"/>
              </a:defRPr>
            </a:lvl9pPr>
          </a:lstStyle>
          <a:p/>
        </p:txBody>
      </p:sp>
    </p:spTree>
  </p:cSld>
  <p:clrMap accent1="accent1" accent2="accent2" accent3="accent3" accent4="accent4" accent5="accent5" accent6="accent6" bg1="lt1" bg2="dk2" tx1="dk1" tx2="lt2" folHlink="folHlink" hlink="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 id="2147483718" r:id="rId29"/>
    <p:sldLayoutId id="2147483719" r:id="rId30"/>
    <p:sldLayoutId id="2147483720" r:id="rId31"/>
    <p:sldLayoutId id="2147483721" r:id="rId32"/>
    <p:sldLayoutId id="2147483722" r:id="rId33"/>
    <p:sldLayoutId id="2147483723" r:id="rId34"/>
    <p:sldLayoutId id="2147483724" r:id="rId35"/>
    <p:sldLayoutId id="2147483725" r:id="rId36"/>
    <p:sldLayoutId id="2147483726" r:id="rId37"/>
    <p:sldLayoutId id="2147483727" r:id="rId38"/>
    <p:sldLayoutId id="2147483728" r:id="rId39"/>
    <p:sldLayoutId id="2147483729" r:id="rId40"/>
    <p:sldLayoutId id="2147483730" r:id="rId41"/>
    <p:sldLayoutId id="2147483731"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69" name="Shape 969"/>
        <p:cNvGrpSpPr/>
        <p:nvPr/>
      </p:nvGrpSpPr>
      <p:grpSpPr>
        <a:xfrm>
          <a:off x="0" y="0"/>
          <a:ext cx="0" cy="0"/>
          <a:chOff x="0" y="0"/>
          <a:chExt cx="0" cy="0"/>
        </a:xfrm>
      </p:grpSpPr>
      <p:sp>
        <p:nvSpPr>
          <p:cNvPr id="970" name="Google Shape;970;p87"/>
          <p:cNvSpPr txBox="1"/>
          <p:nvPr>
            <p:ph type="title"/>
          </p:nvPr>
        </p:nvSpPr>
        <p:spPr>
          <a:xfrm>
            <a:off x="715100" y="535000"/>
            <a:ext cx="7713600" cy="572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a:buNone/>
              <a:defRPr b="1" sz="3500">
                <a:solidFill>
                  <a:schemeClr val="dk1"/>
                </a:solidFill>
                <a:latin typeface="Montserrat"/>
                <a:ea typeface="Montserrat"/>
                <a:cs typeface="Montserrat"/>
                <a:sym typeface="Montserrat"/>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971" name="Google Shape;971;p87"/>
          <p:cNvSpPr txBox="1"/>
          <p:nvPr>
            <p:ph idx="1" type="body"/>
          </p:nvPr>
        </p:nvSpPr>
        <p:spPr>
          <a:xfrm>
            <a:off x="715100" y="1152475"/>
            <a:ext cx="7713600" cy="34560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Glegoo"/>
              <a:buChar char="●"/>
              <a:defRPr>
                <a:solidFill>
                  <a:schemeClr val="dk1"/>
                </a:solidFill>
                <a:latin typeface="Glegoo"/>
                <a:ea typeface="Glegoo"/>
                <a:cs typeface="Glegoo"/>
                <a:sym typeface="Glegoo"/>
              </a:defRPr>
            </a:lvl1pPr>
            <a:lvl2pPr indent="-317500" lvl="1" marL="914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2pPr>
            <a:lvl3pPr indent="-317500" lvl="2" marL="1371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3pPr>
            <a:lvl4pPr indent="-317500" lvl="3" marL="18288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4pPr>
            <a:lvl5pPr indent="-317500" lvl="4" marL="22860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5pPr>
            <a:lvl6pPr indent="-317500" lvl="5" marL="27432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6pPr>
            <a:lvl7pPr indent="-317500" lvl="6" marL="3200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7pPr>
            <a:lvl8pPr indent="-317500" lvl="7" marL="3657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8pPr>
            <a:lvl9pPr indent="-317500" lvl="8" marL="4114800">
              <a:lnSpc>
                <a:spcPct val="115000"/>
              </a:lnSpc>
              <a:spcBef>
                <a:spcPts val="1600"/>
              </a:spcBef>
              <a:spcAft>
                <a:spcPts val="1600"/>
              </a:spcAft>
              <a:buClr>
                <a:schemeClr val="dk1"/>
              </a:buClr>
              <a:buSzPts val="1400"/>
              <a:buFont typeface="Glegoo"/>
              <a:buChar char="■"/>
              <a:defRPr>
                <a:solidFill>
                  <a:schemeClr val="dk1"/>
                </a:solidFill>
                <a:latin typeface="Glegoo"/>
                <a:ea typeface="Glegoo"/>
                <a:cs typeface="Glegoo"/>
                <a:sym typeface="Glegoo"/>
              </a:defRPr>
            </a:lvl9pPr>
          </a:lstStyle>
          <a:p/>
        </p:txBody>
      </p:sp>
    </p:spTree>
  </p:cSld>
  <p:clrMap accent1="accent1" accent2="accent2" accent3="accent3" accent4="accent4" accent5="accent5" accent6="accent6" bg1="lt1" bg2="dk2" tx1="dk1" tx2="lt2" folHlink="folHlink" hlink="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3" r:id="rId32"/>
    <p:sldLayoutId id="2147483764" r:id="rId33"/>
    <p:sldLayoutId id="2147483765" r:id="rId34"/>
    <p:sldLayoutId id="2147483766" r:id="rId35"/>
    <p:sldLayoutId id="2147483767" r:id="rId36"/>
    <p:sldLayoutId id="2147483768" r:id="rId37"/>
    <p:sldLayoutId id="2147483769" r:id="rId38"/>
    <p:sldLayoutId id="2147483770" r:id="rId39"/>
    <p:sldLayoutId id="2147483771" r:id="rId40"/>
    <p:sldLayoutId id="2147483772" r:id="rId41"/>
    <p:sldLayoutId id="2147483773"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451" name="Shape 1451"/>
        <p:cNvGrpSpPr/>
        <p:nvPr/>
      </p:nvGrpSpPr>
      <p:grpSpPr>
        <a:xfrm>
          <a:off x="0" y="0"/>
          <a:ext cx="0" cy="0"/>
          <a:chOff x="0" y="0"/>
          <a:chExt cx="0" cy="0"/>
        </a:xfrm>
      </p:grpSpPr>
      <p:sp>
        <p:nvSpPr>
          <p:cNvPr id="1452" name="Google Shape;1452;p130"/>
          <p:cNvSpPr txBox="1"/>
          <p:nvPr>
            <p:ph type="title"/>
          </p:nvPr>
        </p:nvSpPr>
        <p:spPr>
          <a:xfrm>
            <a:off x="715100" y="535000"/>
            <a:ext cx="7713600" cy="572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500"/>
              <a:buFont typeface="Montserrat"/>
              <a:buNone/>
              <a:defRPr b="1" sz="3500">
                <a:solidFill>
                  <a:schemeClr val="dk1"/>
                </a:solidFill>
                <a:latin typeface="Montserrat"/>
                <a:ea typeface="Montserrat"/>
                <a:cs typeface="Montserrat"/>
                <a:sym typeface="Montserrat"/>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1453" name="Google Shape;1453;p130"/>
          <p:cNvSpPr txBox="1"/>
          <p:nvPr>
            <p:ph idx="1" type="body"/>
          </p:nvPr>
        </p:nvSpPr>
        <p:spPr>
          <a:xfrm>
            <a:off x="715100" y="1152475"/>
            <a:ext cx="7713600" cy="34560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Glegoo"/>
              <a:buChar char="●"/>
              <a:defRPr>
                <a:solidFill>
                  <a:schemeClr val="dk1"/>
                </a:solidFill>
                <a:latin typeface="Glegoo"/>
                <a:ea typeface="Glegoo"/>
                <a:cs typeface="Glegoo"/>
                <a:sym typeface="Glegoo"/>
              </a:defRPr>
            </a:lvl1pPr>
            <a:lvl2pPr indent="-317500" lvl="1" marL="914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2pPr>
            <a:lvl3pPr indent="-317500" lvl="2" marL="1371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3pPr>
            <a:lvl4pPr indent="-317500" lvl="3" marL="18288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4pPr>
            <a:lvl5pPr indent="-317500" lvl="4" marL="22860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5pPr>
            <a:lvl6pPr indent="-317500" lvl="5" marL="27432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6pPr>
            <a:lvl7pPr indent="-317500" lvl="6" marL="32004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7pPr>
            <a:lvl8pPr indent="-317500" lvl="7" marL="3657600">
              <a:lnSpc>
                <a:spcPct val="115000"/>
              </a:lnSpc>
              <a:spcBef>
                <a:spcPts val="1600"/>
              </a:spcBef>
              <a:spcAft>
                <a:spcPts val="0"/>
              </a:spcAft>
              <a:buClr>
                <a:schemeClr val="dk1"/>
              </a:buClr>
              <a:buSzPts val="1400"/>
              <a:buFont typeface="Glegoo"/>
              <a:buChar char="○"/>
              <a:defRPr>
                <a:solidFill>
                  <a:schemeClr val="dk1"/>
                </a:solidFill>
                <a:latin typeface="Glegoo"/>
                <a:ea typeface="Glegoo"/>
                <a:cs typeface="Glegoo"/>
                <a:sym typeface="Glegoo"/>
              </a:defRPr>
            </a:lvl8pPr>
            <a:lvl9pPr indent="-317500" lvl="8" marL="4114800">
              <a:lnSpc>
                <a:spcPct val="115000"/>
              </a:lnSpc>
              <a:spcBef>
                <a:spcPts val="1600"/>
              </a:spcBef>
              <a:spcAft>
                <a:spcPts val="1600"/>
              </a:spcAft>
              <a:buClr>
                <a:schemeClr val="dk1"/>
              </a:buClr>
              <a:buSzPts val="1400"/>
              <a:buFont typeface="Glegoo"/>
              <a:buChar char="■"/>
              <a:defRPr>
                <a:solidFill>
                  <a:schemeClr val="dk1"/>
                </a:solidFill>
                <a:latin typeface="Glegoo"/>
                <a:ea typeface="Glegoo"/>
                <a:cs typeface="Glegoo"/>
                <a:sym typeface="Glegoo"/>
              </a:defRPr>
            </a:lvl9pPr>
          </a:lstStyle>
          <a:p/>
        </p:txBody>
      </p:sp>
    </p:spTree>
  </p:cSld>
  <p:clrMap accent1="accent1" accent2="accent2" accent3="accent3" accent4="accent4" accent5="accent5" accent6="accent6" bg1="lt1" bg2="dk2" tx1="dk1" tx2="lt2" folHlink="folHlink" hlink="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792" r:id="rId19"/>
    <p:sldLayoutId id="2147483793" r:id="rId20"/>
    <p:sldLayoutId id="2147483794" r:id="rId21"/>
    <p:sldLayoutId id="2147483795" r:id="rId22"/>
    <p:sldLayoutId id="2147483796" r:id="rId23"/>
    <p:sldLayoutId id="2147483797" r:id="rId24"/>
    <p:sldLayoutId id="2147483798" r:id="rId25"/>
    <p:sldLayoutId id="2147483799" r:id="rId26"/>
    <p:sldLayoutId id="2147483800" r:id="rId27"/>
    <p:sldLayoutId id="2147483801" r:id="rId28"/>
    <p:sldLayoutId id="2147483802" r:id="rId29"/>
    <p:sldLayoutId id="2147483803" r:id="rId30"/>
    <p:sldLayoutId id="2147483804" r:id="rId31"/>
    <p:sldLayoutId id="2147483805" r:id="rId32"/>
    <p:sldLayoutId id="2147483806" r:id="rId33"/>
    <p:sldLayoutId id="2147483807" r:id="rId34"/>
    <p:sldLayoutId id="2147483808" r:id="rId35"/>
    <p:sldLayoutId id="2147483809" r:id="rId36"/>
    <p:sldLayoutId id="2147483810" r:id="rId37"/>
    <p:sldLayoutId id="2147483811" r:id="rId38"/>
    <p:sldLayoutId id="2147483812" r:id="rId39"/>
    <p:sldLayoutId id="2147483813" r:id="rId40"/>
    <p:sldLayoutId id="2147483814" r:id="rId41"/>
    <p:sldLayoutId id="2147483815"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5" name="Shape 1935"/>
        <p:cNvGrpSpPr/>
        <p:nvPr/>
      </p:nvGrpSpPr>
      <p:grpSpPr>
        <a:xfrm>
          <a:off x="0" y="0"/>
          <a:ext cx="0" cy="0"/>
          <a:chOff x="0" y="0"/>
          <a:chExt cx="0" cy="0"/>
        </a:xfrm>
      </p:grpSpPr>
      <p:sp>
        <p:nvSpPr>
          <p:cNvPr id="1936" name="Google Shape;1936;p173"/>
          <p:cNvSpPr txBox="1"/>
          <p:nvPr>
            <p:ph type="ctrTitle"/>
          </p:nvPr>
        </p:nvSpPr>
        <p:spPr>
          <a:xfrm>
            <a:off x="1738900" y="669838"/>
            <a:ext cx="5225700" cy="222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Name Bracelet</a:t>
            </a:r>
            <a:endParaRPr sz="6000"/>
          </a:p>
        </p:txBody>
      </p:sp>
      <p:grpSp>
        <p:nvGrpSpPr>
          <p:cNvPr id="1937" name="Google Shape;1937;p173"/>
          <p:cNvGrpSpPr/>
          <p:nvPr/>
        </p:nvGrpSpPr>
        <p:grpSpPr>
          <a:xfrm rot="291186">
            <a:off x="6718842" y="752756"/>
            <a:ext cx="2047694" cy="2056869"/>
            <a:chOff x="6152200" y="1762750"/>
            <a:chExt cx="2047725" cy="2056900"/>
          </a:xfrm>
        </p:grpSpPr>
        <p:sp>
          <p:nvSpPr>
            <p:cNvPr id="1938" name="Google Shape;1938;p173"/>
            <p:cNvSpPr/>
            <p:nvPr/>
          </p:nvSpPr>
          <p:spPr>
            <a:xfrm>
              <a:off x="6152200" y="1762750"/>
              <a:ext cx="2047725" cy="2056900"/>
            </a:xfrm>
            <a:custGeom>
              <a:rect b="b" l="l" r="r" t="t"/>
              <a:pathLst>
                <a:path extrusionOk="0" h="82276" w="81909">
                  <a:moveTo>
                    <a:pt x="38408" y="1"/>
                  </a:moveTo>
                  <a:cubicBezTo>
                    <a:pt x="35261" y="1"/>
                    <a:pt x="32118" y="290"/>
                    <a:pt x="29023" y="870"/>
                  </a:cubicBezTo>
                  <a:cubicBezTo>
                    <a:pt x="27586" y="1128"/>
                    <a:pt x="26781" y="2867"/>
                    <a:pt x="27141" y="4189"/>
                  </a:cubicBezTo>
                  <a:cubicBezTo>
                    <a:pt x="27498" y="5468"/>
                    <a:pt x="28624" y="6126"/>
                    <a:pt x="29842" y="6126"/>
                  </a:cubicBezTo>
                  <a:cubicBezTo>
                    <a:pt x="30047" y="6126"/>
                    <a:pt x="30253" y="6108"/>
                    <a:pt x="30459" y="6071"/>
                  </a:cubicBezTo>
                  <a:cubicBezTo>
                    <a:pt x="31135" y="5941"/>
                    <a:pt x="31810" y="5841"/>
                    <a:pt x="32500" y="5755"/>
                  </a:cubicBezTo>
                  <a:cubicBezTo>
                    <a:pt x="32744" y="9289"/>
                    <a:pt x="32816" y="12823"/>
                    <a:pt x="32715" y="16372"/>
                  </a:cubicBezTo>
                  <a:cubicBezTo>
                    <a:pt x="32399" y="16530"/>
                    <a:pt x="32097" y="16703"/>
                    <a:pt x="31796" y="16875"/>
                  </a:cubicBezTo>
                  <a:lnTo>
                    <a:pt x="31451" y="17076"/>
                  </a:lnTo>
                  <a:cubicBezTo>
                    <a:pt x="30948" y="17234"/>
                    <a:pt x="30459" y="17406"/>
                    <a:pt x="29985" y="17593"/>
                  </a:cubicBezTo>
                  <a:cubicBezTo>
                    <a:pt x="27859" y="18427"/>
                    <a:pt x="25833" y="19490"/>
                    <a:pt x="23951" y="20768"/>
                  </a:cubicBezTo>
                  <a:cubicBezTo>
                    <a:pt x="21839" y="18484"/>
                    <a:pt x="19856" y="16070"/>
                    <a:pt x="18017" y="13556"/>
                  </a:cubicBezTo>
                  <a:cubicBezTo>
                    <a:pt x="19253" y="13024"/>
                    <a:pt x="20029" y="11717"/>
                    <a:pt x="19655" y="10338"/>
                  </a:cubicBezTo>
                  <a:cubicBezTo>
                    <a:pt x="19345" y="9229"/>
                    <a:pt x="18214" y="8338"/>
                    <a:pt x="17050" y="8338"/>
                  </a:cubicBezTo>
                  <a:cubicBezTo>
                    <a:pt x="16811" y="8338"/>
                    <a:pt x="16571" y="8375"/>
                    <a:pt x="16336" y="8456"/>
                  </a:cubicBezTo>
                  <a:cubicBezTo>
                    <a:pt x="13894" y="9275"/>
                    <a:pt x="11667" y="10611"/>
                    <a:pt x="9785" y="12364"/>
                  </a:cubicBezTo>
                  <a:cubicBezTo>
                    <a:pt x="8707" y="13355"/>
                    <a:pt x="8779" y="15165"/>
                    <a:pt x="9785" y="16171"/>
                  </a:cubicBezTo>
                  <a:cubicBezTo>
                    <a:pt x="10314" y="16684"/>
                    <a:pt x="11002" y="16944"/>
                    <a:pt x="11691" y="16944"/>
                  </a:cubicBezTo>
                  <a:cubicBezTo>
                    <a:pt x="12293" y="16944"/>
                    <a:pt x="12895" y="16746"/>
                    <a:pt x="13391" y="16343"/>
                  </a:cubicBezTo>
                  <a:cubicBezTo>
                    <a:pt x="15388" y="19087"/>
                    <a:pt x="17529" y="21731"/>
                    <a:pt x="19828" y="24245"/>
                  </a:cubicBezTo>
                  <a:cubicBezTo>
                    <a:pt x="17155" y="27076"/>
                    <a:pt x="15187" y="30481"/>
                    <a:pt x="14081" y="34216"/>
                  </a:cubicBezTo>
                  <a:lnTo>
                    <a:pt x="7012" y="33139"/>
                  </a:lnTo>
                  <a:cubicBezTo>
                    <a:pt x="7472" y="31960"/>
                    <a:pt x="6926" y="30495"/>
                    <a:pt x="5834" y="29863"/>
                  </a:cubicBezTo>
                  <a:cubicBezTo>
                    <a:pt x="5411" y="29616"/>
                    <a:pt x="4959" y="29502"/>
                    <a:pt x="4514" y="29502"/>
                  </a:cubicBezTo>
                  <a:cubicBezTo>
                    <a:pt x="3586" y="29502"/>
                    <a:pt x="2690" y="30000"/>
                    <a:pt x="2156" y="30825"/>
                  </a:cubicBezTo>
                  <a:cubicBezTo>
                    <a:pt x="461" y="33440"/>
                    <a:pt x="1" y="36601"/>
                    <a:pt x="691" y="39618"/>
                  </a:cubicBezTo>
                  <a:cubicBezTo>
                    <a:pt x="956" y="40811"/>
                    <a:pt x="2150" y="41589"/>
                    <a:pt x="3325" y="41589"/>
                  </a:cubicBezTo>
                  <a:cubicBezTo>
                    <a:pt x="3552" y="41589"/>
                    <a:pt x="3777" y="41561"/>
                    <a:pt x="3995" y="41500"/>
                  </a:cubicBezTo>
                  <a:cubicBezTo>
                    <a:pt x="5389" y="41112"/>
                    <a:pt x="6136" y="39748"/>
                    <a:pt x="5920" y="38383"/>
                  </a:cubicBezTo>
                  <a:lnTo>
                    <a:pt x="5920" y="38383"/>
                  </a:lnTo>
                  <a:lnTo>
                    <a:pt x="13104" y="39475"/>
                  </a:lnTo>
                  <a:cubicBezTo>
                    <a:pt x="13018" y="40236"/>
                    <a:pt x="12960" y="40997"/>
                    <a:pt x="12946" y="41759"/>
                  </a:cubicBezTo>
                  <a:cubicBezTo>
                    <a:pt x="12931" y="43497"/>
                    <a:pt x="13176" y="45250"/>
                    <a:pt x="13463" y="46960"/>
                  </a:cubicBezTo>
                  <a:cubicBezTo>
                    <a:pt x="13707" y="48411"/>
                    <a:pt x="14095" y="49819"/>
                    <a:pt x="14627" y="51184"/>
                  </a:cubicBezTo>
                  <a:cubicBezTo>
                    <a:pt x="11998" y="52419"/>
                    <a:pt x="9354" y="53540"/>
                    <a:pt x="6624" y="54560"/>
                  </a:cubicBezTo>
                  <a:cubicBezTo>
                    <a:pt x="6495" y="54330"/>
                    <a:pt x="6380" y="54086"/>
                    <a:pt x="6265" y="53856"/>
                  </a:cubicBezTo>
                  <a:cubicBezTo>
                    <a:pt x="6179" y="53669"/>
                    <a:pt x="6078" y="53497"/>
                    <a:pt x="6006" y="53310"/>
                  </a:cubicBezTo>
                  <a:cubicBezTo>
                    <a:pt x="5925" y="53120"/>
                    <a:pt x="5884" y="53027"/>
                    <a:pt x="5882" y="53027"/>
                  </a:cubicBezTo>
                  <a:lnTo>
                    <a:pt x="5882" y="53027"/>
                  </a:lnTo>
                  <a:cubicBezTo>
                    <a:pt x="5881" y="53027"/>
                    <a:pt x="5887" y="53042"/>
                    <a:pt x="5898" y="53070"/>
                  </a:cubicBezTo>
                  <a:lnTo>
                    <a:pt x="5898" y="53070"/>
                  </a:lnTo>
                  <a:cubicBezTo>
                    <a:pt x="5433" y="51965"/>
                    <a:pt x="4492" y="51142"/>
                    <a:pt x="3318" y="51142"/>
                  </a:cubicBezTo>
                  <a:cubicBezTo>
                    <a:pt x="3087" y="51142"/>
                    <a:pt x="2848" y="51174"/>
                    <a:pt x="2601" y="51241"/>
                  </a:cubicBezTo>
                  <a:cubicBezTo>
                    <a:pt x="1337" y="51600"/>
                    <a:pt x="173" y="53195"/>
                    <a:pt x="719" y="54560"/>
                  </a:cubicBezTo>
                  <a:cubicBezTo>
                    <a:pt x="2027" y="57721"/>
                    <a:pt x="3808" y="60551"/>
                    <a:pt x="6222" y="62994"/>
                  </a:cubicBezTo>
                  <a:cubicBezTo>
                    <a:pt x="6746" y="63518"/>
                    <a:pt x="7436" y="63780"/>
                    <a:pt x="8126" y="63780"/>
                  </a:cubicBezTo>
                  <a:cubicBezTo>
                    <a:pt x="8815" y="63780"/>
                    <a:pt x="9505" y="63518"/>
                    <a:pt x="10029" y="62994"/>
                  </a:cubicBezTo>
                  <a:cubicBezTo>
                    <a:pt x="11092" y="61945"/>
                    <a:pt x="11092" y="60235"/>
                    <a:pt x="10029" y="59186"/>
                  </a:cubicBezTo>
                  <a:lnTo>
                    <a:pt x="9900" y="59057"/>
                  </a:lnTo>
                  <a:cubicBezTo>
                    <a:pt x="12328" y="58109"/>
                    <a:pt x="14713" y="57089"/>
                    <a:pt x="17055" y="55983"/>
                  </a:cubicBezTo>
                  <a:cubicBezTo>
                    <a:pt x="19109" y="59172"/>
                    <a:pt x="21825" y="61902"/>
                    <a:pt x="25000" y="63956"/>
                  </a:cubicBezTo>
                  <a:cubicBezTo>
                    <a:pt x="24813" y="64775"/>
                    <a:pt x="24540" y="65580"/>
                    <a:pt x="24181" y="66341"/>
                  </a:cubicBezTo>
                  <a:cubicBezTo>
                    <a:pt x="23477" y="67879"/>
                    <a:pt x="22687" y="69373"/>
                    <a:pt x="21911" y="70867"/>
                  </a:cubicBezTo>
                  <a:cubicBezTo>
                    <a:pt x="21563" y="70718"/>
                    <a:pt x="21194" y="70644"/>
                    <a:pt x="20827" y="70644"/>
                  </a:cubicBezTo>
                  <a:cubicBezTo>
                    <a:pt x="20136" y="70644"/>
                    <a:pt x="19453" y="70906"/>
                    <a:pt x="18937" y="71413"/>
                  </a:cubicBezTo>
                  <a:cubicBezTo>
                    <a:pt x="17917" y="72419"/>
                    <a:pt x="17888" y="74200"/>
                    <a:pt x="18937" y="75220"/>
                  </a:cubicBezTo>
                  <a:cubicBezTo>
                    <a:pt x="20819" y="77059"/>
                    <a:pt x="23161" y="78338"/>
                    <a:pt x="25718" y="78956"/>
                  </a:cubicBezTo>
                  <a:cubicBezTo>
                    <a:pt x="25929" y="79004"/>
                    <a:pt x="26145" y="79027"/>
                    <a:pt x="26360" y="79027"/>
                  </a:cubicBezTo>
                  <a:cubicBezTo>
                    <a:pt x="27559" y="79027"/>
                    <a:pt x="28757" y="78303"/>
                    <a:pt x="29037" y="77074"/>
                  </a:cubicBezTo>
                  <a:cubicBezTo>
                    <a:pt x="29353" y="75694"/>
                    <a:pt x="28620" y="74100"/>
                    <a:pt x="27155" y="73755"/>
                  </a:cubicBezTo>
                  <a:cubicBezTo>
                    <a:pt x="26954" y="73712"/>
                    <a:pt x="26753" y="73654"/>
                    <a:pt x="26552" y="73597"/>
                  </a:cubicBezTo>
                  <a:cubicBezTo>
                    <a:pt x="27758" y="71284"/>
                    <a:pt x="29123" y="68899"/>
                    <a:pt x="29928" y="66384"/>
                  </a:cubicBezTo>
                  <a:cubicBezTo>
                    <a:pt x="30603" y="66657"/>
                    <a:pt x="31307" y="66902"/>
                    <a:pt x="32011" y="67117"/>
                  </a:cubicBezTo>
                  <a:cubicBezTo>
                    <a:pt x="33692" y="67606"/>
                    <a:pt x="35459" y="67821"/>
                    <a:pt x="37198" y="68008"/>
                  </a:cubicBezTo>
                  <a:cubicBezTo>
                    <a:pt x="38078" y="68095"/>
                    <a:pt x="38962" y="68139"/>
                    <a:pt x="39845" y="68139"/>
                  </a:cubicBezTo>
                  <a:cubicBezTo>
                    <a:pt x="41009" y="68139"/>
                    <a:pt x="42173" y="68062"/>
                    <a:pt x="43333" y="67907"/>
                  </a:cubicBezTo>
                  <a:cubicBezTo>
                    <a:pt x="45200" y="70565"/>
                    <a:pt x="46608" y="73539"/>
                    <a:pt x="47470" y="76686"/>
                  </a:cubicBezTo>
                  <a:lnTo>
                    <a:pt x="46436" y="76987"/>
                  </a:lnTo>
                  <a:cubicBezTo>
                    <a:pt x="45028" y="77404"/>
                    <a:pt x="44195" y="78869"/>
                    <a:pt x="44554" y="80292"/>
                  </a:cubicBezTo>
                  <a:cubicBezTo>
                    <a:pt x="44877" y="81454"/>
                    <a:pt x="45999" y="82276"/>
                    <a:pt x="47171" y="82276"/>
                  </a:cubicBezTo>
                  <a:cubicBezTo>
                    <a:pt x="47405" y="82276"/>
                    <a:pt x="47641" y="82243"/>
                    <a:pt x="47873" y="82174"/>
                  </a:cubicBezTo>
                  <a:lnTo>
                    <a:pt x="55674" y="79890"/>
                  </a:lnTo>
                  <a:cubicBezTo>
                    <a:pt x="57082" y="79473"/>
                    <a:pt x="57915" y="78007"/>
                    <a:pt x="57556" y="76585"/>
                  </a:cubicBezTo>
                  <a:cubicBezTo>
                    <a:pt x="57233" y="75423"/>
                    <a:pt x="56120" y="74601"/>
                    <a:pt x="54944" y="74601"/>
                  </a:cubicBezTo>
                  <a:cubicBezTo>
                    <a:pt x="54709" y="74601"/>
                    <a:pt x="54471" y="74634"/>
                    <a:pt x="54237" y="74703"/>
                  </a:cubicBezTo>
                  <a:lnTo>
                    <a:pt x="52643" y="75163"/>
                  </a:lnTo>
                  <a:cubicBezTo>
                    <a:pt x="51824" y="72217"/>
                    <a:pt x="50602" y="69401"/>
                    <a:pt x="49008" y="66787"/>
                  </a:cubicBezTo>
                  <a:cubicBezTo>
                    <a:pt x="50947" y="66169"/>
                    <a:pt x="52844" y="65451"/>
                    <a:pt x="54683" y="64617"/>
                  </a:cubicBezTo>
                  <a:cubicBezTo>
                    <a:pt x="57269" y="63497"/>
                    <a:pt x="59654" y="61945"/>
                    <a:pt x="61723" y="60034"/>
                  </a:cubicBezTo>
                  <a:cubicBezTo>
                    <a:pt x="62901" y="58928"/>
                    <a:pt x="63892" y="57663"/>
                    <a:pt x="64682" y="56255"/>
                  </a:cubicBezTo>
                  <a:cubicBezTo>
                    <a:pt x="67599" y="57204"/>
                    <a:pt x="70501" y="58238"/>
                    <a:pt x="73374" y="59359"/>
                  </a:cubicBezTo>
                  <a:cubicBezTo>
                    <a:pt x="73044" y="59833"/>
                    <a:pt x="72699" y="60307"/>
                    <a:pt x="72455" y="60623"/>
                  </a:cubicBezTo>
                  <a:cubicBezTo>
                    <a:pt x="71535" y="61758"/>
                    <a:pt x="71334" y="63324"/>
                    <a:pt x="72455" y="64430"/>
                  </a:cubicBezTo>
                  <a:cubicBezTo>
                    <a:pt x="72944" y="64927"/>
                    <a:pt x="73713" y="65219"/>
                    <a:pt x="74467" y="65219"/>
                  </a:cubicBezTo>
                  <a:cubicBezTo>
                    <a:pt x="75152" y="65219"/>
                    <a:pt x="75824" y="64978"/>
                    <a:pt x="76262" y="64430"/>
                  </a:cubicBezTo>
                  <a:cubicBezTo>
                    <a:pt x="78561" y="61586"/>
                    <a:pt x="80343" y="58353"/>
                    <a:pt x="81492" y="54876"/>
                  </a:cubicBezTo>
                  <a:cubicBezTo>
                    <a:pt x="81909" y="53554"/>
                    <a:pt x="80960" y="51888"/>
                    <a:pt x="79581" y="51572"/>
                  </a:cubicBezTo>
                  <a:cubicBezTo>
                    <a:pt x="79358" y="51515"/>
                    <a:pt x="79133" y="51488"/>
                    <a:pt x="78912" y="51488"/>
                  </a:cubicBezTo>
                  <a:cubicBezTo>
                    <a:pt x="77724" y="51488"/>
                    <a:pt x="76628" y="52267"/>
                    <a:pt x="76277" y="53454"/>
                  </a:cubicBezTo>
                  <a:cubicBezTo>
                    <a:pt x="76133" y="53871"/>
                    <a:pt x="76004" y="54244"/>
                    <a:pt x="75874" y="54603"/>
                  </a:cubicBezTo>
                  <a:cubicBezTo>
                    <a:pt x="72814" y="53382"/>
                    <a:pt x="69711" y="52261"/>
                    <a:pt x="66579" y="51241"/>
                  </a:cubicBezTo>
                  <a:cubicBezTo>
                    <a:pt x="67225" y="48497"/>
                    <a:pt x="67369" y="45609"/>
                    <a:pt x="67168" y="42793"/>
                  </a:cubicBezTo>
                  <a:cubicBezTo>
                    <a:pt x="66909" y="39230"/>
                    <a:pt x="66320" y="35653"/>
                    <a:pt x="65185" y="32262"/>
                  </a:cubicBezTo>
                  <a:cubicBezTo>
                    <a:pt x="67714" y="31271"/>
                    <a:pt x="70171" y="30121"/>
                    <a:pt x="72541" y="28800"/>
                  </a:cubicBezTo>
                  <a:cubicBezTo>
                    <a:pt x="72642" y="28986"/>
                    <a:pt x="72728" y="29159"/>
                    <a:pt x="72828" y="29346"/>
                  </a:cubicBezTo>
                  <a:cubicBezTo>
                    <a:pt x="73287" y="30206"/>
                    <a:pt x="74229" y="30665"/>
                    <a:pt x="75168" y="30665"/>
                  </a:cubicBezTo>
                  <a:cubicBezTo>
                    <a:pt x="75640" y="30665"/>
                    <a:pt x="76112" y="30549"/>
                    <a:pt x="76521" y="30308"/>
                  </a:cubicBezTo>
                  <a:cubicBezTo>
                    <a:pt x="77814" y="29547"/>
                    <a:pt x="78173" y="27923"/>
                    <a:pt x="77483" y="26630"/>
                  </a:cubicBezTo>
                  <a:cubicBezTo>
                    <a:pt x="76392" y="24561"/>
                    <a:pt x="75156" y="22550"/>
                    <a:pt x="73805" y="20639"/>
                  </a:cubicBezTo>
                  <a:cubicBezTo>
                    <a:pt x="73238" y="19828"/>
                    <a:pt x="72352" y="19316"/>
                    <a:pt x="71427" y="19316"/>
                  </a:cubicBezTo>
                  <a:cubicBezTo>
                    <a:pt x="70993" y="19316"/>
                    <a:pt x="70550" y="19429"/>
                    <a:pt x="70127" y="19677"/>
                  </a:cubicBezTo>
                  <a:cubicBezTo>
                    <a:pt x="68949" y="20366"/>
                    <a:pt x="68317" y="22162"/>
                    <a:pt x="69150" y="23355"/>
                  </a:cubicBezTo>
                  <a:cubicBezTo>
                    <a:pt x="69352" y="23642"/>
                    <a:pt x="69538" y="23915"/>
                    <a:pt x="69740" y="24188"/>
                  </a:cubicBezTo>
                  <a:cubicBezTo>
                    <a:pt x="67584" y="25395"/>
                    <a:pt x="65358" y="26443"/>
                    <a:pt x="63059" y="27334"/>
                  </a:cubicBezTo>
                  <a:cubicBezTo>
                    <a:pt x="62886" y="27018"/>
                    <a:pt x="62714" y="26702"/>
                    <a:pt x="62527" y="26400"/>
                  </a:cubicBezTo>
                  <a:cubicBezTo>
                    <a:pt x="60717" y="23369"/>
                    <a:pt x="58318" y="20754"/>
                    <a:pt x="55444" y="18700"/>
                  </a:cubicBezTo>
                  <a:cubicBezTo>
                    <a:pt x="57427" y="16243"/>
                    <a:pt x="59309" y="13700"/>
                    <a:pt x="61090" y="11099"/>
                  </a:cubicBezTo>
                  <a:cubicBezTo>
                    <a:pt x="61148" y="11171"/>
                    <a:pt x="61205" y="11229"/>
                    <a:pt x="61263" y="11300"/>
                  </a:cubicBezTo>
                  <a:cubicBezTo>
                    <a:pt x="61210" y="11224"/>
                    <a:pt x="61183" y="11186"/>
                    <a:pt x="61184" y="11186"/>
                  </a:cubicBezTo>
                  <a:lnTo>
                    <a:pt x="61184" y="11186"/>
                  </a:lnTo>
                  <a:cubicBezTo>
                    <a:pt x="61184" y="11186"/>
                    <a:pt x="61239" y="11263"/>
                    <a:pt x="61349" y="11415"/>
                  </a:cubicBezTo>
                  <a:cubicBezTo>
                    <a:pt x="61939" y="12212"/>
                    <a:pt x="62812" y="12739"/>
                    <a:pt x="63737" y="12739"/>
                  </a:cubicBezTo>
                  <a:cubicBezTo>
                    <a:pt x="64163" y="12739"/>
                    <a:pt x="64601" y="12627"/>
                    <a:pt x="65027" y="12378"/>
                  </a:cubicBezTo>
                  <a:cubicBezTo>
                    <a:pt x="66191" y="11703"/>
                    <a:pt x="66866" y="9878"/>
                    <a:pt x="66004" y="8686"/>
                  </a:cubicBezTo>
                  <a:cubicBezTo>
                    <a:pt x="63662" y="5496"/>
                    <a:pt x="60329" y="3154"/>
                    <a:pt x="56392" y="2450"/>
                  </a:cubicBezTo>
                  <a:cubicBezTo>
                    <a:pt x="56192" y="2413"/>
                    <a:pt x="55987" y="2394"/>
                    <a:pt x="55782" y="2394"/>
                  </a:cubicBezTo>
                  <a:cubicBezTo>
                    <a:pt x="54576" y="2394"/>
                    <a:pt x="53368" y="3043"/>
                    <a:pt x="53074" y="4332"/>
                  </a:cubicBezTo>
                  <a:cubicBezTo>
                    <a:pt x="52772" y="5640"/>
                    <a:pt x="53476" y="7378"/>
                    <a:pt x="54956" y="7637"/>
                  </a:cubicBezTo>
                  <a:cubicBezTo>
                    <a:pt x="55530" y="7752"/>
                    <a:pt x="56091" y="7895"/>
                    <a:pt x="56651" y="8068"/>
                  </a:cubicBezTo>
                  <a:cubicBezTo>
                    <a:pt x="54783" y="10812"/>
                    <a:pt x="52829" y="13456"/>
                    <a:pt x="50732" y="15999"/>
                  </a:cubicBezTo>
                  <a:cubicBezTo>
                    <a:pt x="50157" y="15754"/>
                    <a:pt x="49568" y="15510"/>
                    <a:pt x="48964" y="15280"/>
                  </a:cubicBezTo>
                  <a:cubicBezTo>
                    <a:pt x="46757" y="14505"/>
                    <a:pt x="44446" y="14112"/>
                    <a:pt x="42130" y="14112"/>
                  </a:cubicBezTo>
                  <a:cubicBezTo>
                    <a:pt x="40797" y="14112"/>
                    <a:pt x="39463" y="14242"/>
                    <a:pt x="38146" y="14504"/>
                  </a:cubicBezTo>
                  <a:cubicBezTo>
                    <a:pt x="38175" y="11458"/>
                    <a:pt x="38074" y="8427"/>
                    <a:pt x="37873" y="5395"/>
                  </a:cubicBezTo>
                  <a:lnTo>
                    <a:pt x="39267" y="5395"/>
                  </a:lnTo>
                  <a:cubicBezTo>
                    <a:pt x="39282" y="5396"/>
                    <a:pt x="39298" y="5396"/>
                    <a:pt x="39313" y="5396"/>
                  </a:cubicBezTo>
                  <a:cubicBezTo>
                    <a:pt x="40704" y="5396"/>
                    <a:pt x="42024" y="4130"/>
                    <a:pt x="41968" y="2709"/>
                  </a:cubicBezTo>
                  <a:cubicBezTo>
                    <a:pt x="41896" y="1215"/>
                    <a:pt x="40775" y="51"/>
                    <a:pt x="39267" y="8"/>
                  </a:cubicBezTo>
                  <a:cubicBezTo>
                    <a:pt x="38980" y="3"/>
                    <a:pt x="38694" y="1"/>
                    <a:pt x="3840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173"/>
            <p:cNvSpPr/>
            <p:nvPr/>
          </p:nvSpPr>
          <p:spPr>
            <a:xfrm>
              <a:off x="6722950" y="2567500"/>
              <a:ext cx="313600" cy="243175"/>
            </a:xfrm>
            <a:custGeom>
              <a:rect b="b" l="l" r="r" t="t"/>
              <a:pathLst>
                <a:path extrusionOk="0" h="9727" w="12544">
                  <a:moveTo>
                    <a:pt x="6265" y="0"/>
                  </a:moveTo>
                  <a:cubicBezTo>
                    <a:pt x="15" y="0"/>
                    <a:pt x="0" y="9727"/>
                    <a:pt x="6265" y="9727"/>
                  </a:cubicBezTo>
                  <a:cubicBezTo>
                    <a:pt x="12543" y="9727"/>
                    <a:pt x="12543" y="0"/>
                    <a:pt x="626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173"/>
            <p:cNvSpPr/>
            <p:nvPr/>
          </p:nvSpPr>
          <p:spPr>
            <a:xfrm>
              <a:off x="6775025" y="2619225"/>
              <a:ext cx="181050" cy="140450"/>
            </a:xfrm>
            <a:custGeom>
              <a:rect b="b" l="l" r="r" t="t"/>
              <a:pathLst>
                <a:path extrusionOk="0" h="5618" w="7242">
                  <a:moveTo>
                    <a:pt x="3621" y="0"/>
                  </a:moveTo>
                  <a:cubicBezTo>
                    <a:pt x="1" y="0"/>
                    <a:pt x="1" y="5618"/>
                    <a:pt x="3621" y="5618"/>
                  </a:cubicBezTo>
                  <a:cubicBezTo>
                    <a:pt x="7242" y="5618"/>
                    <a:pt x="7242" y="0"/>
                    <a:pt x="36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173"/>
            <p:cNvSpPr/>
            <p:nvPr/>
          </p:nvSpPr>
          <p:spPr>
            <a:xfrm>
              <a:off x="7189175" y="2542000"/>
              <a:ext cx="320400" cy="248575"/>
            </a:xfrm>
            <a:custGeom>
              <a:rect b="b" l="l" r="r" t="t"/>
              <a:pathLst>
                <a:path extrusionOk="0" h="9943" w="12816">
                  <a:moveTo>
                    <a:pt x="6408" y="0"/>
                  </a:moveTo>
                  <a:cubicBezTo>
                    <a:pt x="0" y="0"/>
                    <a:pt x="0" y="9942"/>
                    <a:pt x="6408" y="9942"/>
                  </a:cubicBezTo>
                  <a:cubicBezTo>
                    <a:pt x="12816" y="9942"/>
                    <a:pt x="12816" y="0"/>
                    <a:pt x="64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173"/>
            <p:cNvSpPr/>
            <p:nvPr/>
          </p:nvSpPr>
          <p:spPr>
            <a:xfrm>
              <a:off x="7256700" y="2594425"/>
              <a:ext cx="185350" cy="143700"/>
            </a:xfrm>
            <a:custGeom>
              <a:rect b="b" l="l" r="r" t="t"/>
              <a:pathLst>
                <a:path extrusionOk="0" h="5748" w="7414">
                  <a:moveTo>
                    <a:pt x="3707" y="1"/>
                  </a:moveTo>
                  <a:cubicBezTo>
                    <a:pt x="15" y="1"/>
                    <a:pt x="0" y="5748"/>
                    <a:pt x="3707" y="5748"/>
                  </a:cubicBezTo>
                  <a:cubicBezTo>
                    <a:pt x="7414" y="5748"/>
                    <a:pt x="7414" y="1"/>
                    <a:pt x="37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173"/>
            <p:cNvSpPr/>
            <p:nvPr/>
          </p:nvSpPr>
          <p:spPr>
            <a:xfrm>
              <a:off x="6926025" y="3025475"/>
              <a:ext cx="436625" cy="200625"/>
            </a:xfrm>
            <a:custGeom>
              <a:rect b="b" l="l" r="r" t="t"/>
              <a:pathLst>
                <a:path extrusionOk="0" h="8025" w="17465">
                  <a:moveTo>
                    <a:pt x="1410" y="0"/>
                  </a:moveTo>
                  <a:cubicBezTo>
                    <a:pt x="683" y="0"/>
                    <a:pt x="0" y="618"/>
                    <a:pt x="196" y="1551"/>
                  </a:cubicBezTo>
                  <a:cubicBezTo>
                    <a:pt x="1100" y="5820"/>
                    <a:pt x="4904" y="8024"/>
                    <a:pt x="8740" y="8024"/>
                  </a:cubicBezTo>
                  <a:cubicBezTo>
                    <a:pt x="11914" y="8024"/>
                    <a:pt x="15110" y="6515"/>
                    <a:pt x="16704" y="3419"/>
                  </a:cubicBezTo>
                  <a:cubicBezTo>
                    <a:pt x="17464" y="1931"/>
                    <a:pt x="16151" y="180"/>
                    <a:pt x="14778" y="180"/>
                  </a:cubicBezTo>
                  <a:cubicBezTo>
                    <a:pt x="14308" y="180"/>
                    <a:pt x="13831" y="385"/>
                    <a:pt x="13428" y="876"/>
                  </a:cubicBezTo>
                  <a:cubicBezTo>
                    <a:pt x="11804" y="2876"/>
                    <a:pt x="9876" y="3906"/>
                    <a:pt x="7965" y="3906"/>
                  </a:cubicBezTo>
                  <a:cubicBezTo>
                    <a:pt x="6006" y="3906"/>
                    <a:pt x="4066" y="2822"/>
                    <a:pt x="2495" y="589"/>
                  </a:cubicBezTo>
                  <a:cubicBezTo>
                    <a:pt x="2208" y="181"/>
                    <a:pt x="1802" y="0"/>
                    <a:pt x="14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4" name="Google Shape;1944;p173"/>
          <p:cNvGrpSpPr/>
          <p:nvPr/>
        </p:nvGrpSpPr>
        <p:grpSpPr>
          <a:xfrm flipH="1">
            <a:off x="619050" y="535000"/>
            <a:ext cx="1119850" cy="2035875"/>
            <a:chOff x="2955150" y="997425"/>
            <a:chExt cx="1119850" cy="2035875"/>
          </a:xfrm>
        </p:grpSpPr>
        <p:sp>
          <p:nvSpPr>
            <p:cNvPr id="1945" name="Google Shape;1945;p173"/>
            <p:cNvSpPr/>
            <p:nvPr/>
          </p:nvSpPr>
          <p:spPr>
            <a:xfrm>
              <a:off x="2955150" y="997425"/>
              <a:ext cx="1119850" cy="2035875"/>
            </a:xfrm>
            <a:custGeom>
              <a:rect b="b" l="l" r="r" t="t"/>
              <a:pathLst>
                <a:path extrusionOk="0" h="81435" w="44794">
                  <a:moveTo>
                    <a:pt x="23507" y="1"/>
                  </a:moveTo>
                  <a:cubicBezTo>
                    <a:pt x="22623" y="1"/>
                    <a:pt x="21689" y="978"/>
                    <a:pt x="22212" y="2044"/>
                  </a:cubicBezTo>
                  <a:cubicBezTo>
                    <a:pt x="22945" y="3553"/>
                    <a:pt x="22499" y="5320"/>
                    <a:pt x="22183" y="6857"/>
                  </a:cubicBezTo>
                  <a:cubicBezTo>
                    <a:pt x="22025" y="7676"/>
                    <a:pt x="21896" y="8481"/>
                    <a:pt x="21781" y="9300"/>
                  </a:cubicBezTo>
                  <a:cubicBezTo>
                    <a:pt x="21292" y="9429"/>
                    <a:pt x="20818" y="9602"/>
                    <a:pt x="20359" y="9831"/>
                  </a:cubicBezTo>
                  <a:cubicBezTo>
                    <a:pt x="19683" y="10061"/>
                    <a:pt x="19051" y="10449"/>
                    <a:pt x="18548" y="10952"/>
                  </a:cubicBezTo>
                  <a:cubicBezTo>
                    <a:pt x="18333" y="10420"/>
                    <a:pt x="18146" y="9889"/>
                    <a:pt x="17988" y="9343"/>
                  </a:cubicBezTo>
                  <a:cubicBezTo>
                    <a:pt x="17543" y="7806"/>
                    <a:pt x="17126" y="6240"/>
                    <a:pt x="16192" y="4903"/>
                  </a:cubicBezTo>
                  <a:cubicBezTo>
                    <a:pt x="15892" y="4488"/>
                    <a:pt x="15474" y="4315"/>
                    <a:pt x="15062" y="4315"/>
                  </a:cubicBezTo>
                  <a:cubicBezTo>
                    <a:pt x="14094" y="4315"/>
                    <a:pt x="13159" y="5270"/>
                    <a:pt x="13865" y="6268"/>
                  </a:cubicBezTo>
                  <a:cubicBezTo>
                    <a:pt x="14885" y="7719"/>
                    <a:pt x="15143" y="9458"/>
                    <a:pt x="15732" y="11096"/>
                  </a:cubicBezTo>
                  <a:cubicBezTo>
                    <a:pt x="15977" y="11814"/>
                    <a:pt x="16307" y="12504"/>
                    <a:pt x="16709" y="13150"/>
                  </a:cubicBezTo>
                  <a:cubicBezTo>
                    <a:pt x="16451" y="13567"/>
                    <a:pt x="16221" y="14012"/>
                    <a:pt x="16048" y="14486"/>
                  </a:cubicBezTo>
                  <a:cubicBezTo>
                    <a:pt x="15790" y="14989"/>
                    <a:pt x="15560" y="15506"/>
                    <a:pt x="15344" y="16038"/>
                  </a:cubicBezTo>
                  <a:cubicBezTo>
                    <a:pt x="14856" y="15794"/>
                    <a:pt x="14396" y="15521"/>
                    <a:pt x="13936" y="15219"/>
                  </a:cubicBezTo>
                  <a:cubicBezTo>
                    <a:pt x="12897" y="14490"/>
                    <a:pt x="11759" y="13913"/>
                    <a:pt x="10576" y="13913"/>
                  </a:cubicBezTo>
                  <a:cubicBezTo>
                    <a:pt x="10009" y="13913"/>
                    <a:pt x="9432" y="14045"/>
                    <a:pt x="8850" y="14357"/>
                  </a:cubicBezTo>
                  <a:cubicBezTo>
                    <a:pt x="7553" y="15067"/>
                    <a:pt x="8352" y="16862"/>
                    <a:pt x="9559" y="16862"/>
                  </a:cubicBezTo>
                  <a:cubicBezTo>
                    <a:pt x="9768" y="16862"/>
                    <a:pt x="9990" y="16808"/>
                    <a:pt x="10215" y="16685"/>
                  </a:cubicBezTo>
                  <a:cubicBezTo>
                    <a:pt x="10358" y="16608"/>
                    <a:pt x="10506" y="16576"/>
                    <a:pt x="10656" y="16576"/>
                  </a:cubicBezTo>
                  <a:cubicBezTo>
                    <a:pt x="11126" y="16576"/>
                    <a:pt x="11612" y="16890"/>
                    <a:pt x="11982" y="17130"/>
                  </a:cubicBezTo>
                  <a:cubicBezTo>
                    <a:pt x="12686" y="17590"/>
                    <a:pt x="13347" y="18093"/>
                    <a:pt x="14109" y="18480"/>
                  </a:cubicBezTo>
                  <a:cubicBezTo>
                    <a:pt x="14252" y="18567"/>
                    <a:pt x="14410" y="18639"/>
                    <a:pt x="14554" y="18710"/>
                  </a:cubicBezTo>
                  <a:cubicBezTo>
                    <a:pt x="14296" y="19888"/>
                    <a:pt x="14123" y="21095"/>
                    <a:pt x="14066" y="22317"/>
                  </a:cubicBezTo>
                  <a:cubicBezTo>
                    <a:pt x="13948" y="22307"/>
                    <a:pt x="13830" y="22302"/>
                    <a:pt x="13713" y="22302"/>
                  </a:cubicBezTo>
                  <a:cubicBezTo>
                    <a:pt x="13300" y="22302"/>
                    <a:pt x="12891" y="22360"/>
                    <a:pt x="12500" y="22460"/>
                  </a:cubicBezTo>
                  <a:cubicBezTo>
                    <a:pt x="11573" y="22706"/>
                    <a:pt x="10803" y="22939"/>
                    <a:pt x="9970" y="22939"/>
                  </a:cubicBezTo>
                  <a:cubicBezTo>
                    <a:pt x="9538" y="22939"/>
                    <a:pt x="9088" y="22876"/>
                    <a:pt x="8592" y="22719"/>
                  </a:cubicBezTo>
                  <a:cubicBezTo>
                    <a:pt x="8442" y="22672"/>
                    <a:pt x="8301" y="22651"/>
                    <a:pt x="8168" y="22651"/>
                  </a:cubicBezTo>
                  <a:cubicBezTo>
                    <a:pt x="6818" y="22651"/>
                    <a:pt x="6369" y="24848"/>
                    <a:pt x="7873" y="25319"/>
                  </a:cubicBezTo>
                  <a:cubicBezTo>
                    <a:pt x="8602" y="25560"/>
                    <a:pt x="9364" y="25679"/>
                    <a:pt x="10130" y="25679"/>
                  </a:cubicBezTo>
                  <a:cubicBezTo>
                    <a:pt x="10784" y="25679"/>
                    <a:pt x="11441" y="25592"/>
                    <a:pt x="12083" y="25420"/>
                  </a:cubicBezTo>
                  <a:cubicBezTo>
                    <a:pt x="12629" y="25262"/>
                    <a:pt x="13175" y="24989"/>
                    <a:pt x="13764" y="24974"/>
                  </a:cubicBezTo>
                  <a:cubicBezTo>
                    <a:pt x="13793" y="24970"/>
                    <a:pt x="13821" y="24968"/>
                    <a:pt x="13850" y="24968"/>
                  </a:cubicBezTo>
                  <a:cubicBezTo>
                    <a:pt x="13908" y="24968"/>
                    <a:pt x="13965" y="24974"/>
                    <a:pt x="14023" y="24974"/>
                  </a:cubicBezTo>
                  <a:cubicBezTo>
                    <a:pt x="14066" y="26325"/>
                    <a:pt x="14166" y="27676"/>
                    <a:pt x="14238" y="29026"/>
                  </a:cubicBezTo>
                  <a:lnTo>
                    <a:pt x="14195" y="29026"/>
                  </a:lnTo>
                  <a:cubicBezTo>
                    <a:pt x="13450" y="29138"/>
                    <a:pt x="12747" y="29443"/>
                    <a:pt x="11991" y="29443"/>
                  </a:cubicBezTo>
                  <a:cubicBezTo>
                    <a:pt x="11974" y="29443"/>
                    <a:pt x="11956" y="29443"/>
                    <a:pt x="11939" y="29443"/>
                  </a:cubicBezTo>
                  <a:cubicBezTo>
                    <a:pt x="11163" y="29428"/>
                    <a:pt x="10402" y="29198"/>
                    <a:pt x="9669" y="28997"/>
                  </a:cubicBezTo>
                  <a:cubicBezTo>
                    <a:pt x="9538" y="28962"/>
                    <a:pt x="9412" y="28946"/>
                    <a:pt x="9293" y="28946"/>
                  </a:cubicBezTo>
                  <a:cubicBezTo>
                    <a:pt x="7890" y="28946"/>
                    <a:pt x="7402" y="31187"/>
                    <a:pt x="8951" y="31598"/>
                  </a:cubicBezTo>
                  <a:cubicBezTo>
                    <a:pt x="9967" y="31878"/>
                    <a:pt x="11013" y="32120"/>
                    <a:pt x="12067" y="32120"/>
                  </a:cubicBezTo>
                  <a:cubicBezTo>
                    <a:pt x="12474" y="32120"/>
                    <a:pt x="12882" y="32084"/>
                    <a:pt x="13290" y="32000"/>
                  </a:cubicBezTo>
                  <a:cubicBezTo>
                    <a:pt x="13635" y="31928"/>
                    <a:pt x="13965" y="31813"/>
                    <a:pt x="14310" y="31727"/>
                  </a:cubicBezTo>
                  <a:lnTo>
                    <a:pt x="14310" y="31727"/>
                  </a:lnTo>
                  <a:cubicBezTo>
                    <a:pt x="14296" y="33537"/>
                    <a:pt x="14181" y="35348"/>
                    <a:pt x="13979" y="37144"/>
                  </a:cubicBezTo>
                  <a:cubicBezTo>
                    <a:pt x="13951" y="37302"/>
                    <a:pt x="13936" y="37474"/>
                    <a:pt x="13908" y="37632"/>
                  </a:cubicBezTo>
                  <a:cubicBezTo>
                    <a:pt x="13821" y="37618"/>
                    <a:pt x="13750" y="37603"/>
                    <a:pt x="13663" y="37589"/>
                  </a:cubicBezTo>
                  <a:cubicBezTo>
                    <a:pt x="12816" y="37402"/>
                    <a:pt x="12040" y="37000"/>
                    <a:pt x="11207" y="36756"/>
                  </a:cubicBezTo>
                  <a:cubicBezTo>
                    <a:pt x="10694" y="36598"/>
                    <a:pt x="10149" y="36508"/>
                    <a:pt x="9608" y="36508"/>
                  </a:cubicBezTo>
                  <a:cubicBezTo>
                    <a:pt x="8572" y="36508"/>
                    <a:pt x="7557" y="36839"/>
                    <a:pt x="6839" y="37661"/>
                  </a:cubicBezTo>
                  <a:cubicBezTo>
                    <a:pt x="5983" y="38659"/>
                    <a:pt x="6887" y="40010"/>
                    <a:pt x="7868" y="40010"/>
                  </a:cubicBezTo>
                  <a:cubicBezTo>
                    <a:pt x="8171" y="40010"/>
                    <a:pt x="8482" y="39880"/>
                    <a:pt x="8750" y="39572"/>
                  </a:cubicBezTo>
                  <a:cubicBezTo>
                    <a:pt x="9001" y="39277"/>
                    <a:pt x="9329" y="39168"/>
                    <a:pt x="9691" y="39168"/>
                  </a:cubicBezTo>
                  <a:cubicBezTo>
                    <a:pt x="10529" y="39168"/>
                    <a:pt x="11546" y="39753"/>
                    <a:pt x="12198" y="39974"/>
                  </a:cubicBezTo>
                  <a:cubicBezTo>
                    <a:pt x="12586" y="40103"/>
                    <a:pt x="12988" y="40204"/>
                    <a:pt x="13405" y="40261"/>
                  </a:cubicBezTo>
                  <a:cubicBezTo>
                    <a:pt x="13046" y="41942"/>
                    <a:pt x="12586" y="43580"/>
                    <a:pt x="12069" y="45204"/>
                  </a:cubicBezTo>
                  <a:cubicBezTo>
                    <a:pt x="11753" y="45060"/>
                    <a:pt x="11436" y="44959"/>
                    <a:pt x="11092" y="44916"/>
                  </a:cubicBezTo>
                  <a:cubicBezTo>
                    <a:pt x="9641" y="44658"/>
                    <a:pt x="8376" y="45160"/>
                    <a:pt x="7198" y="44040"/>
                  </a:cubicBezTo>
                  <a:cubicBezTo>
                    <a:pt x="6917" y="43774"/>
                    <a:pt x="6603" y="43663"/>
                    <a:pt x="6300" y="43663"/>
                  </a:cubicBezTo>
                  <a:cubicBezTo>
                    <a:pt x="5240" y="43663"/>
                    <a:pt x="4304" y="45024"/>
                    <a:pt x="5287" y="45951"/>
                  </a:cubicBezTo>
                  <a:cubicBezTo>
                    <a:pt x="6336" y="46971"/>
                    <a:pt x="7730" y="47545"/>
                    <a:pt x="9181" y="47560"/>
                  </a:cubicBezTo>
                  <a:cubicBezTo>
                    <a:pt x="9496" y="47560"/>
                    <a:pt x="9807" y="47527"/>
                    <a:pt x="10112" y="47527"/>
                  </a:cubicBezTo>
                  <a:cubicBezTo>
                    <a:pt x="10448" y="47527"/>
                    <a:pt x="10776" y="47567"/>
                    <a:pt x="11092" y="47732"/>
                  </a:cubicBezTo>
                  <a:lnTo>
                    <a:pt x="11178" y="47775"/>
                  </a:lnTo>
                  <a:cubicBezTo>
                    <a:pt x="10661" y="49212"/>
                    <a:pt x="10115" y="50649"/>
                    <a:pt x="9612" y="52085"/>
                  </a:cubicBezTo>
                  <a:cubicBezTo>
                    <a:pt x="9310" y="52028"/>
                    <a:pt x="9008" y="51970"/>
                    <a:pt x="8721" y="51913"/>
                  </a:cubicBezTo>
                  <a:cubicBezTo>
                    <a:pt x="7749" y="51713"/>
                    <a:pt x="6799" y="51548"/>
                    <a:pt x="5840" y="51548"/>
                  </a:cubicBezTo>
                  <a:cubicBezTo>
                    <a:pt x="5283" y="51548"/>
                    <a:pt x="4722" y="51603"/>
                    <a:pt x="4152" y="51741"/>
                  </a:cubicBezTo>
                  <a:cubicBezTo>
                    <a:pt x="2591" y="52114"/>
                    <a:pt x="3099" y="54383"/>
                    <a:pt x="4526" y="54383"/>
                  </a:cubicBezTo>
                  <a:cubicBezTo>
                    <a:pt x="4636" y="54383"/>
                    <a:pt x="4751" y="54370"/>
                    <a:pt x="4871" y="54341"/>
                  </a:cubicBezTo>
                  <a:cubicBezTo>
                    <a:pt x="5224" y="54260"/>
                    <a:pt x="5578" y="54226"/>
                    <a:pt x="5931" y="54226"/>
                  </a:cubicBezTo>
                  <a:cubicBezTo>
                    <a:pt x="6884" y="54226"/>
                    <a:pt x="7835" y="54468"/>
                    <a:pt x="8779" y="54657"/>
                  </a:cubicBezTo>
                  <a:cubicBezTo>
                    <a:pt x="8563" y="55390"/>
                    <a:pt x="8362" y="56123"/>
                    <a:pt x="8175" y="56884"/>
                  </a:cubicBezTo>
                  <a:cubicBezTo>
                    <a:pt x="8075" y="57344"/>
                    <a:pt x="7960" y="57818"/>
                    <a:pt x="7873" y="58306"/>
                  </a:cubicBezTo>
                  <a:cubicBezTo>
                    <a:pt x="5874" y="58738"/>
                    <a:pt x="3981" y="59775"/>
                    <a:pt x="1957" y="59775"/>
                  </a:cubicBezTo>
                  <a:cubicBezTo>
                    <a:pt x="1756" y="59775"/>
                    <a:pt x="1554" y="59765"/>
                    <a:pt x="1351" y="59743"/>
                  </a:cubicBezTo>
                  <a:cubicBezTo>
                    <a:pt x="1313" y="59739"/>
                    <a:pt x="1276" y="59736"/>
                    <a:pt x="1239" y="59736"/>
                  </a:cubicBezTo>
                  <a:cubicBezTo>
                    <a:pt x="568" y="59736"/>
                    <a:pt x="0" y="60453"/>
                    <a:pt x="0" y="61079"/>
                  </a:cubicBezTo>
                  <a:cubicBezTo>
                    <a:pt x="0" y="61884"/>
                    <a:pt x="618" y="62358"/>
                    <a:pt x="1351" y="62430"/>
                  </a:cubicBezTo>
                  <a:cubicBezTo>
                    <a:pt x="1570" y="62455"/>
                    <a:pt x="1787" y="62466"/>
                    <a:pt x="2001" y="62466"/>
                  </a:cubicBezTo>
                  <a:cubicBezTo>
                    <a:pt x="3898" y="62466"/>
                    <a:pt x="5635" y="61571"/>
                    <a:pt x="7442" y="61094"/>
                  </a:cubicBezTo>
                  <a:lnTo>
                    <a:pt x="7442" y="61094"/>
                  </a:lnTo>
                  <a:cubicBezTo>
                    <a:pt x="7299" y="62358"/>
                    <a:pt x="7313" y="63637"/>
                    <a:pt x="7457" y="64887"/>
                  </a:cubicBezTo>
                  <a:cubicBezTo>
                    <a:pt x="6983" y="65433"/>
                    <a:pt x="6695" y="66093"/>
                    <a:pt x="6336" y="66726"/>
                  </a:cubicBezTo>
                  <a:cubicBezTo>
                    <a:pt x="5891" y="67516"/>
                    <a:pt x="5144" y="67458"/>
                    <a:pt x="4411" y="67889"/>
                  </a:cubicBezTo>
                  <a:cubicBezTo>
                    <a:pt x="3477" y="68421"/>
                    <a:pt x="3003" y="69498"/>
                    <a:pt x="3262" y="70547"/>
                  </a:cubicBezTo>
                  <a:cubicBezTo>
                    <a:pt x="3428" y="71218"/>
                    <a:pt x="3941" y="71509"/>
                    <a:pt x="4472" y="71509"/>
                  </a:cubicBezTo>
                  <a:cubicBezTo>
                    <a:pt x="5181" y="71509"/>
                    <a:pt x="5922" y="70989"/>
                    <a:pt x="5905" y="70159"/>
                  </a:cubicBezTo>
                  <a:cubicBezTo>
                    <a:pt x="6264" y="69901"/>
                    <a:pt x="6925" y="69829"/>
                    <a:pt x="7284" y="69613"/>
                  </a:cubicBezTo>
                  <a:cubicBezTo>
                    <a:pt x="7773" y="69297"/>
                    <a:pt x="8175" y="68881"/>
                    <a:pt x="8477" y="68392"/>
                  </a:cubicBezTo>
                  <a:cubicBezTo>
                    <a:pt x="8649" y="68723"/>
                    <a:pt x="8836" y="69053"/>
                    <a:pt x="9052" y="69369"/>
                  </a:cubicBezTo>
                  <a:cubicBezTo>
                    <a:pt x="10072" y="70878"/>
                    <a:pt x="11465" y="72099"/>
                    <a:pt x="13103" y="72918"/>
                  </a:cubicBezTo>
                  <a:cubicBezTo>
                    <a:pt x="12873" y="73378"/>
                    <a:pt x="12600" y="73823"/>
                    <a:pt x="12255" y="74211"/>
                  </a:cubicBezTo>
                  <a:cubicBezTo>
                    <a:pt x="11609" y="74886"/>
                    <a:pt x="10675" y="75274"/>
                    <a:pt x="10014" y="75949"/>
                  </a:cubicBezTo>
                  <a:cubicBezTo>
                    <a:pt x="9296" y="76682"/>
                    <a:pt x="8850" y="77587"/>
                    <a:pt x="8879" y="78622"/>
                  </a:cubicBezTo>
                  <a:cubicBezTo>
                    <a:pt x="8893" y="79491"/>
                    <a:pt x="9572" y="79926"/>
                    <a:pt x="10244" y="79926"/>
                  </a:cubicBezTo>
                  <a:cubicBezTo>
                    <a:pt x="10916" y="79926"/>
                    <a:pt x="11580" y="79491"/>
                    <a:pt x="11566" y="78622"/>
                  </a:cubicBezTo>
                  <a:cubicBezTo>
                    <a:pt x="11551" y="77587"/>
                    <a:pt x="13290" y="76898"/>
                    <a:pt x="13951" y="76309"/>
                  </a:cubicBezTo>
                  <a:cubicBezTo>
                    <a:pt x="14439" y="75878"/>
                    <a:pt x="14827" y="75346"/>
                    <a:pt x="15114" y="74771"/>
                  </a:cubicBezTo>
                  <a:cubicBezTo>
                    <a:pt x="15258" y="74455"/>
                    <a:pt x="15416" y="74168"/>
                    <a:pt x="15589" y="73866"/>
                  </a:cubicBezTo>
                  <a:cubicBezTo>
                    <a:pt x="16953" y="74240"/>
                    <a:pt x="18361" y="74484"/>
                    <a:pt x="19769" y="74584"/>
                  </a:cubicBezTo>
                  <a:cubicBezTo>
                    <a:pt x="20564" y="74661"/>
                    <a:pt x="21350" y="74696"/>
                    <a:pt x="22140" y="74696"/>
                  </a:cubicBezTo>
                  <a:cubicBezTo>
                    <a:pt x="22393" y="74696"/>
                    <a:pt x="22647" y="74692"/>
                    <a:pt x="22902" y="74685"/>
                  </a:cubicBezTo>
                  <a:lnTo>
                    <a:pt x="22902" y="74685"/>
                  </a:lnTo>
                  <a:cubicBezTo>
                    <a:pt x="22945" y="75159"/>
                    <a:pt x="22557" y="75633"/>
                    <a:pt x="22384" y="76064"/>
                  </a:cubicBezTo>
                  <a:cubicBezTo>
                    <a:pt x="22126" y="76682"/>
                    <a:pt x="22054" y="77357"/>
                    <a:pt x="22169" y="78018"/>
                  </a:cubicBezTo>
                  <a:cubicBezTo>
                    <a:pt x="22255" y="78521"/>
                    <a:pt x="22629" y="79225"/>
                    <a:pt x="22571" y="79728"/>
                  </a:cubicBezTo>
                  <a:cubicBezTo>
                    <a:pt x="22471" y="80446"/>
                    <a:pt x="22743" y="81165"/>
                    <a:pt x="23505" y="81395"/>
                  </a:cubicBezTo>
                  <a:cubicBezTo>
                    <a:pt x="23603" y="81421"/>
                    <a:pt x="23709" y="81434"/>
                    <a:pt x="23817" y="81434"/>
                  </a:cubicBezTo>
                  <a:cubicBezTo>
                    <a:pt x="24407" y="81434"/>
                    <a:pt x="25084" y="81053"/>
                    <a:pt x="25157" y="80446"/>
                  </a:cubicBezTo>
                  <a:cubicBezTo>
                    <a:pt x="25286" y="79556"/>
                    <a:pt x="25143" y="78837"/>
                    <a:pt x="24913" y="77975"/>
                  </a:cubicBezTo>
                  <a:cubicBezTo>
                    <a:pt x="24683" y="77084"/>
                    <a:pt x="25172" y="76625"/>
                    <a:pt x="25430" y="75806"/>
                  </a:cubicBezTo>
                  <a:cubicBezTo>
                    <a:pt x="25588" y="75346"/>
                    <a:pt x="25631" y="74843"/>
                    <a:pt x="25574" y="74369"/>
                  </a:cubicBezTo>
                  <a:cubicBezTo>
                    <a:pt x="27154" y="74082"/>
                    <a:pt x="28648" y="73421"/>
                    <a:pt x="29927" y="72429"/>
                  </a:cubicBezTo>
                  <a:cubicBezTo>
                    <a:pt x="30128" y="72846"/>
                    <a:pt x="30258" y="73335"/>
                    <a:pt x="30502" y="73866"/>
                  </a:cubicBezTo>
                  <a:cubicBezTo>
                    <a:pt x="30775" y="74470"/>
                    <a:pt x="31235" y="74958"/>
                    <a:pt x="31824" y="75260"/>
                  </a:cubicBezTo>
                  <a:cubicBezTo>
                    <a:pt x="32427" y="75605"/>
                    <a:pt x="32499" y="75820"/>
                    <a:pt x="32686" y="76495"/>
                  </a:cubicBezTo>
                  <a:cubicBezTo>
                    <a:pt x="32857" y="77164"/>
                    <a:pt x="33371" y="77453"/>
                    <a:pt x="33901" y="77453"/>
                  </a:cubicBezTo>
                  <a:cubicBezTo>
                    <a:pt x="34703" y="77453"/>
                    <a:pt x="35540" y="76790"/>
                    <a:pt x="35272" y="75777"/>
                  </a:cubicBezTo>
                  <a:cubicBezTo>
                    <a:pt x="35071" y="75001"/>
                    <a:pt x="34798" y="74211"/>
                    <a:pt x="34223" y="73622"/>
                  </a:cubicBezTo>
                  <a:cubicBezTo>
                    <a:pt x="33878" y="73277"/>
                    <a:pt x="33404" y="73177"/>
                    <a:pt x="33059" y="72875"/>
                  </a:cubicBezTo>
                  <a:cubicBezTo>
                    <a:pt x="32844" y="72674"/>
                    <a:pt x="32801" y="72358"/>
                    <a:pt x="32700" y="72085"/>
                  </a:cubicBezTo>
                  <a:cubicBezTo>
                    <a:pt x="32513" y="71467"/>
                    <a:pt x="32211" y="70878"/>
                    <a:pt x="31809" y="70375"/>
                  </a:cubicBezTo>
                  <a:cubicBezTo>
                    <a:pt x="32441" y="69427"/>
                    <a:pt x="32973" y="68421"/>
                    <a:pt x="33375" y="67343"/>
                  </a:cubicBezTo>
                  <a:cubicBezTo>
                    <a:pt x="33387" y="67343"/>
                    <a:pt x="33398" y="67343"/>
                    <a:pt x="33409" y="67343"/>
                  </a:cubicBezTo>
                  <a:cubicBezTo>
                    <a:pt x="34302" y="67343"/>
                    <a:pt x="35138" y="67894"/>
                    <a:pt x="35918" y="68292"/>
                  </a:cubicBezTo>
                  <a:cubicBezTo>
                    <a:pt x="36948" y="68834"/>
                    <a:pt x="38004" y="69256"/>
                    <a:pt x="39179" y="69256"/>
                  </a:cubicBezTo>
                  <a:cubicBezTo>
                    <a:pt x="39217" y="69256"/>
                    <a:pt x="39256" y="69255"/>
                    <a:pt x="39295" y="69254"/>
                  </a:cubicBezTo>
                  <a:cubicBezTo>
                    <a:pt x="41009" y="69226"/>
                    <a:pt x="41033" y="66567"/>
                    <a:pt x="39322" y="66567"/>
                  </a:cubicBezTo>
                  <a:cubicBezTo>
                    <a:pt x="39313" y="66567"/>
                    <a:pt x="39304" y="66567"/>
                    <a:pt x="39295" y="66568"/>
                  </a:cubicBezTo>
                  <a:cubicBezTo>
                    <a:pt x="39283" y="66568"/>
                    <a:pt x="39272" y="66568"/>
                    <a:pt x="39261" y="66568"/>
                  </a:cubicBezTo>
                  <a:cubicBezTo>
                    <a:pt x="38027" y="66568"/>
                    <a:pt x="37029" y="65787"/>
                    <a:pt x="35947" y="65289"/>
                  </a:cubicBezTo>
                  <a:cubicBezTo>
                    <a:pt x="35401" y="65030"/>
                    <a:pt x="34826" y="64844"/>
                    <a:pt x="34237" y="64729"/>
                  </a:cubicBezTo>
                  <a:cubicBezTo>
                    <a:pt x="34611" y="63364"/>
                    <a:pt x="34913" y="61984"/>
                    <a:pt x="35229" y="60663"/>
                  </a:cubicBezTo>
                  <a:cubicBezTo>
                    <a:pt x="35355" y="60636"/>
                    <a:pt x="35483" y="60623"/>
                    <a:pt x="35612" y="60623"/>
                  </a:cubicBezTo>
                  <a:cubicBezTo>
                    <a:pt x="35833" y="60623"/>
                    <a:pt x="36054" y="60662"/>
                    <a:pt x="36263" y="60734"/>
                  </a:cubicBezTo>
                  <a:cubicBezTo>
                    <a:pt x="36881" y="60979"/>
                    <a:pt x="37412" y="61395"/>
                    <a:pt x="38045" y="61611"/>
                  </a:cubicBezTo>
                  <a:cubicBezTo>
                    <a:pt x="38499" y="61756"/>
                    <a:pt x="38957" y="61822"/>
                    <a:pt x="39413" y="61822"/>
                  </a:cubicBezTo>
                  <a:cubicBezTo>
                    <a:pt x="40224" y="61822"/>
                    <a:pt x="41025" y="61611"/>
                    <a:pt x="41780" y="61252"/>
                  </a:cubicBezTo>
                  <a:cubicBezTo>
                    <a:pt x="43118" y="60595"/>
                    <a:pt x="42287" y="58773"/>
                    <a:pt x="41038" y="58773"/>
                  </a:cubicBezTo>
                  <a:cubicBezTo>
                    <a:pt x="40838" y="58773"/>
                    <a:pt x="40629" y="58820"/>
                    <a:pt x="40415" y="58924"/>
                  </a:cubicBezTo>
                  <a:cubicBezTo>
                    <a:pt x="40118" y="59067"/>
                    <a:pt x="39842" y="59126"/>
                    <a:pt x="39579" y="59126"/>
                  </a:cubicBezTo>
                  <a:cubicBezTo>
                    <a:pt x="38839" y="59126"/>
                    <a:pt x="38201" y="58664"/>
                    <a:pt x="37470" y="58335"/>
                  </a:cubicBezTo>
                  <a:cubicBezTo>
                    <a:pt x="36953" y="58105"/>
                    <a:pt x="36407" y="57976"/>
                    <a:pt x="35846" y="57976"/>
                  </a:cubicBezTo>
                  <a:cubicBezTo>
                    <a:pt x="36134" y="56669"/>
                    <a:pt x="36378" y="55347"/>
                    <a:pt x="36565" y="54025"/>
                  </a:cubicBezTo>
                  <a:cubicBezTo>
                    <a:pt x="37269" y="54082"/>
                    <a:pt x="37930" y="54427"/>
                    <a:pt x="38619" y="54542"/>
                  </a:cubicBezTo>
                  <a:cubicBezTo>
                    <a:pt x="38881" y="54589"/>
                    <a:pt x="39146" y="54614"/>
                    <a:pt x="39411" y="54614"/>
                  </a:cubicBezTo>
                  <a:cubicBezTo>
                    <a:pt x="39874" y="54614"/>
                    <a:pt x="40336" y="54540"/>
                    <a:pt x="40774" y="54384"/>
                  </a:cubicBezTo>
                  <a:cubicBezTo>
                    <a:pt x="41157" y="54257"/>
                    <a:pt x="41643" y="53948"/>
                    <a:pt x="42073" y="53948"/>
                  </a:cubicBezTo>
                  <a:cubicBezTo>
                    <a:pt x="42224" y="53948"/>
                    <a:pt x="42368" y="53986"/>
                    <a:pt x="42498" y="54082"/>
                  </a:cubicBezTo>
                  <a:cubicBezTo>
                    <a:pt x="42682" y="54217"/>
                    <a:pt x="42897" y="54276"/>
                    <a:pt x="43116" y="54276"/>
                  </a:cubicBezTo>
                  <a:cubicBezTo>
                    <a:pt x="43598" y="54276"/>
                    <a:pt x="44100" y="53989"/>
                    <a:pt x="44337" y="53594"/>
                  </a:cubicBezTo>
                  <a:cubicBezTo>
                    <a:pt x="44754" y="52933"/>
                    <a:pt x="44452" y="52186"/>
                    <a:pt x="43863" y="51755"/>
                  </a:cubicBezTo>
                  <a:cubicBezTo>
                    <a:pt x="43373" y="51399"/>
                    <a:pt x="42793" y="51249"/>
                    <a:pt x="42204" y="51249"/>
                  </a:cubicBezTo>
                  <a:cubicBezTo>
                    <a:pt x="41913" y="51249"/>
                    <a:pt x="41620" y="51286"/>
                    <a:pt x="41335" y="51353"/>
                  </a:cubicBezTo>
                  <a:cubicBezTo>
                    <a:pt x="40593" y="51517"/>
                    <a:pt x="40006" y="51904"/>
                    <a:pt x="39288" y="51904"/>
                  </a:cubicBezTo>
                  <a:cubicBezTo>
                    <a:pt x="39130" y="51904"/>
                    <a:pt x="38966" y="51885"/>
                    <a:pt x="38792" y="51841"/>
                  </a:cubicBezTo>
                  <a:cubicBezTo>
                    <a:pt x="38160" y="51683"/>
                    <a:pt x="37542" y="51453"/>
                    <a:pt x="36910" y="51367"/>
                  </a:cubicBezTo>
                  <a:cubicBezTo>
                    <a:pt x="36996" y="50376"/>
                    <a:pt x="37053" y="49399"/>
                    <a:pt x="37068" y="48407"/>
                  </a:cubicBezTo>
                  <a:cubicBezTo>
                    <a:pt x="37068" y="47948"/>
                    <a:pt x="37068" y="47502"/>
                    <a:pt x="37053" y="47043"/>
                  </a:cubicBezTo>
                  <a:cubicBezTo>
                    <a:pt x="37121" y="47038"/>
                    <a:pt x="37191" y="47035"/>
                    <a:pt x="37261" y="47035"/>
                  </a:cubicBezTo>
                  <a:cubicBezTo>
                    <a:pt x="38003" y="47035"/>
                    <a:pt x="38838" y="47292"/>
                    <a:pt x="39481" y="47344"/>
                  </a:cubicBezTo>
                  <a:cubicBezTo>
                    <a:pt x="39639" y="47355"/>
                    <a:pt x="39797" y="47361"/>
                    <a:pt x="39954" y="47361"/>
                  </a:cubicBezTo>
                  <a:cubicBezTo>
                    <a:pt x="41231" y="47361"/>
                    <a:pt x="42489" y="46999"/>
                    <a:pt x="43576" y="46295"/>
                  </a:cubicBezTo>
                  <a:cubicBezTo>
                    <a:pt x="44793" y="45524"/>
                    <a:pt x="44039" y="43752"/>
                    <a:pt x="42899" y="43752"/>
                  </a:cubicBezTo>
                  <a:cubicBezTo>
                    <a:pt x="42680" y="43752"/>
                    <a:pt x="42447" y="43817"/>
                    <a:pt x="42211" y="43968"/>
                  </a:cubicBezTo>
                  <a:cubicBezTo>
                    <a:pt x="41424" y="44462"/>
                    <a:pt x="40698" y="44608"/>
                    <a:pt x="39948" y="44608"/>
                  </a:cubicBezTo>
                  <a:cubicBezTo>
                    <a:pt x="39303" y="44608"/>
                    <a:pt x="38639" y="44500"/>
                    <a:pt x="37901" y="44413"/>
                  </a:cubicBezTo>
                  <a:cubicBezTo>
                    <a:pt x="37700" y="44385"/>
                    <a:pt x="37484" y="44370"/>
                    <a:pt x="37269" y="44370"/>
                  </a:cubicBezTo>
                  <a:cubicBezTo>
                    <a:pt x="37484" y="42718"/>
                    <a:pt x="37657" y="41051"/>
                    <a:pt x="37772" y="39399"/>
                  </a:cubicBezTo>
                  <a:cubicBezTo>
                    <a:pt x="38389" y="39414"/>
                    <a:pt x="38993" y="39687"/>
                    <a:pt x="39697" y="39959"/>
                  </a:cubicBezTo>
                  <a:cubicBezTo>
                    <a:pt x="40112" y="40115"/>
                    <a:pt x="40520" y="40190"/>
                    <a:pt x="40916" y="40190"/>
                  </a:cubicBezTo>
                  <a:cubicBezTo>
                    <a:pt x="41725" y="40190"/>
                    <a:pt x="42484" y="39877"/>
                    <a:pt x="43159" y="39299"/>
                  </a:cubicBezTo>
                  <a:cubicBezTo>
                    <a:pt x="44186" y="38407"/>
                    <a:pt x="43228" y="37046"/>
                    <a:pt x="42136" y="37046"/>
                  </a:cubicBezTo>
                  <a:cubicBezTo>
                    <a:pt x="41837" y="37046"/>
                    <a:pt x="41529" y="37147"/>
                    <a:pt x="41248" y="37388"/>
                  </a:cubicBezTo>
                  <a:cubicBezTo>
                    <a:pt x="41147" y="37476"/>
                    <a:pt x="41039" y="37510"/>
                    <a:pt x="40930" y="37510"/>
                  </a:cubicBezTo>
                  <a:cubicBezTo>
                    <a:pt x="40686" y="37510"/>
                    <a:pt x="40433" y="37339"/>
                    <a:pt x="40214" y="37230"/>
                  </a:cubicBezTo>
                  <a:cubicBezTo>
                    <a:pt x="39654" y="36971"/>
                    <a:pt x="39065" y="36784"/>
                    <a:pt x="38461" y="36698"/>
                  </a:cubicBezTo>
                  <a:cubicBezTo>
                    <a:pt x="38274" y="36684"/>
                    <a:pt x="38088" y="36669"/>
                    <a:pt x="37901" y="36669"/>
                  </a:cubicBezTo>
                  <a:cubicBezTo>
                    <a:pt x="37915" y="36123"/>
                    <a:pt x="37930" y="35592"/>
                    <a:pt x="37930" y="35046"/>
                  </a:cubicBezTo>
                  <a:cubicBezTo>
                    <a:pt x="37930" y="33580"/>
                    <a:pt x="37872" y="32086"/>
                    <a:pt x="37772" y="30606"/>
                  </a:cubicBezTo>
                  <a:lnTo>
                    <a:pt x="37772" y="30606"/>
                  </a:lnTo>
                  <a:cubicBezTo>
                    <a:pt x="38361" y="30635"/>
                    <a:pt x="38964" y="30707"/>
                    <a:pt x="39568" y="30793"/>
                  </a:cubicBezTo>
                  <a:cubicBezTo>
                    <a:pt x="39941" y="30847"/>
                    <a:pt x="40305" y="30878"/>
                    <a:pt x="40659" y="30878"/>
                  </a:cubicBezTo>
                  <a:cubicBezTo>
                    <a:pt x="41722" y="30878"/>
                    <a:pt x="42700" y="30603"/>
                    <a:pt x="43605" y="29859"/>
                  </a:cubicBezTo>
                  <a:cubicBezTo>
                    <a:pt x="44659" y="28986"/>
                    <a:pt x="43691" y="27621"/>
                    <a:pt x="42580" y="27621"/>
                  </a:cubicBezTo>
                  <a:cubicBezTo>
                    <a:pt x="42283" y="27621"/>
                    <a:pt x="41976" y="27718"/>
                    <a:pt x="41694" y="27948"/>
                  </a:cubicBezTo>
                  <a:cubicBezTo>
                    <a:pt x="41415" y="28178"/>
                    <a:pt x="41043" y="28257"/>
                    <a:pt x="40638" y="28257"/>
                  </a:cubicBezTo>
                  <a:cubicBezTo>
                    <a:pt x="39851" y="28257"/>
                    <a:pt x="38938" y="27962"/>
                    <a:pt x="38332" y="27905"/>
                  </a:cubicBezTo>
                  <a:cubicBezTo>
                    <a:pt x="38045" y="27877"/>
                    <a:pt x="37757" y="27862"/>
                    <a:pt x="37470" y="27862"/>
                  </a:cubicBezTo>
                  <a:cubicBezTo>
                    <a:pt x="37254" y="26153"/>
                    <a:pt x="36953" y="24457"/>
                    <a:pt x="36565" y="22776"/>
                  </a:cubicBezTo>
                  <a:cubicBezTo>
                    <a:pt x="36522" y="22618"/>
                    <a:pt x="36479" y="22460"/>
                    <a:pt x="36450" y="22302"/>
                  </a:cubicBezTo>
                  <a:cubicBezTo>
                    <a:pt x="36550" y="22259"/>
                    <a:pt x="36651" y="22245"/>
                    <a:pt x="36752" y="22230"/>
                  </a:cubicBezTo>
                  <a:cubicBezTo>
                    <a:pt x="37441" y="22144"/>
                    <a:pt x="38088" y="22101"/>
                    <a:pt x="38734" y="21799"/>
                  </a:cubicBezTo>
                  <a:cubicBezTo>
                    <a:pt x="39984" y="21225"/>
                    <a:pt x="40889" y="20075"/>
                    <a:pt x="41162" y="18710"/>
                  </a:cubicBezTo>
                  <a:cubicBezTo>
                    <a:pt x="41370" y="17697"/>
                    <a:pt x="40508" y="17028"/>
                    <a:pt x="39717" y="17028"/>
                  </a:cubicBezTo>
                  <a:cubicBezTo>
                    <a:pt x="39197" y="17028"/>
                    <a:pt x="38707" y="17319"/>
                    <a:pt x="38576" y="17992"/>
                  </a:cubicBezTo>
                  <a:cubicBezTo>
                    <a:pt x="38260" y="19558"/>
                    <a:pt x="37111" y="19371"/>
                    <a:pt x="35861" y="19644"/>
                  </a:cubicBezTo>
                  <a:cubicBezTo>
                    <a:pt x="35803" y="19659"/>
                    <a:pt x="35746" y="19673"/>
                    <a:pt x="35688" y="19687"/>
                  </a:cubicBezTo>
                  <a:cubicBezTo>
                    <a:pt x="35473" y="19012"/>
                    <a:pt x="35229" y="18351"/>
                    <a:pt x="34956" y="17690"/>
                  </a:cubicBezTo>
                  <a:cubicBezTo>
                    <a:pt x="34740" y="17159"/>
                    <a:pt x="34510" y="16613"/>
                    <a:pt x="34252" y="16081"/>
                  </a:cubicBezTo>
                  <a:cubicBezTo>
                    <a:pt x="34740" y="15406"/>
                    <a:pt x="35559" y="14917"/>
                    <a:pt x="36177" y="14486"/>
                  </a:cubicBezTo>
                  <a:cubicBezTo>
                    <a:pt x="37312" y="13711"/>
                    <a:pt x="38476" y="12892"/>
                    <a:pt x="38792" y="11484"/>
                  </a:cubicBezTo>
                  <a:cubicBezTo>
                    <a:pt x="39025" y="10464"/>
                    <a:pt x="38177" y="9797"/>
                    <a:pt x="37380" y="9797"/>
                  </a:cubicBezTo>
                  <a:cubicBezTo>
                    <a:pt x="36852" y="9797"/>
                    <a:pt x="36346" y="10090"/>
                    <a:pt x="36191" y="10765"/>
                  </a:cubicBezTo>
                  <a:cubicBezTo>
                    <a:pt x="36048" y="11426"/>
                    <a:pt x="35358" y="11785"/>
                    <a:pt x="34826" y="12159"/>
                  </a:cubicBezTo>
                  <a:cubicBezTo>
                    <a:pt x="34223" y="12547"/>
                    <a:pt x="33648" y="12963"/>
                    <a:pt x="33102" y="13409"/>
                  </a:cubicBezTo>
                  <a:cubicBezTo>
                    <a:pt x="33016" y="13481"/>
                    <a:pt x="32944" y="13553"/>
                    <a:pt x="32858" y="13624"/>
                  </a:cubicBezTo>
                  <a:cubicBezTo>
                    <a:pt x="32370" y="12920"/>
                    <a:pt x="31795" y="12288"/>
                    <a:pt x="31148" y="11728"/>
                  </a:cubicBezTo>
                  <a:cubicBezTo>
                    <a:pt x="30904" y="11512"/>
                    <a:pt x="30631" y="11311"/>
                    <a:pt x="30372" y="11110"/>
                  </a:cubicBezTo>
                  <a:cubicBezTo>
                    <a:pt x="30516" y="10780"/>
                    <a:pt x="30645" y="10435"/>
                    <a:pt x="30746" y="10076"/>
                  </a:cubicBezTo>
                  <a:cubicBezTo>
                    <a:pt x="30990" y="9271"/>
                    <a:pt x="31062" y="8452"/>
                    <a:pt x="31191" y="7633"/>
                  </a:cubicBezTo>
                  <a:cubicBezTo>
                    <a:pt x="31263" y="7173"/>
                    <a:pt x="31364" y="6168"/>
                    <a:pt x="31895" y="5938"/>
                  </a:cubicBezTo>
                  <a:cubicBezTo>
                    <a:pt x="32571" y="5665"/>
                    <a:pt x="33059" y="5047"/>
                    <a:pt x="32844" y="4286"/>
                  </a:cubicBezTo>
                  <a:cubicBezTo>
                    <a:pt x="32690" y="3767"/>
                    <a:pt x="32121" y="3277"/>
                    <a:pt x="31548" y="3277"/>
                  </a:cubicBezTo>
                  <a:cubicBezTo>
                    <a:pt x="31423" y="3277"/>
                    <a:pt x="31298" y="3300"/>
                    <a:pt x="31177" y="3352"/>
                  </a:cubicBezTo>
                  <a:cubicBezTo>
                    <a:pt x="29338" y="4128"/>
                    <a:pt x="28749" y="5708"/>
                    <a:pt x="28505" y="7590"/>
                  </a:cubicBezTo>
                  <a:cubicBezTo>
                    <a:pt x="28404" y="8337"/>
                    <a:pt x="28232" y="9056"/>
                    <a:pt x="27988" y="9760"/>
                  </a:cubicBezTo>
                  <a:cubicBezTo>
                    <a:pt x="26910" y="9300"/>
                    <a:pt x="25746" y="9056"/>
                    <a:pt x="24582" y="8998"/>
                  </a:cubicBezTo>
                  <a:cubicBezTo>
                    <a:pt x="24712" y="8107"/>
                    <a:pt x="24884" y="7202"/>
                    <a:pt x="25042" y="6311"/>
                  </a:cubicBezTo>
                  <a:cubicBezTo>
                    <a:pt x="25387" y="4372"/>
                    <a:pt x="25430" y="2490"/>
                    <a:pt x="24539" y="694"/>
                  </a:cubicBezTo>
                  <a:cubicBezTo>
                    <a:pt x="24301" y="204"/>
                    <a:pt x="23909" y="1"/>
                    <a:pt x="235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173"/>
            <p:cNvSpPr/>
            <p:nvPr/>
          </p:nvSpPr>
          <p:spPr>
            <a:xfrm>
              <a:off x="3414175" y="1644050"/>
              <a:ext cx="176375" cy="136500"/>
            </a:xfrm>
            <a:custGeom>
              <a:rect b="b" l="l" r="r" t="t"/>
              <a:pathLst>
                <a:path extrusionOk="0" h="5460" w="7055">
                  <a:moveTo>
                    <a:pt x="3535" y="0"/>
                  </a:moveTo>
                  <a:cubicBezTo>
                    <a:pt x="15" y="0"/>
                    <a:pt x="0" y="5460"/>
                    <a:pt x="3535" y="5460"/>
                  </a:cubicBezTo>
                  <a:cubicBezTo>
                    <a:pt x="7055" y="5460"/>
                    <a:pt x="7055" y="0"/>
                    <a:pt x="35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173"/>
            <p:cNvSpPr/>
            <p:nvPr/>
          </p:nvSpPr>
          <p:spPr>
            <a:xfrm>
              <a:off x="3443625" y="1672775"/>
              <a:ext cx="102025" cy="79050"/>
            </a:xfrm>
            <a:custGeom>
              <a:rect b="b" l="l" r="r" t="t"/>
              <a:pathLst>
                <a:path extrusionOk="0" h="3162" w="4081">
                  <a:moveTo>
                    <a:pt x="2041" y="1"/>
                  </a:moveTo>
                  <a:cubicBezTo>
                    <a:pt x="1" y="1"/>
                    <a:pt x="1" y="3161"/>
                    <a:pt x="2041" y="3161"/>
                  </a:cubicBezTo>
                  <a:cubicBezTo>
                    <a:pt x="4067" y="3161"/>
                    <a:pt x="4081" y="1"/>
                    <a:pt x="20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173"/>
            <p:cNvSpPr/>
            <p:nvPr/>
          </p:nvSpPr>
          <p:spPr>
            <a:xfrm>
              <a:off x="3629675" y="1632900"/>
              <a:ext cx="175325" cy="136175"/>
            </a:xfrm>
            <a:custGeom>
              <a:rect b="b" l="l" r="r" t="t"/>
              <a:pathLst>
                <a:path extrusionOk="0" h="5447" w="7013">
                  <a:moveTo>
                    <a:pt x="3506" y="1"/>
                  </a:moveTo>
                  <a:cubicBezTo>
                    <a:pt x="15" y="1"/>
                    <a:pt x="1" y="5446"/>
                    <a:pt x="3506" y="5446"/>
                  </a:cubicBezTo>
                  <a:cubicBezTo>
                    <a:pt x="7012" y="5446"/>
                    <a:pt x="7012" y="1"/>
                    <a:pt x="350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173"/>
            <p:cNvSpPr/>
            <p:nvPr/>
          </p:nvSpPr>
          <p:spPr>
            <a:xfrm>
              <a:off x="3666675" y="1661650"/>
              <a:ext cx="101325" cy="78675"/>
            </a:xfrm>
            <a:custGeom>
              <a:rect b="b" l="l" r="r" t="t"/>
              <a:pathLst>
                <a:path extrusionOk="0" h="3147" w="4053">
                  <a:moveTo>
                    <a:pt x="2026" y="0"/>
                  </a:moveTo>
                  <a:cubicBezTo>
                    <a:pt x="1" y="0"/>
                    <a:pt x="1" y="3147"/>
                    <a:pt x="2026" y="3147"/>
                  </a:cubicBezTo>
                  <a:cubicBezTo>
                    <a:pt x="4052" y="3147"/>
                    <a:pt x="4052" y="0"/>
                    <a:pt x="20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173"/>
            <p:cNvSpPr/>
            <p:nvPr/>
          </p:nvSpPr>
          <p:spPr>
            <a:xfrm>
              <a:off x="3504700" y="1922200"/>
              <a:ext cx="183900" cy="160375"/>
            </a:xfrm>
            <a:custGeom>
              <a:rect b="b" l="l" r="r" t="t"/>
              <a:pathLst>
                <a:path extrusionOk="0" h="6415" w="7356">
                  <a:moveTo>
                    <a:pt x="3801" y="0"/>
                  </a:moveTo>
                  <a:cubicBezTo>
                    <a:pt x="3585" y="0"/>
                    <a:pt x="3362" y="26"/>
                    <a:pt x="3132" y="81"/>
                  </a:cubicBezTo>
                  <a:cubicBezTo>
                    <a:pt x="2399" y="267"/>
                    <a:pt x="1782" y="742"/>
                    <a:pt x="1422" y="1402"/>
                  </a:cubicBezTo>
                  <a:cubicBezTo>
                    <a:pt x="1049" y="1675"/>
                    <a:pt x="747" y="2020"/>
                    <a:pt x="532" y="2437"/>
                  </a:cubicBezTo>
                  <a:cubicBezTo>
                    <a:pt x="0" y="3428"/>
                    <a:pt x="172" y="4664"/>
                    <a:pt x="948" y="5483"/>
                  </a:cubicBezTo>
                  <a:cubicBezTo>
                    <a:pt x="1577" y="6122"/>
                    <a:pt x="2386" y="6414"/>
                    <a:pt x="3199" y="6414"/>
                  </a:cubicBezTo>
                  <a:cubicBezTo>
                    <a:pt x="4449" y="6414"/>
                    <a:pt x="5709" y="5724"/>
                    <a:pt x="6336" y="4549"/>
                  </a:cubicBezTo>
                  <a:cubicBezTo>
                    <a:pt x="7355" y="2602"/>
                    <a:pt x="5973" y="0"/>
                    <a:pt x="38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51" name="Google Shape;1951;p173"/>
          <p:cNvSpPr txBox="1"/>
          <p:nvPr/>
        </p:nvSpPr>
        <p:spPr>
          <a:xfrm>
            <a:off x="1581700" y="2892550"/>
            <a:ext cx="5540100" cy="778500"/>
          </a:xfrm>
          <a:prstGeom prst="rect">
            <a:avLst/>
          </a:prstGeom>
          <a:solidFill>
            <a:srgbClr val="FC9CB2"/>
          </a:solidFill>
          <a:ln>
            <a:noFill/>
          </a:ln>
        </p:spPr>
        <p:txBody>
          <a:bodyPr anchorCtr="0" anchor="ctr" bIns="91425" lIns="91425" spcFirstLastPara="1" rIns="91425" wrap="square" tIns="91425">
            <a:noAutofit/>
          </a:bodyPr>
          <a:lstStyle/>
          <a:p>
            <a:pPr indent="0" lvl="0" marL="0" marR="100013" rtl="0" algn="ctr">
              <a:spcBef>
                <a:spcPts val="0"/>
              </a:spcBef>
              <a:spcAft>
                <a:spcPts val="0"/>
              </a:spcAft>
              <a:buNone/>
            </a:pPr>
            <a:r>
              <a:rPr lang="en" sz="2300">
                <a:solidFill>
                  <a:schemeClr val="dk1"/>
                </a:solidFill>
                <a:latin typeface="Glegoo"/>
                <a:ea typeface="Glegoo"/>
                <a:cs typeface="Glegoo"/>
                <a:sym typeface="Glegoo"/>
              </a:rPr>
              <a:t>Can you make a sequence that codes for your name?</a:t>
            </a:r>
            <a:endParaRPr sz="2300">
              <a:solidFill>
                <a:srgbClr val="191919"/>
              </a:solidFill>
              <a:latin typeface="Glegoo"/>
              <a:ea typeface="Glegoo"/>
              <a:cs typeface="Glegoo"/>
              <a:sym typeface="Glego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5" name="Shape 1955"/>
        <p:cNvGrpSpPr/>
        <p:nvPr/>
      </p:nvGrpSpPr>
      <p:grpSpPr>
        <a:xfrm>
          <a:off x="0" y="0"/>
          <a:ext cx="0" cy="0"/>
          <a:chOff x="0" y="0"/>
          <a:chExt cx="0" cy="0"/>
        </a:xfrm>
      </p:grpSpPr>
      <p:sp>
        <p:nvSpPr>
          <p:cNvPr id="1956" name="Google Shape;1956;p174"/>
          <p:cNvSpPr txBox="1"/>
          <p:nvPr>
            <p:ph idx="8" type="title"/>
          </p:nvPr>
        </p:nvSpPr>
        <p:spPr>
          <a:xfrm>
            <a:off x="2153100" y="516450"/>
            <a:ext cx="4837800" cy="572700"/>
          </a:xfrm>
          <a:prstGeom prst="rect">
            <a:avLst/>
          </a:prstGeom>
          <a:solidFill>
            <a:schemeClr val="accent2"/>
          </a:solidFill>
        </p:spPr>
        <p:txBody>
          <a:bodyPr anchorCtr="0" anchor="ctr" bIns="91425" lIns="91425" spcFirstLastPara="1" rIns="91425" wrap="square" tIns="91425">
            <a:noAutofit/>
          </a:bodyPr>
          <a:lstStyle/>
          <a:p>
            <a:pPr indent="0" lvl="0" marL="0" rtl="0" algn="ctr">
              <a:spcBef>
                <a:spcPts val="0"/>
              </a:spcBef>
              <a:spcAft>
                <a:spcPts val="0"/>
              </a:spcAft>
              <a:buNone/>
            </a:pPr>
            <a:r>
              <a:rPr lang="en"/>
              <a:t>Materials</a:t>
            </a:r>
            <a:endParaRPr/>
          </a:p>
        </p:txBody>
      </p:sp>
      <p:pic>
        <p:nvPicPr>
          <p:cNvPr id="1957" name="Google Shape;1957;p174" title="Screenshot 2025-05-14 at 12.29.50 PM.png"/>
          <p:cNvPicPr preferRelativeResize="0"/>
          <p:nvPr/>
        </p:nvPicPr>
        <p:blipFill>
          <a:blip r:embed="rId3">
            <a:alphaModFix/>
          </a:blip>
          <a:stretch>
            <a:fillRect/>
          </a:stretch>
        </p:blipFill>
        <p:spPr>
          <a:xfrm>
            <a:off x="1369636" y="1760475"/>
            <a:ext cx="1517869" cy="1622550"/>
          </a:xfrm>
          <a:prstGeom prst="rect">
            <a:avLst/>
          </a:prstGeom>
          <a:noFill/>
          <a:ln>
            <a:noFill/>
          </a:ln>
        </p:spPr>
      </p:pic>
      <p:pic>
        <p:nvPicPr>
          <p:cNvPr id="1958" name="Google Shape;1958;p174" title="Screenshot 2025-05-14 at 12.30.30 PM.png"/>
          <p:cNvPicPr preferRelativeResize="0"/>
          <p:nvPr/>
        </p:nvPicPr>
        <p:blipFill>
          <a:blip r:embed="rId4">
            <a:alphaModFix/>
          </a:blip>
          <a:stretch>
            <a:fillRect/>
          </a:stretch>
        </p:blipFill>
        <p:spPr>
          <a:xfrm>
            <a:off x="3265180" y="1760475"/>
            <a:ext cx="1626474" cy="1622549"/>
          </a:xfrm>
          <a:prstGeom prst="rect">
            <a:avLst/>
          </a:prstGeom>
          <a:noFill/>
          <a:ln>
            <a:noFill/>
          </a:ln>
        </p:spPr>
      </p:pic>
      <p:pic>
        <p:nvPicPr>
          <p:cNvPr descr="Thread Roll Images | Free Photos, PNG Stickers, Wallpapers &amp; Backgrounds -  rawpixel" id="1959" name="Google Shape;1959;p174"/>
          <p:cNvPicPr preferRelativeResize="0"/>
          <p:nvPr/>
        </p:nvPicPr>
        <p:blipFill>
          <a:blip r:embed="rId5">
            <a:alphaModFix/>
          </a:blip>
          <a:stretch>
            <a:fillRect/>
          </a:stretch>
        </p:blipFill>
        <p:spPr>
          <a:xfrm>
            <a:off x="5049830" y="1758513"/>
            <a:ext cx="1626475" cy="1626475"/>
          </a:xfrm>
          <a:prstGeom prst="rect">
            <a:avLst/>
          </a:prstGeom>
          <a:noFill/>
          <a:ln>
            <a:noFill/>
          </a:ln>
        </p:spPr>
      </p:pic>
      <p:pic>
        <p:nvPicPr>
          <p:cNvPr descr="Scissors isolated on transparent background Stock Vector ..." id="1960" name="Google Shape;1960;p174"/>
          <p:cNvPicPr preferRelativeResize="0"/>
          <p:nvPr/>
        </p:nvPicPr>
        <p:blipFill>
          <a:blip r:embed="rId6">
            <a:alphaModFix/>
          </a:blip>
          <a:stretch>
            <a:fillRect/>
          </a:stretch>
        </p:blipFill>
        <p:spPr>
          <a:xfrm>
            <a:off x="6210930" y="1593425"/>
            <a:ext cx="1956649" cy="1956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4" name="Shape 1964"/>
        <p:cNvGrpSpPr/>
        <p:nvPr/>
      </p:nvGrpSpPr>
      <p:grpSpPr>
        <a:xfrm>
          <a:off x="0" y="0"/>
          <a:ext cx="0" cy="0"/>
          <a:chOff x="0" y="0"/>
          <a:chExt cx="0" cy="0"/>
        </a:xfrm>
      </p:grpSpPr>
      <p:sp>
        <p:nvSpPr>
          <p:cNvPr id="1965" name="Google Shape;1965;p175"/>
          <p:cNvSpPr txBox="1"/>
          <p:nvPr>
            <p:ph idx="4294967295" type="title"/>
          </p:nvPr>
        </p:nvSpPr>
        <p:spPr>
          <a:xfrm>
            <a:off x="263775" y="225900"/>
            <a:ext cx="7127100" cy="85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1: Cut the String</a:t>
            </a:r>
            <a:endParaRPr/>
          </a:p>
        </p:txBody>
      </p:sp>
      <p:sp>
        <p:nvSpPr>
          <p:cNvPr id="1966" name="Google Shape;1966;p175"/>
          <p:cNvSpPr txBox="1"/>
          <p:nvPr>
            <p:ph idx="4294967295" type="subTitle"/>
          </p:nvPr>
        </p:nvSpPr>
        <p:spPr>
          <a:xfrm>
            <a:off x="380025" y="1263700"/>
            <a:ext cx="3594600" cy="1161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600"/>
              <a:t>- Using a pair of scissors, cut a piece of string that is roughly a foot long </a:t>
            </a:r>
            <a:endParaRPr sz="1600"/>
          </a:p>
        </p:txBody>
      </p:sp>
      <p:sp>
        <p:nvSpPr>
          <p:cNvPr id="1967" name="Google Shape;1967;p175"/>
          <p:cNvSpPr/>
          <p:nvPr/>
        </p:nvSpPr>
        <p:spPr>
          <a:xfrm rot="10800000">
            <a:off x="5075914" y="1720950"/>
            <a:ext cx="1636800" cy="850800"/>
          </a:xfrm>
          <a:prstGeom prst="wedgeRoundRectCallout">
            <a:avLst>
              <a:gd fmla="val -42104" name="adj1"/>
              <a:gd fmla="val 85641"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legoo"/>
              <a:ea typeface="Glegoo"/>
              <a:cs typeface="Glegoo"/>
              <a:sym typeface="Glegoo"/>
            </a:endParaRPr>
          </a:p>
        </p:txBody>
      </p:sp>
      <p:sp>
        <p:nvSpPr>
          <p:cNvPr id="1968" name="Google Shape;1968;p175"/>
          <p:cNvSpPr txBox="1"/>
          <p:nvPr/>
        </p:nvSpPr>
        <p:spPr>
          <a:xfrm>
            <a:off x="5025968" y="1705125"/>
            <a:ext cx="1714500" cy="77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Glegoo"/>
                <a:ea typeface="Glegoo"/>
                <a:cs typeface="Glegoo"/>
                <a:sym typeface="Glegoo"/>
              </a:rPr>
              <a:t>Fun fact: The “string” part of DNA is called the “backbone” </a:t>
            </a:r>
            <a:endParaRPr sz="1200">
              <a:solidFill>
                <a:schemeClr val="dk1"/>
              </a:solidFill>
              <a:latin typeface="Glegoo"/>
              <a:ea typeface="Glegoo"/>
              <a:cs typeface="Glegoo"/>
              <a:sym typeface="Glegoo"/>
            </a:endParaRPr>
          </a:p>
        </p:txBody>
      </p:sp>
      <p:pic>
        <p:nvPicPr>
          <p:cNvPr descr="Thread Roll Images | Free Photos, PNG Stickers, Wallpapers &amp; Backgrounds -  rawpixel" id="1969" name="Google Shape;1969;p175"/>
          <p:cNvPicPr preferRelativeResize="0"/>
          <p:nvPr/>
        </p:nvPicPr>
        <p:blipFill>
          <a:blip r:embed="rId3">
            <a:alphaModFix/>
          </a:blip>
          <a:stretch>
            <a:fillRect/>
          </a:stretch>
        </p:blipFill>
        <p:spPr>
          <a:xfrm>
            <a:off x="364993" y="2854013"/>
            <a:ext cx="1626475" cy="1626475"/>
          </a:xfrm>
          <a:prstGeom prst="rect">
            <a:avLst/>
          </a:prstGeom>
          <a:noFill/>
          <a:ln>
            <a:noFill/>
          </a:ln>
        </p:spPr>
      </p:pic>
      <p:pic>
        <p:nvPicPr>
          <p:cNvPr descr="Scissors isolated on transparent background Stock Vector ..." id="1970" name="Google Shape;1970;p175"/>
          <p:cNvPicPr preferRelativeResize="0"/>
          <p:nvPr/>
        </p:nvPicPr>
        <p:blipFill>
          <a:blip r:embed="rId4">
            <a:alphaModFix/>
          </a:blip>
          <a:stretch>
            <a:fillRect/>
          </a:stretch>
        </p:blipFill>
        <p:spPr>
          <a:xfrm rot="-5400000">
            <a:off x="2202518" y="2709550"/>
            <a:ext cx="1956650" cy="1956650"/>
          </a:xfrm>
          <a:prstGeom prst="rect">
            <a:avLst/>
          </a:prstGeom>
          <a:noFill/>
          <a:ln>
            <a:noFill/>
          </a:ln>
        </p:spPr>
      </p:pic>
      <p:pic>
        <p:nvPicPr>
          <p:cNvPr id="1971" name="Google Shape;1971;p175" title="wmremove-transformed.jpeg"/>
          <p:cNvPicPr preferRelativeResize="0"/>
          <p:nvPr/>
        </p:nvPicPr>
        <p:blipFill>
          <a:blip r:embed="rId5">
            <a:alphaModFix/>
          </a:blip>
          <a:stretch>
            <a:fillRect/>
          </a:stretch>
        </p:blipFill>
        <p:spPr>
          <a:xfrm rot="-767108">
            <a:off x="6243500" y="187250"/>
            <a:ext cx="1922062" cy="2050199"/>
          </a:xfrm>
          <a:prstGeom prst="rect">
            <a:avLst/>
          </a:prstGeom>
          <a:noFill/>
          <a:ln>
            <a:noFill/>
          </a:ln>
        </p:spPr>
      </p:pic>
      <p:pic>
        <p:nvPicPr>
          <p:cNvPr descr="Rope String Images | Free Photos, PNG Stickers, Wallpapers &amp; Backgrounds -  rawpixel" id="1972" name="Google Shape;1972;p175"/>
          <p:cNvPicPr preferRelativeResize="0"/>
          <p:nvPr/>
        </p:nvPicPr>
        <p:blipFill>
          <a:blip r:embed="rId6">
            <a:alphaModFix/>
          </a:blip>
          <a:stretch>
            <a:fillRect/>
          </a:stretch>
        </p:blipFill>
        <p:spPr>
          <a:xfrm>
            <a:off x="5367525" y="2742875"/>
            <a:ext cx="3362026" cy="1890000"/>
          </a:xfrm>
          <a:prstGeom prst="rect">
            <a:avLst/>
          </a:prstGeom>
          <a:noFill/>
          <a:ln>
            <a:noFill/>
          </a:ln>
        </p:spPr>
      </p:pic>
      <p:cxnSp>
        <p:nvCxnSpPr>
          <p:cNvPr id="1973" name="Google Shape;1973;p175"/>
          <p:cNvCxnSpPr/>
          <p:nvPr/>
        </p:nvCxnSpPr>
        <p:spPr>
          <a:xfrm flipH="1" rot="10800000">
            <a:off x="4311567" y="3681875"/>
            <a:ext cx="642600" cy="6000"/>
          </a:xfrm>
          <a:prstGeom prst="straightConnector1">
            <a:avLst/>
          </a:prstGeom>
          <a:noFill/>
          <a:ln cap="flat" cmpd="sng" w="28575">
            <a:solidFill>
              <a:schemeClr val="accent3"/>
            </a:solidFill>
            <a:prstDash val="solid"/>
            <a:round/>
            <a:headEnd len="med" w="med" type="none"/>
            <a:tailEnd len="med" w="med" type="triangle"/>
          </a:ln>
        </p:spPr>
      </p:cxnSp>
      <p:sp>
        <p:nvSpPr>
          <p:cNvPr id="1974" name="Google Shape;1974;p175"/>
          <p:cNvSpPr txBox="1"/>
          <p:nvPr/>
        </p:nvSpPr>
        <p:spPr>
          <a:xfrm>
            <a:off x="1932225" y="3280025"/>
            <a:ext cx="6426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100">
                <a:solidFill>
                  <a:schemeClr val="accent3"/>
                </a:solidFill>
                <a:latin typeface="Glegoo"/>
                <a:ea typeface="Glegoo"/>
                <a:cs typeface="Glegoo"/>
                <a:sym typeface="Glegoo"/>
              </a:rPr>
              <a:t>+</a:t>
            </a:r>
            <a:endParaRPr sz="4100">
              <a:solidFill>
                <a:schemeClr val="accent3"/>
              </a:solidFill>
              <a:latin typeface="Glegoo"/>
              <a:ea typeface="Glegoo"/>
              <a:cs typeface="Glegoo"/>
              <a:sym typeface="Glego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8" name="Shape 1978"/>
        <p:cNvGrpSpPr/>
        <p:nvPr/>
      </p:nvGrpSpPr>
      <p:grpSpPr>
        <a:xfrm>
          <a:off x="0" y="0"/>
          <a:ext cx="0" cy="0"/>
          <a:chOff x="0" y="0"/>
          <a:chExt cx="0" cy="0"/>
        </a:xfrm>
      </p:grpSpPr>
      <p:sp>
        <p:nvSpPr>
          <p:cNvPr id="1979" name="Google Shape;1979;p176"/>
          <p:cNvSpPr txBox="1"/>
          <p:nvPr>
            <p:ph idx="4294967295" type="title"/>
          </p:nvPr>
        </p:nvSpPr>
        <p:spPr>
          <a:xfrm>
            <a:off x="263775" y="225900"/>
            <a:ext cx="7553100" cy="85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2: Choose a Name</a:t>
            </a:r>
            <a:endParaRPr/>
          </a:p>
        </p:txBody>
      </p:sp>
      <p:sp>
        <p:nvSpPr>
          <p:cNvPr id="1980" name="Google Shape;1980;p176"/>
          <p:cNvSpPr txBox="1"/>
          <p:nvPr>
            <p:ph idx="4294967295" type="subTitle"/>
          </p:nvPr>
        </p:nvSpPr>
        <p:spPr>
          <a:xfrm>
            <a:off x="380025" y="1263700"/>
            <a:ext cx="4191900" cy="283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 Some ideas:</a:t>
            </a:r>
            <a:endParaRPr sz="1600"/>
          </a:p>
          <a:p>
            <a:pPr indent="457200" lvl="0" marL="0" rtl="0" algn="l">
              <a:spcBef>
                <a:spcPts val="1600"/>
              </a:spcBef>
              <a:spcAft>
                <a:spcPts val="0"/>
              </a:spcAft>
              <a:buNone/>
            </a:pPr>
            <a:r>
              <a:rPr lang="en" sz="1600"/>
              <a:t>Your name</a:t>
            </a:r>
            <a:endParaRPr sz="1600"/>
          </a:p>
          <a:p>
            <a:pPr indent="457200" lvl="0" marL="0" rtl="0" algn="l">
              <a:spcBef>
                <a:spcPts val="1600"/>
              </a:spcBef>
              <a:spcAft>
                <a:spcPts val="0"/>
              </a:spcAft>
              <a:buNone/>
            </a:pPr>
            <a:r>
              <a:rPr lang="en" sz="1600"/>
              <a:t>Your favorite superhero’s name</a:t>
            </a:r>
            <a:endParaRPr sz="1600"/>
          </a:p>
          <a:p>
            <a:pPr indent="457200" lvl="0" marL="0" rtl="0" algn="l">
              <a:spcBef>
                <a:spcPts val="1600"/>
              </a:spcBef>
              <a:spcAft>
                <a:spcPts val="0"/>
              </a:spcAft>
              <a:buNone/>
            </a:pPr>
            <a:r>
              <a:rPr lang="en" sz="1600"/>
              <a:t>Your sibling’s name</a:t>
            </a:r>
            <a:endParaRPr sz="1600"/>
          </a:p>
          <a:p>
            <a:pPr indent="457200" lvl="0" marL="0" rtl="0" algn="l">
              <a:spcBef>
                <a:spcPts val="1600"/>
              </a:spcBef>
              <a:spcAft>
                <a:spcPts val="0"/>
              </a:spcAft>
              <a:buNone/>
            </a:pPr>
            <a:r>
              <a:rPr lang="en" sz="1600"/>
              <a:t>Your pet’s name</a:t>
            </a:r>
            <a:endParaRPr sz="1600"/>
          </a:p>
          <a:p>
            <a:pPr indent="457200" lvl="0" marL="0" rtl="0" algn="l">
              <a:spcBef>
                <a:spcPts val="1600"/>
              </a:spcBef>
              <a:spcAft>
                <a:spcPts val="1600"/>
              </a:spcAft>
              <a:buNone/>
            </a:pPr>
            <a:r>
              <a:rPr lang="en" sz="1600"/>
              <a:t>Your favorite animal </a:t>
            </a:r>
            <a:endParaRPr sz="1600"/>
          </a:p>
        </p:txBody>
      </p:sp>
      <p:pic>
        <p:nvPicPr>
          <p:cNvPr descr="red Question mark PNG, ? PNG transparent image download ..." id="1981" name="Google Shape;1981;p176"/>
          <p:cNvPicPr preferRelativeResize="0"/>
          <p:nvPr/>
        </p:nvPicPr>
        <p:blipFill>
          <a:blip r:embed="rId3">
            <a:alphaModFix/>
          </a:blip>
          <a:stretch>
            <a:fillRect/>
          </a:stretch>
        </p:blipFill>
        <p:spPr>
          <a:xfrm>
            <a:off x="5501900" y="1076700"/>
            <a:ext cx="2465824" cy="38290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5" name="Shape 1985"/>
        <p:cNvGrpSpPr/>
        <p:nvPr/>
      </p:nvGrpSpPr>
      <p:grpSpPr>
        <a:xfrm>
          <a:off x="0" y="0"/>
          <a:ext cx="0" cy="0"/>
          <a:chOff x="0" y="0"/>
          <a:chExt cx="0" cy="0"/>
        </a:xfrm>
      </p:grpSpPr>
      <p:sp>
        <p:nvSpPr>
          <p:cNvPr id="1986" name="Google Shape;1986;p177"/>
          <p:cNvSpPr txBox="1"/>
          <p:nvPr>
            <p:ph idx="4294967295" type="title"/>
          </p:nvPr>
        </p:nvSpPr>
        <p:spPr>
          <a:xfrm>
            <a:off x="263775" y="225900"/>
            <a:ext cx="8715600" cy="85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3: Spell Your Name in Code</a:t>
            </a:r>
            <a:endParaRPr/>
          </a:p>
        </p:txBody>
      </p:sp>
      <p:sp>
        <p:nvSpPr>
          <p:cNvPr id="1987" name="Google Shape;1987;p177"/>
          <p:cNvSpPr txBox="1"/>
          <p:nvPr>
            <p:ph idx="4294967295" type="subTitle"/>
          </p:nvPr>
        </p:nvSpPr>
        <p:spPr>
          <a:xfrm>
            <a:off x="380025" y="1263700"/>
            <a:ext cx="4191900" cy="3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 Use this code dictionary to spell your chosen name in the code language</a:t>
            </a:r>
            <a:endParaRPr sz="1600"/>
          </a:p>
          <a:p>
            <a:pPr indent="457200" lvl="0" marL="0" rtl="0" algn="l">
              <a:spcBef>
                <a:spcPts val="1600"/>
              </a:spcBef>
              <a:spcAft>
                <a:spcPts val="0"/>
              </a:spcAft>
              <a:buNone/>
            </a:pPr>
            <a:r>
              <a:rPr lang="en" sz="1600"/>
              <a:t>e</a:t>
            </a:r>
            <a:r>
              <a:rPr lang="en" sz="1600"/>
              <a:t>xample: ‘Max’ → WKR, RRB, BWW</a:t>
            </a:r>
            <a:endParaRPr sz="1600"/>
          </a:p>
          <a:p>
            <a:pPr indent="0" lvl="0" marL="0" rtl="0" algn="l">
              <a:spcBef>
                <a:spcPts val="1600"/>
              </a:spcBef>
              <a:spcAft>
                <a:spcPts val="0"/>
              </a:spcAft>
              <a:buNone/>
            </a:pPr>
            <a:r>
              <a:rPr lang="en" sz="1600"/>
              <a:t>- Once you have your name spelled out, build your bracelet by following the code for your name</a:t>
            </a:r>
            <a:endParaRPr sz="1600"/>
          </a:p>
          <a:p>
            <a:pPr indent="457200" lvl="0" marL="0" rtl="0" algn="l">
              <a:spcBef>
                <a:spcPts val="1600"/>
              </a:spcBef>
              <a:spcAft>
                <a:spcPts val="0"/>
              </a:spcAft>
              <a:buNone/>
            </a:pPr>
            <a:r>
              <a:rPr lang="en" sz="1600"/>
              <a:t>R → Color 1		B → Color 2</a:t>
            </a:r>
            <a:endParaRPr sz="1600"/>
          </a:p>
          <a:p>
            <a:pPr indent="457200" lvl="0" marL="0" rtl="0" algn="l">
              <a:spcBef>
                <a:spcPts val="1600"/>
              </a:spcBef>
              <a:spcAft>
                <a:spcPts val="1600"/>
              </a:spcAft>
              <a:buNone/>
            </a:pPr>
            <a:r>
              <a:rPr lang="en" sz="1600"/>
              <a:t>W → Color 3		K → Color 4   </a:t>
            </a:r>
            <a:endParaRPr sz="1600"/>
          </a:p>
        </p:txBody>
      </p:sp>
      <p:pic>
        <p:nvPicPr>
          <p:cNvPr id="1988" name="Google Shape;1988;p177" title="Screenshot 2025-05-14 at 12.30.30 PM.png"/>
          <p:cNvPicPr preferRelativeResize="0"/>
          <p:nvPr/>
        </p:nvPicPr>
        <p:blipFill>
          <a:blip r:embed="rId3">
            <a:alphaModFix/>
          </a:blip>
          <a:stretch>
            <a:fillRect/>
          </a:stretch>
        </p:blipFill>
        <p:spPr>
          <a:xfrm>
            <a:off x="5148971" y="1263700"/>
            <a:ext cx="3597875" cy="35891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2" name="Shape 1992"/>
        <p:cNvGrpSpPr/>
        <p:nvPr/>
      </p:nvGrpSpPr>
      <p:grpSpPr>
        <a:xfrm>
          <a:off x="0" y="0"/>
          <a:ext cx="0" cy="0"/>
          <a:chOff x="0" y="0"/>
          <a:chExt cx="0" cy="0"/>
        </a:xfrm>
      </p:grpSpPr>
      <p:sp>
        <p:nvSpPr>
          <p:cNvPr id="1993" name="Google Shape;1993;p178"/>
          <p:cNvSpPr txBox="1"/>
          <p:nvPr>
            <p:ph idx="4294967295" type="title"/>
          </p:nvPr>
        </p:nvSpPr>
        <p:spPr>
          <a:xfrm>
            <a:off x="263775" y="225900"/>
            <a:ext cx="7620900" cy="85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Step 4: Share with Others</a:t>
            </a:r>
            <a:endParaRPr/>
          </a:p>
        </p:txBody>
      </p:sp>
      <p:sp>
        <p:nvSpPr>
          <p:cNvPr id="1994" name="Google Shape;1994;p178"/>
          <p:cNvSpPr txBox="1"/>
          <p:nvPr>
            <p:ph idx="4294967295" type="subTitle"/>
          </p:nvPr>
        </p:nvSpPr>
        <p:spPr>
          <a:xfrm>
            <a:off x="380025" y="1263700"/>
            <a:ext cx="4191900" cy="38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 Exchange bracelets with your friends and use the code dictionary to decode the name on their bracelet </a:t>
            </a:r>
            <a:endParaRPr sz="1600"/>
          </a:p>
          <a:p>
            <a:pPr indent="0" lvl="0" marL="0" rtl="0" algn="l">
              <a:spcBef>
                <a:spcPts val="1600"/>
              </a:spcBef>
              <a:spcAft>
                <a:spcPts val="0"/>
              </a:spcAft>
              <a:buNone/>
            </a:pPr>
            <a:r>
              <a:rPr lang="en" sz="1600"/>
              <a:t>- Try to find someone that spelled out the same name as you</a:t>
            </a:r>
            <a:endParaRPr sz="1600"/>
          </a:p>
          <a:p>
            <a:pPr indent="0" lvl="0" marL="685800" rtl="0" algn="l">
              <a:spcBef>
                <a:spcPts val="1600"/>
              </a:spcBef>
              <a:spcAft>
                <a:spcPts val="0"/>
              </a:spcAft>
              <a:buNone/>
            </a:pPr>
            <a:r>
              <a:rPr lang="en" sz="1600"/>
              <a:t>Keep in mind… They could have a different </a:t>
            </a:r>
            <a:r>
              <a:rPr lang="en" sz="1600"/>
              <a:t>s</a:t>
            </a:r>
            <a:r>
              <a:rPr lang="en" sz="1600"/>
              <a:t>equence of beads than you but still have the same coded name!</a:t>
            </a:r>
            <a:endParaRPr sz="1600"/>
          </a:p>
        </p:txBody>
      </p:sp>
      <p:pic>
        <p:nvPicPr>
          <p:cNvPr id="1995" name="Google Shape;1995;p178" title="Screenshot 2025-05-14 at 12.30.30 PM.png"/>
          <p:cNvPicPr preferRelativeResize="0"/>
          <p:nvPr/>
        </p:nvPicPr>
        <p:blipFill>
          <a:blip r:embed="rId3">
            <a:alphaModFix/>
          </a:blip>
          <a:stretch>
            <a:fillRect/>
          </a:stretch>
        </p:blipFill>
        <p:spPr>
          <a:xfrm>
            <a:off x="5148971" y="1263700"/>
            <a:ext cx="3597875" cy="3589199"/>
          </a:xfrm>
          <a:prstGeom prst="rect">
            <a:avLst/>
          </a:prstGeom>
          <a:noFill/>
          <a:ln>
            <a:noFill/>
          </a:ln>
        </p:spPr>
      </p:pic>
      <p:grpSp>
        <p:nvGrpSpPr>
          <p:cNvPr id="1996" name="Google Shape;1996;p178"/>
          <p:cNvGrpSpPr/>
          <p:nvPr/>
        </p:nvGrpSpPr>
        <p:grpSpPr>
          <a:xfrm flipH="1">
            <a:off x="229093" y="3322411"/>
            <a:ext cx="862956" cy="1707896"/>
            <a:chOff x="2955150" y="997425"/>
            <a:chExt cx="1119850" cy="2035875"/>
          </a:xfrm>
        </p:grpSpPr>
        <p:sp>
          <p:nvSpPr>
            <p:cNvPr id="1997" name="Google Shape;1997;p178"/>
            <p:cNvSpPr/>
            <p:nvPr/>
          </p:nvSpPr>
          <p:spPr>
            <a:xfrm>
              <a:off x="2955150" y="997425"/>
              <a:ext cx="1119850" cy="2035875"/>
            </a:xfrm>
            <a:custGeom>
              <a:rect b="b" l="l" r="r" t="t"/>
              <a:pathLst>
                <a:path extrusionOk="0" h="81435" w="44794">
                  <a:moveTo>
                    <a:pt x="23507" y="1"/>
                  </a:moveTo>
                  <a:cubicBezTo>
                    <a:pt x="22623" y="1"/>
                    <a:pt x="21689" y="978"/>
                    <a:pt x="22212" y="2044"/>
                  </a:cubicBezTo>
                  <a:cubicBezTo>
                    <a:pt x="22945" y="3553"/>
                    <a:pt x="22499" y="5320"/>
                    <a:pt x="22183" y="6857"/>
                  </a:cubicBezTo>
                  <a:cubicBezTo>
                    <a:pt x="22025" y="7676"/>
                    <a:pt x="21896" y="8481"/>
                    <a:pt x="21781" y="9300"/>
                  </a:cubicBezTo>
                  <a:cubicBezTo>
                    <a:pt x="21292" y="9429"/>
                    <a:pt x="20818" y="9602"/>
                    <a:pt x="20359" y="9831"/>
                  </a:cubicBezTo>
                  <a:cubicBezTo>
                    <a:pt x="19683" y="10061"/>
                    <a:pt x="19051" y="10449"/>
                    <a:pt x="18548" y="10952"/>
                  </a:cubicBezTo>
                  <a:cubicBezTo>
                    <a:pt x="18333" y="10420"/>
                    <a:pt x="18146" y="9889"/>
                    <a:pt x="17988" y="9343"/>
                  </a:cubicBezTo>
                  <a:cubicBezTo>
                    <a:pt x="17543" y="7806"/>
                    <a:pt x="17126" y="6240"/>
                    <a:pt x="16192" y="4903"/>
                  </a:cubicBezTo>
                  <a:cubicBezTo>
                    <a:pt x="15892" y="4488"/>
                    <a:pt x="15474" y="4315"/>
                    <a:pt x="15062" y="4315"/>
                  </a:cubicBezTo>
                  <a:cubicBezTo>
                    <a:pt x="14094" y="4315"/>
                    <a:pt x="13159" y="5270"/>
                    <a:pt x="13865" y="6268"/>
                  </a:cubicBezTo>
                  <a:cubicBezTo>
                    <a:pt x="14885" y="7719"/>
                    <a:pt x="15143" y="9458"/>
                    <a:pt x="15732" y="11096"/>
                  </a:cubicBezTo>
                  <a:cubicBezTo>
                    <a:pt x="15977" y="11814"/>
                    <a:pt x="16307" y="12504"/>
                    <a:pt x="16709" y="13150"/>
                  </a:cubicBezTo>
                  <a:cubicBezTo>
                    <a:pt x="16451" y="13567"/>
                    <a:pt x="16221" y="14012"/>
                    <a:pt x="16048" y="14486"/>
                  </a:cubicBezTo>
                  <a:cubicBezTo>
                    <a:pt x="15790" y="14989"/>
                    <a:pt x="15560" y="15506"/>
                    <a:pt x="15344" y="16038"/>
                  </a:cubicBezTo>
                  <a:cubicBezTo>
                    <a:pt x="14856" y="15794"/>
                    <a:pt x="14396" y="15521"/>
                    <a:pt x="13936" y="15219"/>
                  </a:cubicBezTo>
                  <a:cubicBezTo>
                    <a:pt x="12897" y="14490"/>
                    <a:pt x="11759" y="13913"/>
                    <a:pt x="10576" y="13913"/>
                  </a:cubicBezTo>
                  <a:cubicBezTo>
                    <a:pt x="10009" y="13913"/>
                    <a:pt x="9432" y="14045"/>
                    <a:pt x="8850" y="14357"/>
                  </a:cubicBezTo>
                  <a:cubicBezTo>
                    <a:pt x="7553" y="15067"/>
                    <a:pt x="8352" y="16862"/>
                    <a:pt x="9559" y="16862"/>
                  </a:cubicBezTo>
                  <a:cubicBezTo>
                    <a:pt x="9768" y="16862"/>
                    <a:pt x="9990" y="16808"/>
                    <a:pt x="10215" y="16685"/>
                  </a:cubicBezTo>
                  <a:cubicBezTo>
                    <a:pt x="10358" y="16608"/>
                    <a:pt x="10506" y="16576"/>
                    <a:pt x="10656" y="16576"/>
                  </a:cubicBezTo>
                  <a:cubicBezTo>
                    <a:pt x="11126" y="16576"/>
                    <a:pt x="11612" y="16890"/>
                    <a:pt x="11982" y="17130"/>
                  </a:cubicBezTo>
                  <a:cubicBezTo>
                    <a:pt x="12686" y="17590"/>
                    <a:pt x="13347" y="18093"/>
                    <a:pt x="14109" y="18480"/>
                  </a:cubicBezTo>
                  <a:cubicBezTo>
                    <a:pt x="14252" y="18567"/>
                    <a:pt x="14410" y="18639"/>
                    <a:pt x="14554" y="18710"/>
                  </a:cubicBezTo>
                  <a:cubicBezTo>
                    <a:pt x="14296" y="19888"/>
                    <a:pt x="14123" y="21095"/>
                    <a:pt x="14066" y="22317"/>
                  </a:cubicBezTo>
                  <a:cubicBezTo>
                    <a:pt x="13948" y="22307"/>
                    <a:pt x="13830" y="22302"/>
                    <a:pt x="13713" y="22302"/>
                  </a:cubicBezTo>
                  <a:cubicBezTo>
                    <a:pt x="13300" y="22302"/>
                    <a:pt x="12891" y="22360"/>
                    <a:pt x="12500" y="22460"/>
                  </a:cubicBezTo>
                  <a:cubicBezTo>
                    <a:pt x="11573" y="22706"/>
                    <a:pt x="10803" y="22939"/>
                    <a:pt x="9970" y="22939"/>
                  </a:cubicBezTo>
                  <a:cubicBezTo>
                    <a:pt x="9538" y="22939"/>
                    <a:pt x="9088" y="22876"/>
                    <a:pt x="8592" y="22719"/>
                  </a:cubicBezTo>
                  <a:cubicBezTo>
                    <a:pt x="8442" y="22672"/>
                    <a:pt x="8301" y="22651"/>
                    <a:pt x="8168" y="22651"/>
                  </a:cubicBezTo>
                  <a:cubicBezTo>
                    <a:pt x="6818" y="22651"/>
                    <a:pt x="6369" y="24848"/>
                    <a:pt x="7873" y="25319"/>
                  </a:cubicBezTo>
                  <a:cubicBezTo>
                    <a:pt x="8602" y="25560"/>
                    <a:pt x="9364" y="25679"/>
                    <a:pt x="10130" y="25679"/>
                  </a:cubicBezTo>
                  <a:cubicBezTo>
                    <a:pt x="10784" y="25679"/>
                    <a:pt x="11441" y="25592"/>
                    <a:pt x="12083" y="25420"/>
                  </a:cubicBezTo>
                  <a:cubicBezTo>
                    <a:pt x="12629" y="25262"/>
                    <a:pt x="13175" y="24989"/>
                    <a:pt x="13764" y="24974"/>
                  </a:cubicBezTo>
                  <a:cubicBezTo>
                    <a:pt x="13793" y="24970"/>
                    <a:pt x="13821" y="24968"/>
                    <a:pt x="13850" y="24968"/>
                  </a:cubicBezTo>
                  <a:cubicBezTo>
                    <a:pt x="13908" y="24968"/>
                    <a:pt x="13965" y="24974"/>
                    <a:pt x="14023" y="24974"/>
                  </a:cubicBezTo>
                  <a:cubicBezTo>
                    <a:pt x="14066" y="26325"/>
                    <a:pt x="14166" y="27676"/>
                    <a:pt x="14238" y="29026"/>
                  </a:cubicBezTo>
                  <a:lnTo>
                    <a:pt x="14195" y="29026"/>
                  </a:lnTo>
                  <a:cubicBezTo>
                    <a:pt x="13450" y="29138"/>
                    <a:pt x="12747" y="29443"/>
                    <a:pt x="11991" y="29443"/>
                  </a:cubicBezTo>
                  <a:cubicBezTo>
                    <a:pt x="11974" y="29443"/>
                    <a:pt x="11956" y="29443"/>
                    <a:pt x="11939" y="29443"/>
                  </a:cubicBezTo>
                  <a:cubicBezTo>
                    <a:pt x="11163" y="29428"/>
                    <a:pt x="10402" y="29198"/>
                    <a:pt x="9669" y="28997"/>
                  </a:cubicBezTo>
                  <a:cubicBezTo>
                    <a:pt x="9538" y="28962"/>
                    <a:pt x="9412" y="28946"/>
                    <a:pt x="9293" y="28946"/>
                  </a:cubicBezTo>
                  <a:cubicBezTo>
                    <a:pt x="7890" y="28946"/>
                    <a:pt x="7402" y="31187"/>
                    <a:pt x="8951" y="31598"/>
                  </a:cubicBezTo>
                  <a:cubicBezTo>
                    <a:pt x="9967" y="31878"/>
                    <a:pt x="11013" y="32120"/>
                    <a:pt x="12067" y="32120"/>
                  </a:cubicBezTo>
                  <a:cubicBezTo>
                    <a:pt x="12474" y="32120"/>
                    <a:pt x="12882" y="32084"/>
                    <a:pt x="13290" y="32000"/>
                  </a:cubicBezTo>
                  <a:cubicBezTo>
                    <a:pt x="13635" y="31928"/>
                    <a:pt x="13965" y="31813"/>
                    <a:pt x="14310" y="31727"/>
                  </a:cubicBezTo>
                  <a:lnTo>
                    <a:pt x="14310" y="31727"/>
                  </a:lnTo>
                  <a:cubicBezTo>
                    <a:pt x="14296" y="33537"/>
                    <a:pt x="14181" y="35348"/>
                    <a:pt x="13979" y="37144"/>
                  </a:cubicBezTo>
                  <a:cubicBezTo>
                    <a:pt x="13951" y="37302"/>
                    <a:pt x="13936" y="37474"/>
                    <a:pt x="13908" y="37632"/>
                  </a:cubicBezTo>
                  <a:cubicBezTo>
                    <a:pt x="13821" y="37618"/>
                    <a:pt x="13750" y="37603"/>
                    <a:pt x="13663" y="37589"/>
                  </a:cubicBezTo>
                  <a:cubicBezTo>
                    <a:pt x="12816" y="37402"/>
                    <a:pt x="12040" y="37000"/>
                    <a:pt x="11207" y="36756"/>
                  </a:cubicBezTo>
                  <a:cubicBezTo>
                    <a:pt x="10694" y="36598"/>
                    <a:pt x="10149" y="36508"/>
                    <a:pt x="9608" y="36508"/>
                  </a:cubicBezTo>
                  <a:cubicBezTo>
                    <a:pt x="8572" y="36508"/>
                    <a:pt x="7557" y="36839"/>
                    <a:pt x="6839" y="37661"/>
                  </a:cubicBezTo>
                  <a:cubicBezTo>
                    <a:pt x="5983" y="38659"/>
                    <a:pt x="6887" y="40010"/>
                    <a:pt x="7868" y="40010"/>
                  </a:cubicBezTo>
                  <a:cubicBezTo>
                    <a:pt x="8171" y="40010"/>
                    <a:pt x="8482" y="39880"/>
                    <a:pt x="8750" y="39572"/>
                  </a:cubicBezTo>
                  <a:cubicBezTo>
                    <a:pt x="9001" y="39277"/>
                    <a:pt x="9329" y="39168"/>
                    <a:pt x="9691" y="39168"/>
                  </a:cubicBezTo>
                  <a:cubicBezTo>
                    <a:pt x="10529" y="39168"/>
                    <a:pt x="11546" y="39753"/>
                    <a:pt x="12198" y="39974"/>
                  </a:cubicBezTo>
                  <a:cubicBezTo>
                    <a:pt x="12586" y="40103"/>
                    <a:pt x="12988" y="40204"/>
                    <a:pt x="13405" y="40261"/>
                  </a:cubicBezTo>
                  <a:cubicBezTo>
                    <a:pt x="13046" y="41942"/>
                    <a:pt x="12586" y="43580"/>
                    <a:pt x="12069" y="45204"/>
                  </a:cubicBezTo>
                  <a:cubicBezTo>
                    <a:pt x="11753" y="45060"/>
                    <a:pt x="11436" y="44959"/>
                    <a:pt x="11092" y="44916"/>
                  </a:cubicBezTo>
                  <a:cubicBezTo>
                    <a:pt x="9641" y="44658"/>
                    <a:pt x="8376" y="45160"/>
                    <a:pt x="7198" y="44040"/>
                  </a:cubicBezTo>
                  <a:cubicBezTo>
                    <a:pt x="6917" y="43774"/>
                    <a:pt x="6603" y="43663"/>
                    <a:pt x="6300" y="43663"/>
                  </a:cubicBezTo>
                  <a:cubicBezTo>
                    <a:pt x="5240" y="43663"/>
                    <a:pt x="4304" y="45024"/>
                    <a:pt x="5287" y="45951"/>
                  </a:cubicBezTo>
                  <a:cubicBezTo>
                    <a:pt x="6336" y="46971"/>
                    <a:pt x="7730" y="47545"/>
                    <a:pt x="9181" y="47560"/>
                  </a:cubicBezTo>
                  <a:cubicBezTo>
                    <a:pt x="9496" y="47560"/>
                    <a:pt x="9807" y="47527"/>
                    <a:pt x="10112" y="47527"/>
                  </a:cubicBezTo>
                  <a:cubicBezTo>
                    <a:pt x="10448" y="47527"/>
                    <a:pt x="10776" y="47567"/>
                    <a:pt x="11092" y="47732"/>
                  </a:cubicBezTo>
                  <a:lnTo>
                    <a:pt x="11178" y="47775"/>
                  </a:lnTo>
                  <a:cubicBezTo>
                    <a:pt x="10661" y="49212"/>
                    <a:pt x="10115" y="50649"/>
                    <a:pt x="9612" y="52085"/>
                  </a:cubicBezTo>
                  <a:cubicBezTo>
                    <a:pt x="9310" y="52028"/>
                    <a:pt x="9008" y="51970"/>
                    <a:pt x="8721" y="51913"/>
                  </a:cubicBezTo>
                  <a:cubicBezTo>
                    <a:pt x="7749" y="51713"/>
                    <a:pt x="6799" y="51548"/>
                    <a:pt x="5840" y="51548"/>
                  </a:cubicBezTo>
                  <a:cubicBezTo>
                    <a:pt x="5283" y="51548"/>
                    <a:pt x="4722" y="51603"/>
                    <a:pt x="4152" y="51741"/>
                  </a:cubicBezTo>
                  <a:cubicBezTo>
                    <a:pt x="2591" y="52114"/>
                    <a:pt x="3099" y="54383"/>
                    <a:pt x="4526" y="54383"/>
                  </a:cubicBezTo>
                  <a:cubicBezTo>
                    <a:pt x="4636" y="54383"/>
                    <a:pt x="4751" y="54370"/>
                    <a:pt x="4871" y="54341"/>
                  </a:cubicBezTo>
                  <a:cubicBezTo>
                    <a:pt x="5224" y="54260"/>
                    <a:pt x="5578" y="54226"/>
                    <a:pt x="5931" y="54226"/>
                  </a:cubicBezTo>
                  <a:cubicBezTo>
                    <a:pt x="6884" y="54226"/>
                    <a:pt x="7835" y="54468"/>
                    <a:pt x="8779" y="54657"/>
                  </a:cubicBezTo>
                  <a:cubicBezTo>
                    <a:pt x="8563" y="55390"/>
                    <a:pt x="8362" y="56123"/>
                    <a:pt x="8175" y="56884"/>
                  </a:cubicBezTo>
                  <a:cubicBezTo>
                    <a:pt x="8075" y="57344"/>
                    <a:pt x="7960" y="57818"/>
                    <a:pt x="7873" y="58306"/>
                  </a:cubicBezTo>
                  <a:cubicBezTo>
                    <a:pt x="5874" y="58738"/>
                    <a:pt x="3981" y="59775"/>
                    <a:pt x="1957" y="59775"/>
                  </a:cubicBezTo>
                  <a:cubicBezTo>
                    <a:pt x="1756" y="59775"/>
                    <a:pt x="1554" y="59765"/>
                    <a:pt x="1351" y="59743"/>
                  </a:cubicBezTo>
                  <a:cubicBezTo>
                    <a:pt x="1313" y="59739"/>
                    <a:pt x="1276" y="59736"/>
                    <a:pt x="1239" y="59736"/>
                  </a:cubicBezTo>
                  <a:cubicBezTo>
                    <a:pt x="568" y="59736"/>
                    <a:pt x="0" y="60453"/>
                    <a:pt x="0" y="61079"/>
                  </a:cubicBezTo>
                  <a:cubicBezTo>
                    <a:pt x="0" y="61884"/>
                    <a:pt x="618" y="62358"/>
                    <a:pt x="1351" y="62430"/>
                  </a:cubicBezTo>
                  <a:cubicBezTo>
                    <a:pt x="1570" y="62455"/>
                    <a:pt x="1787" y="62466"/>
                    <a:pt x="2001" y="62466"/>
                  </a:cubicBezTo>
                  <a:cubicBezTo>
                    <a:pt x="3898" y="62466"/>
                    <a:pt x="5635" y="61571"/>
                    <a:pt x="7442" y="61094"/>
                  </a:cubicBezTo>
                  <a:lnTo>
                    <a:pt x="7442" y="61094"/>
                  </a:lnTo>
                  <a:cubicBezTo>
                    <a:pt x="7299" y="62358"/>
                    <a:pt x="7313" y="63637"/>
                    <a:pt x="7457" y="64887"/>
                  </a:cubicBezTo>
                  <a:cubicBezTo>
                    <a:pt x="6983" y="65433"/>
                    <a:pt x="6695" y="66093"/>
                    <a:pt x="6336" y="66726"/>
                  </a:cubicBezTo>
                  <a:cubicBezTo>
                    <a:pt x="5891" y="67516"/>
                    <a:pt x="5144" y="67458"/>
                    <a:pt x="4411" y="67889"/>
                  </a:cubicBezTo>
                  <a:cubicBezTo>
                    <a:pt x="3477" y="68421"/>
                    <a:pt x="3003" y="69498"/>
                    <a:pt x="3262" y="70547"/>
                  </a:cubicBezTo>
                  <a:cubicBezTo>
                    <a:pt x="3428" y="71218"/>
                    <a:pt x="3941" y="71509"/>
                    <a:pt x="4472" y="71509"/>
                  </a:cubicBezTo>
                  <a:cubicBezTo>
                    <a:pt x="5181" y="71509"/>
                    <a:pt x="5922" y="70989"/>
                    <a:pt x="5905" y="70159"/>
                  </a:cubicBezTo>
                  <a:cubicBezTo>
                    <a:pt x="6264" y="69901"/>
                    <a:pt x="6925" y="69829"/>
                    <a:pt x="7284" y="69613"/>
                  </a:cubicBezTo>
                  <a:cubicBezTo>
                    <a:pt x="7773" y="69297"/>
                    <a:pt x="8175" y="68881"/>
                    <a:pt x="8477" y="68392"/>
                  </a:cubicBezTo>
                  <a:cubicBezTo>
                    <a:pt x="8649" y="68723"/>
                    <a:pt x="8836" y="69053"/>
                    <a:pt x="9052" y="69369"/>
                  </a:cubicBezTo>
                  <a:cubicBezTo>
                    <a:pt x="10072" y="70878"/>
                    <a:pt x="11465" y="72099"/>
                    <a:pt x="13103" y="72918"/>
                  </a:cubicBezTo>
                  <a:cubicBezTo>
                    <a:pt x="12873" y="73378"/>
                    <a:pt x="12600" y="73823"/>
                    <a:pt x="12255" y="74211"/>
                  </a:cubicBezTo>
                  <a:cubicBezTo>
                    <a:pt x="11609" y="74886"/>
                    <a:pt x="10675" y="75274"/>
                    <a:pt x="10014" y="75949"/>
                  </a:cubicBezTo>
                  <a:cubicBezTo>
                    <a:pt x="9296" y="76682"/>
                    <a:pt x="8850" y="77587"/>
                    <a:pt x="8879" y="78622"/>
                  </a:cubicBezTo>
                  <a:cubicBezTo>
                    <a:pt x="8893" y="79491"/>
                    <a:pt x="9572" y="79926"/>
                    <a:pt x="10244" y="79926"/>
                  </a:cubicBezTo>
                  <a:cubicBezTo>
                    <a:pt x="10916" y="79926"/>
                    <a:pt x="11580" y="79491"/>
                    <a:pt x="11566" y="78622"/>
                  </a:cubicBezTo>
                  <a:cubicBezTo>
                    <a:pt x="11551" y="77587"/>
                    <a:pt x="13290" y="76898"/>
                    <a:pt x="13951" y="76309"/>
                  </a:cubicBezTo>
                  <a:cubicBezTo>
                    <a:pt x="14439" y="75878"/>
                    <a:pt x="14827" y="75346"/>
                    <a:pt x="15114" y="74771"/>
                  </a:cubicBezTo>
                  <a:cubicBezTo>
                    <a:pt x="15258" y="74455"/>
                    <a:pt x="15416" y="74168"/>
                    <a:pt x="15589" y="73866"/>
                  </a:cubicBezTo>
                  <a:cubicBezTo>
                    <a:pt x="16953" y="74240"/>
                    <a:pt x="18361" y="74484"/>
                    <a:pt x="19769" y="74584"/>
                  </a:cubicBezTo>
                  <a:cubicBezTo>
                    <a:pt x="20564" y="74661"/>
                    <a:pt x="21350" y="74696"/>
                    <a:pt x="22140" y="74696"/>
                  </a:cubicBezTo>
                  <a:cubicBezTo>
                    <a:pt x="22393" y="74696"/>
                    <a:pt x="22647" y="74692"/>
                    <a:pt x="22902" y="74685"/>
                  </a:cubicBezTo>
                  <a:lnTo>
                    <a:pt x="22902" y="74685"/>
                  </a:lnTo>
                  <a:cubicBezTo>
                    <a:pt x="22945" y="75159"/>
                    <a:pt x="22557" y="75633"/>
                    <a:pt x="22384" y="76064"/>
                  </a:cubicBezTo>
                  <a:cubicBezTo>
                    <a:pt x="22126" y="76682"/>
                    <a:pt x="22054" y="77357"/>
                    <a:pt x="22169" y="78018"/>
                  </a:cubicBezTo>
                  <a:cubicBezTo>
                    <a:pt x="22255" y="78521"/>
                    <a:pt x="22629" y="79225"/>
                    <a:pt x="22571" y="79728"/>
                  </a:cubicBezTo>
                  <a:cubicBezTo>
                    <a:pt x="22471" y="80446"/>
                    <a:pt x="22743" y="81165"/>
                    <a:pt x="23505" y="81395"/>
                  </a:cubicBezTo>
                  <a:cubicBezTo>
                    <a:pt x="23603" y="81421"/>
                    <a:pt x="23709" y="81434"/>
                    <a:pt x="23817" y="81434"/>
                  </a:cubicBezTo>
                  <a:cubicBezTo>
                    <a:pt x="24407" y="81434"/>
                    <a:pt x="25084" y="81053"/>
                    <a:pt x="25157" y="80446"/>
                  </a:cubicBezTo>
                  <a:cubicBezTo>
                    <a:pt x="25286" y="79556"/>
                    <a:pt x="25143" y="78837"/>
                    <a:pt x="24913" y="77975"/>
                  </a:cubicBezTo>
                  <a:cubicBezTo>
                    <a:pt x="24683" y="77084"/>
                    <a:pt x="25172" y="76625"/>
                    <a:pt x="25430" y="75806"/>
                  </a:cubicBezTo>
                  <a:cubicBezTo>
                    <a:pt x="25588" y="75346"/>
                    <a:pt x="25631" y="74843"/>
                    <a:pt x="25574" y="74369"/>
                  </a:cubicBezTo>
                  <a:cubicBezTo>
                    <a:pt x="27154" y="74082"/>
                    <a:pt x="28648" y="73421"/>
                    <a:pt x="29927" y="72429"/>
                  </a:cubicBezTo>
                  <a:cubicBezTo>
                    <a:pt x="30128" y="72846"/>
                    <a:pt x="30258" y="73335"/>
                    <a:pt x="30502" y="73866"/>
                  </a:cubicBezTo>
                  <a:cubicBezTo>
                    <a:pt x="30775" y="74470"/>
                    <a:pt x="31235" y="74958"/>
                    <a:pt x="31824" y="75260"/>
                  </a:cubicBezTo>
                  <a:cubicBezTo>
                    <a:pt x="32427" y="75605"/>
                    <a:pt x="32499" y="75820"/>
                    <a:pt x="32686" y="76495"/>
                  </a:cubicBezTo>
                  <a:cubicBezTo>
                    <a:pt x="32857" y="77164"/>
                    <a:pt x="33371" y="77453"/>
                    <a:pt x="33901" y="77453"/>
                  </a:cubicBezTo>
                  <a:cubicBezTo>
                    <a:pt x="34703" y="77453"/>
                    <a:pt x="35540" y="76790"/>
                    <a:pt x="35272" y="75777"/>
                  </a:cubicBezTo>
                  <a:cubicBezTo>
                    <a:pt x="35071" y="75001"/>
                    <a:pt x="34798" y="74211"/>
                    <a:pt x="34223" y="73622"/>
                  </a:cubicBezTo>
                  <a:cubicBezTo>
                    <a:pt x="33878" y="73277"/>
                    <a:pt x="33404" y="73177"/>
                    <a:pt x="33059" y="72875"/>
                  </a:cubicBezTo>
                  <a:cubicBezTo>
                    <a:pt x="32844" y="72674"/>
                    <a:pt x="32801" y="72358"/>
                    <a:pt x="32700" y="72085"/>
                  </a:cubicBezTo>
                  <a:cubicBezTo>
                    <a:pt x="32513" y="71467"/>
                    <a:pt x="32211" y="70878"/>
                    <a:pt x="31809" y="70375"/>
                  </a:cubicBezTo>
                  <a:cubicBezTo>
                    <a:pt x="32441" y="69427"/>
                    <a:pt x="32973" y="68421"/>
                    <a:pt x="33375" y="67343"/>
                  </a:cubicBezTo>
                  <a:cubicBezTo>
                    <a:pt x="33387" y="67343"/>
                    <a:pt x="33398" y="67343"/>
                    <a:pt x="33409" y="67343"/>
                  </a:cubicBezTo>
                  <a:cubicBezTo>
                    <a:pt x="34302" y="67343"/>
                    <a:pt x="35138" y="67894"/>
                    <a:pt x="35918" y="68292"/>
                  </a:cubicBezTo>
                  <a:cubicBezTo>
                    <a:pt x="36948" y="68834"/>
                    <a:pt x="38004" y="69256"/>
                    <a:pt x="39179" y="69256"/>
                  </a:cubicBezTo>
                  <a:cubicBezTo>
                    <a:pt x="39217" y="69256"/>
                    <a:pt x="39256" y="69255"/>
                    <a:pt x="39295" y="69254"/>
                  </a:cubicBezTo>
                  <a:cubicBezTo>
                    <a:pt x="41009" y="69226"/>
                    <a:pt x="41033" y="66567"/>
                    <a:pt x="39322" y="66567"/>
                  </a:cubicBezTo>
                  <a:cubicBezTo>
                    <a:pt x="39313" y="66567"/>
                    <a:pt x="39304" y="66567"/>
                    <a:pt x="39295" y="66568"/>
                  </a:cubicBezTo>
                  <a:cubicBezTo>
                    <a:pt x="39283" y="66568"/>
                    <a:pt x="39272" y="66568"/>
                    <a:pt x="39261" y="66568"/>
                  </a:cubicBezTo>
                  <a:cubicBezTo>
                    <a:pt x="38027" y="66568"/>
                    <a:pt x="37029" y="65787"/>
                    <a:pt x="35947" y="65289"/>
                  </a:cubicBezTo>
                  <a:cubicBezTo>
                    <a:pt x="35401" y="65030"/>
                    <a:pt x="34826" y="64844"/>
                    <a:pt x="34237" y="64729"/>
                  </a:cubicBezTo>
                  <a:cubicBezTo>
                    <a:pt x="34611" y="63364"/>
                    <a:pt x="34913" y="61984"/>
                    <a:pt x="35229" y="60663"/>
                  </a:cubicBezTo>
                  <a:cubicBezTo>
                    <a:pt x="35355" y="60636"/>
                    <a:pt x="35483" y="60623"/>
                    <a:pt x="35612" y="60623"/>
                  </a:cubicBezTo>
                  <a:cubicBezTo>
                    <a:pt x="35833" y="60623"/>
                    <a:pt x="36054" y="60662"/>
                    <a:pt x="36263" y="60734"/>
                  </a:cubicBezTo>
                  <a:cubicBezTo>
                    <a:pt x="36881" y="60979"/>
                    <a:pt x="37412" y="61395"/>
                    <a:pt x="38045" y="61611"/>
                  </a:cubicBezTo>
                  <a:cubicBezTo>
                    <a:pt x="38499" y="61756"/>
                    <a:pt x="38957" y="61822"/>
                    <a:pt x="39413" y="61822"/>
                  </a:cubicBezTo>
                  <a:cubicBezTo>
                    <a:pt x="40224" y="61822"/>
                    <a:pt x="41025" y="61611"/>
                    <a:pt x="41780" y="61252"/>
                  </a:cubicBezTo>
                  <a:cubicBezTo>
                    <a:pt x="43118" y="60595"/>
                    <a:pt x="42287" y="58773"/>
                    <a:pt x="41038" y="58773"/>
                  </a:cubicBezTo>
                  <a:cubicBezTo>
                    <a:pt x="40838" y="58773"/>
                    <a:pt x="40629" y="58820"/>
                    <a:pt x="40415" y="58924"/>
                  </a:cubicBezTo>
                  <a:cubicBezTo>
                    <a:pt x="40118" y="59067"/>
                    <a:pt x="39842" y="59126"/>
                    <a:pt x="39579" y="59126"/>
                  </a:cubicBezTo>
                  <a:cubicBezTo>
                    <a:pt x="38839" y="59126"/>
                    <a:pt x="38201" y="58664"/>
                    <a:pt x="37470" y="58335"/>
                  </a:cubicBezTo>
                  <a:cubicBezTo>
                    <a:pt x="36953" y="58105"/>
                    <a:pt x="36407" y="57976"/>
                    <a:pt x="35846" y="57976"/>
                  </a:cubicBezTo>
                  <a:cubicBezTo>
                    <a:pt x="36134" y="56669"/>
                    <a:pt x="36378" y="55347"/>
                    <a:pt x="36565" y="54025"/>
                  </a:cubicBezTo>
                  <a:cubicBezTo>
                    <a:pt x="37269" y="54082"/>
                    <a:pt x="37930" y="54427"/>
                    <a:pt x="38619" y="54542"/>
                  </a:cubicBezTo>
                  <a:cubicBezTo>
                    <a:pt x="38881" y="54589"/>
                    <a:pt x="39146" y="54614"/>
                    <a:pt x="39411" y="54614"/>
                  </a:cubicBezTo>
                  <a:cubicBezTo>
                    <a:pt x="39874" y="54614"/>
                    <a:pt x="40336" y="54540"/>
                    <a:pt x="40774" y="54384"/>
                  </a:cubicBezTo>
                  <a:cubicBezTo>
                    <a:pt x="41157" y="54257"/>
                    <a:pt x="41643" y="53948"/>
                    <a:pt x="42073" y="53948"/>
                  </a:cubicBezTo>
                  <a:cubicBezTo>
                    <a:pt x="42224" y="53948"/>
                    <a:pt x="42368" y="53986"/>
                    <a:pt x="42498" y="54082"/>
                  </a:cubicBezTo>
                  <a:cubicBezTo>
                    <a:pt x="42682" y="54217"/>
                    <a:pt x="42897" y="54276"/>
                    <a:pt x="43116" y="54276"/>
                  </a:cubicBezTo>
                  <a:cubicBezTo>
                    <a:pt x="43598" y="54276"/>
                    <a:pt x="44100" y="53989"/>
                    <a:pt x="44337" y="53594"/>
                  </a:cubicBezTo>
                  <a:cubicBezTo>
                    <a:pt x="44754" y="52933"/>
                    <a:pt x="44452" y="52186"/>
                    <a:pt x="43863" y="51755"/>
                  </a:cubicBezTo>
                  <a:cubicBezTo>
                    <a:pt x="43373" y="51399"/>
                    <a:pt x="42793" y="51249"/>
                    <a:pt x="42204" y="51249"/>
                  </a:cubicBezTo>
                  <a:cubicBezTo>
                    <a:pt x="41913" y="51249"/>
                    <a:pt x="41620" y="51286"/>
                    <a:pt x="41335" y="51353"/>
                  </a:cubicBezTo>
                  <a:cubicBezTo>
                    <a:pt x="40593" y="51517"/>
                    <a:pt x="40006" y="51904"/>
                    <a:pt x="39288" y="51904"/>
                  </a:cubicBezTo>
                  <a:cubicBezTo>
                    <a:pt x="39130" y="51904"/>
                    <a:pt x="38966" y="51885"/>
                    <a:pt x="38792" y="51841"/>
                  </a:cubicBezTo>
                  <a:cubicBezTo>
                    <a:pt x="38160" y="51683"/>
                    <a:pt x="37542" y="51453"/>
                    <a:pt x="36910" y="51367"/>
                  </a:cubicBezTo>
                  <a:cubicBezTo>
                    <a:pt x="36996" y="50376"/>
                    <a:pt x="37053" y="49399"/>
                    <a:pt x="37068" y="48407"/>
                  </a:cubicBezTo>
                  <a:cubicBezTo>
                    <a:pt x="37068" y="47948"/>
                    <a:pt x="37068" y="47502"/>
                    <a:pt x="37053" y="47043"/>
                  </a:cubicBezTo>
                  <a:cubicBezTo>
                    <a:pt x="37121" y="47038"/>
                    <a:pt x="37191" y="47035"/>
                    <a:pt x="37261" y="47035"/>
                  </a:cubicBezTo>
                  <a:cubicBezTo>
                    <a:pt x="38003" y="47035"/>
                    <a:pt x="38838" y="47292"/>
                    <a:pt x="39481" y="47344"/>
                  </a:cubicBezTo>
                  <a:cubicBezTo>
                    <a:pt x="39639" y="47355"/>
                    <a:pt x="39797" y="47361"/>
                    <a:pt x="39954" y="47361"/>
                  </a:cubicBezTo>
                  <a:cubicBezTo>
                    <a:pt x="41231" y="47361"/>
                    <a:pt x="42489" y="46999"/>
                    <a:pt x="43576" y="46295"/>
                  </a:cubicBezTo>
                  <a:cubicBezTo>
                    <a:pt x="44793" y="45524"/>
                    <a:pt x="44039" y="43752"/>
                    <a:pt x="42899" y="43752"/>
                  </a:cubicBezTo>
                  <a:cubicBezTo>
                    <a:pt x="42680" y="43752"/>
                    <a:pt x="42447" y="43817"/>
                    <a:pt x="42211" y="43968"/>
                  </a:cubicBezTo>
                  <a:cubicBezTo>
                    <a:pt x="41424" y="44462"/>
                    <a:pt x="40698" y="44608"/>
                    <a:pt x="39948" y="44608"/>
                  </a:cubicBezTo>
                  <a:cubicBezTo>
                    <a:pt x="39303" y="44608"/>
                    <a:pt x="38639" y="44500"/>
                    <a:pt x="37901" y="44413"/>
                  </a:cubicBezTo>
                  <a:cubicBezTo>
                    <a:pt x="37700" y="44385"/>
                    <a:pt x="37484" y="44370"/>
                    <a:pt x="37269" y="44370"/>
                  </a:cubicBezTo>
                  <a:cubicBezTo>
                    <a:pt x="37484" y="42718"/>
                    <a:pt x="37657" y="41051"/>
                    <a:pt x="37772" y="39399"/>
                  </a:cubicBezTo>
                  <a:cubicBezTo>
                    <a:pt x="38389" y="39414"/>
                    <a:pt x="38993" y="39687"/>
                    <a:pt x="39697" y="39959"/>
                  </a:cubicBezTo>
                  <a:cubicBezTo>
                    <a:pt x="40112" y="40115"/>
                    <a:pt x="40520" y="40190"/>
                    <a:pt x="40916" y="40190"/>
                  </a:cubicBezTo>
                  <a:cubicBezTo>
                    <a:pt x="41725" y="40190"/>
                    <a:pt x="42484" y="39877"/>
                    <a:pt x="43159" y="39299"/>
                  </a:cubicBezTo>
                  <a:cubicBezTo>
                    <a:pt x="44186" y="38407"/>
                    <a:pt x="43228" y="37046"/>
                    <a:pt x="42136" y="37046"/>
                  </a:cubicBezTo>
                  <a:cubicBezTo>
                    <a:pt x="41837" y="37046"/>
                    <a:pt x="41529" y="37147"/>
                    <a:pt x="41248" y="37388"/>
                  </a:cubicBezTo>
                  <a:cubicBezTo>
                    <a:pt x="41147" y="37476"/>
                    <a:pt x="41039" y="37510"/>
                    <a:pt x="40930" y="37510"/>
                  </a:cubicBezTo>
                  <a:cubicBezTo>
                    <a:pt x="40686" y="37510"/>
                    <a:pt x="40433" y="37339"/>
                    <a:pt x="40214" y="37230"/>
                  </a:cubicBezTo>
                  <a:cubicBezTo>
                    <a:pt x="39654" y="36971"/>
                    <a:pt x="39065" y="36784"/>
                    <a:pt x="38461" y="36698"/>
                  </a:cubicBezTo>
                  <a:cubicBezTo>
                    <a:pt x="38274" y="36684"/>
                    <a:pt x="38088" y="36669"/>
                    <a:pt x="37901" y="36669"/>
                  </a:cubicBezTo>
                  <a:cubicBezTo>
                    <a:pt x="37915" y="36123"/>
                    <a:pt x="37930" y="35592"/>
                    <a:pt x="37930" y="35046"/>
                  </a:cubicBezTo>
                  <a:cubicBezTo>
                    <a:pt x="37930" y="33580"/>
                    <a:pt x="37872" y="32086"/>
                    <a:pt x="37772" y="30606"/>
                  </a:cubicBezTo>
                  <a:lnTo>
                    <a:pt x="37772" y="30606"/>
                  </a:lnTo>
                  <a:cubicBezTo>
                    <a:pt x="38361" y="30635"/>
                    <a:pt x="38964" y="30707"/>
                    <a:pt x="39568" y="30793"/>
                  </a:cubicBezTo>
                  <a:cubicBezTo>
                    <a:pt x="39941" y="30847"/>
                    <a:pt x="40305" y="30878"/>
                    <a:pt x="40659" y="30878"/>
                  </a:cubicBezTo>
                  <a:cubicBezTo>
                    <a:pt x="41722" y="30878"/>
                    <a:pt x="42700" y="30603"/>
                    <a:pt x="43605" y="29859"/>
                  </a:cubicBezTo>
                  <a:cubicBezTo>
                    <a:pt x="44659" y="28986"/>
                    <a:pt x="43691" y="27621"/>
                    <a:pt x="42580" y="27621"/>
                  </a:cubicBezTo>
                  <a:cubicBezTo>
                    <a:pt x="42283" y="27621"/>
                    <a:pt x="41976" y="27718"/>
                    <a:pt x="41694" y="27948"/>
                  </a:cubicBezTo>
                  <a:cubicBezTo>
                    <a:pt x="41415" y="28178"/>
                    <a:pt x="41043" y="28257"/>
                    <a:pt x="40638" y="28257"/>
                  </a:cubicBezTo>
                  <a:cubicBezTo>
                    <a:pt x="39851" y="28257"/>
                    <a:pt x="38938" y="27962"/>
                    <a:pt x="38332" y="27905"/>
                  </a:cubicBezTo>
                  <a:cubicBezTo>
                    <a:pt x="38045" y="27877"/>
                    <a:pt x="37757" y="27862"/>
                    <a:pt x="37470" y="27862"/>
                  </a:cubicBezTo>
                  <a:cubicBezTo>
                    <a:pt x="37254" y="26153"/>
                    <a:pt x="36953" y="24457"/>
                    <a:pt x="36565" y="22776"/>
                  </a:cubicBezTo>
                  <a:cubicBezTo>
                    <a:pt x="36522" y="22618"/>
                    <a:pt x="36479" y="22460"/>
                    <a:pt x="36450" y="22302"/>
                  </a:cubicBezTo>
                  <a:cubicBezTo>
                    <a:pt x="36550" y="22259"/>
                    <a:pt x="36651" y="22245"/>
                    <a:pt x="36752" y="22230"/>
                  </a:cubicBezTo>
                  <a:cubicBezTo>
                    <a:pt x="37441" y="22144"/>
                    <a:pt x="38088" y="22101"/>
                    <a:pt x="38734" y="21799"/>
                  </a:cubicBezTo>
                  <a:cubicBezTo>
                    <a:pt x="39984" y="21225"/>
                    <a:pt x="40889" y="20075"/>
                    <a:pt x="41162" y="18710"/>
                  </a:cubicBezTo>
                  <a:cubicBezTo>
                    <a:pt x="41370" y="17697"/>
                    <a:pt x="40508" y="17028"/>
                    <a:pt x="39717" y="17028"/>
                  </a:cubicBezTo>
                  <a:cubicBezTo>
                    <a:pt x="39197" y="17028"/>
                    <a:pt x="38707" y="17319"/>
                    <a:pt x="38576" y="17992"/>
                  </a:cubicBezTo>
                  <a:cubicBezTo>
                    <a:pt x="38260" y="19558"/>
                    <a:pt x="37111" y="19371"/>
                    <a:pt x="35861" y="19644"/>
                  </a:cubicBezTo>
                  <a:cubicBezTo>
                    <a:pt x="35803" y="19659"/>
                    <a:pt x="35746" y="19673"/>
                    <a:pt x="35688" y="19687"/>
                  </a:cubicBezTo>
                  <a:cubicBezTo>
                    <a:pt x="35473" y="19012"/>
                    <a:pt x="35229" y="18351"/>
                    <a:pt x="34956" y="17690"/>
                  </a:cubicBezTo>
                  <a:cubicBezTo>
                    <a:pt x="34740" y="17159"/>
                    <a:pt x="34510" y="16613"/>
                    <a:pt x="34252" y="16081"/>
                  </a:cubicBezTo>
                  <a:cubicBezTo>
                    <a:pt x="34740" y="15406"/>
                    <a:pt x="35559" y="14917"/>
                    <a:pt x="36177" y="14486"/>
                  </a:cubicBezTo>
                  <a:cubicBezTo>
                    <a:pt x="37312" y="13711"/>
                    <a:pt x="38476" y="12892"/>
                    <a:pt x="38792" y="11484"/>
                  </a:cubicBezTo>
                  <a:cubicBezTo>
                    <a:pt x="39025" y="10464"/>
                    <a:pt x="38177" y="9797"/>
                    <a:pt x="37380" y="9797"/>
                  </a:cubicBezTo>
                  <a:cubicBezTo>
                    <a:pt x="36852" y="9797"/>
                    <a:pt x="36346" y="10090"/>
                    <a:pt x="36191" y="10765"/>
                  </a:cubicBezTo>
                  <a:cubicBezTo>
                    <a:pt x="36048" y="11426"/>
                    <a:pt x="35358" y="11785"/>
                    <a:pt x="34826" y="12159"/>
                  </a:cubicBezTo>
                  <a:cubicBezTo>
                    <a:pt x="34223" y="12547"/>
                    <a:pt x="33648" y="12963"/>
                    <a:pt x="33102" y="13409"/>
                  </a:cubicBezTo>
                  <a:cubicBezTo>
                    <a:pt x="33016" y="13481"/>
                    <a:pt x="32944" y="13553"/>
                    <a:pt x="32858" y="13624"/>
                  </a:cubicBezTo>
                  <a:cubicBezTo>
                    <a:pt x="32370" y="12920"/>
                    <a:pt x="31795" y="12288"/>
                    <a:pt x="31148" y="11728"/>
                  </a:cubicBezTo>
                  <a:cubicBezTo>
                    <a:pt x="30904" y="11512"/>
                    <a:pt x="30631" y="11311"/>
                    <a:pt x="30372" y="11110"/>
                  </a:cubicBezTo>
                  <a:cubicBezTo>
                    <a:pt x="30516" y="10780"/>
                    <a:pt x="30645" y="10435"/>
                    <a:pt x="30746" y="10076"/>
                  </a:cubicBezTo>
                  <a:cubicBezTo>
                    <a:pt x="30990" y="9271"/>
                    <a:pt x="31062" y="8452"/>
                    <a:pt x="31191" y="7633"/>
                  </a:cubicBezTo>
                  <a:cubicBezTo>
                    <a:pt x="31263" y="7173"/>
                    <a:pt x="31364" y="6168"/>
                    <a:pt x="31895" y="5938"/>
                  </a:cubicBezTo>
                  <a:cubicBezTo>
                    <a:pt x="32571" y="5665"/>
                    <a:pt x="33059" y="5047"/>
                    <a:pt x="32844" y="4286"/>
                  </a:cubicBezTo>
                  <a:cubicBezTo>
                    <a:pt x="32690" y="3767"/>
                    <a:pt x="32121" y="3277"/>
                    <a:pt x="31548" y="3277"/>
                  </a:cubicBezTo>
                  <a:cubicBezTo>
                    <a:pt x="31423" y="3277"/>
                    <a:pt x="31298" y="3300"/>
                    <a:pt x="31177" y="3352"/>
                  </a:cubicBezTo>
                  <a:cubicBezTo>
                    <a:pt x="29338" y="4128"/>
                    <a:pt x="28749" y="5708"/>
                    <a:pt x="28505" y="7590"/>
                  </a:cubicBezTo>
                  <a:cubicBezTo>
                    <a:pt x="28404" y="8337"/>
                    <a:pt x="28232" y="9056"/>
                    <a:pt x="27988" y="9760"/>
                  </a:cubicBezTo>
                  <a:cubicBezTo>
                    <a:pt x="26910" y="9300"/>
                    <a:pt x="25746" y="9056"/>
                    <a:pt x="24582" y="8998"/>
                  </a:cubicBezTo>
                  <a:cubicBezTo>
                    <a:pt x="24712" y="8107"/>
                    <a:pt x="24884" y="7202"/>
                    <a:pt x="25042" y="6311"/>
                  </a:cubicBezTo>
                  <a:cubicBezTo>
                    <a:pt x="25387" y="4372"/>
                    <a:pt x="25430" y="2490"/>
                    <a:pt x="24539" y="694"/>
                  </a:cubicBezTo>
                  <a:cubicBezTo>
                    <a:pt x="24301" y="204"/>
                    <a:pt x="23909" y="1"/>
                    <a:pt x="23507" y="1"/>
                  </a:cubicBezTo>
                  <a:close/>
                </a:path>
              </a:pathLst>
            </a:custGeom>
            <a:solidFill>
              <a:srgbClr val="FECE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178"/>
            <p:cNvSpPr/>
            <p:nvPr/>
          </p:nvSpPr>
          <p:spPr>
            <a:xfrm>
              <a:off x="3414175" y="1644050"/>
              <a:ext cx="176375" cy="136500"/>
            </a:xfrm>
            <a:custGeom>
              <a:rect b="b" l="l" r="r" t="t"/>
              <a:pathLst>
                <a:path extrusionOk="0" h="5460" w="7055">
                  <a:moveTo>
                    <a:pt x="3535" y="0"/>
                  </a:moveTo>
                  <a:cubicBezTo>
                    <a:pt x="15" y="0"/>
                    <a:pt x="0" y="5460"/>
                    <a:pt x="3535" y="5460"/>
                  </a:cubicBezTo>
                  <a:cubicBezTo>
                    <a:pt x="7055" y="5460"/>
                    <a:pt x="7055" y="0"/>
                    <a:pt x="353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178"/>
            <p:cNvSpPr/>
            <p:nvPr/>
          </p:nvSpPr>
          <p:spPr>
            <a:xfrm>
              <a:off x="3443625" y="1672775"/>
              <a:ext cx="102025" cy="79050"/>
            </a:xfrm>
            <a:custGeom>
              <a:rect b="b" l="l" r="r" t="t"/>
              <a:pathLst>
                <a:path extrusionOk="0" h="3162" w="4081">
                  <a:moveTo>
                    <a:pt x="2041" y="1"/>
                  </a:moveTo>
                  <a:cubicBezTo>
                    <a:pt x="1" y="1"/>
                    <a:pt x="1" y="3161"/>
                    <a:pt x="2041" y="3161"/>
                  </a:cubicBezTo>
                  <a:cubicBezTo>
                    <a:pt x="4067" y="3161"/>
                    <a:pt x="4081" y="1"/>
                    <a:pt x="2041" y="1"/>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178"/>
            <p:cNvSpPr/>
            <p:nvPr/>
          </p:nvSpPr>
          <p:spPr>
            <a:xfrm>
              <a:off x="3629675" y="1632900"/>
              <a:ext cx="175325" cy="136175"/>
            </a:xfrm>
            <a:custGeom>
              <a:rect b="b" l="l" r="r" t="t"/>
              <a:pathLst>
                <a:path extrusionOk="0" h="5447" w="7013">
                  <a:moveTo>
                    <a:pt x="3506" y="1"/>
                  </a:moveTo>
                  <a:cubicBezTo>
                    <a:pt x="15" y="1"/>
                    <a:pt x="1" y="5446"/>
                    <a:pt x="3506" y="5446"/>
                  </a:cubicBezTo>
                  <a:cubicBezTo>
                    <a:pt x="7012" y="5446"/>
                    <a:pt x="7012" y="1"/>
                    <a:pt x="35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178"/>
            <p:cNvSpPr/>
            <p:nvPr/>
          </p:nvSpPr>
          <p:spPr>
            <a:xfrm>
              <a:off x="3666675" y="1661650"/>
              <a:ext cx="101325" cy="78675"/>
            </a:xfrm>
            <a:custGeom>
              <a:rect b="b" l="l" r="r" t="t"/>
              <a:pathLst>
                <a:path extrusionOk="0" h="3147" w="4053">
                  <a:moveTo>
                    <a:pt x="2026" y="0"/>
                  </a:moveTo>
                  <a:cubicBezTo>
                    <a:pt x="1" y="0"/>
                    <a:pt x="1" y="3147"/>
                    <a:pt x="2026" y="3147"/>
                  </a:cubicBezTo>
                  <a:cubicBezTo>
                    <a:pt x="4052" y="3147"/>
                    <a:pt x="4052" y="0"/>
                    <a:pt x="2026" y="0"/>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178"/>
            <p:cNvSpPr/>
            <p:nvPr/>
          </p:nvSpPr>
          <p:spPr>
            <a:xfrm>
              <a:off x="3504700" y="1922200"/>
              <a:ext cx="183900" cy="160375"/>
            </a:xfrm>
            <a:custGeom>
              <a:rect b="b" l="l" r="r" t="t"/>
              <a:pathLst>
                <a:path extrusionOk="0" h="6415" w="7356">
                  <a:moveTo>
                    <a:pt x="3801" y="0"/>
                  </a:moveTo>
                  <a:cubicBezTo>
                    <a:pt x="3585" y="0"/>
                    <a:pt x="3362" y="26"/>
                    <a:pt x="3132" y="81"/>
                  </a:cubicBezTo>
                  <a:cubicBezTo>
                    <a:pt x="2399" y="267"/>
                    <a:pt x="1782" y="742"/>
                    <a:pt x="1422" y="1402"/>
                  </a:cubicBezTo>
                  <a:cubicBezTo>
                    <a:pt x="1049" y="1675"/>
                    <a:pt x="747" y="2020"/>
                    <a:pt x="532" y="2437"/>
                  </a:cubicBezTo>
                  <a:cubicBezTo>
                    <a:pt x="0" y="3428"/>
                    <a:pt x="172" y="4664"/>
                    <a:pt x="948" y="5483"/>
                  </a:cubicBezTo>
                  <a:cubicBezTo>
                    <a:pt x="1577" y="6122"/>
                    <a:pt x="2386" y="6414"/>
                    <a:pt x="3199" y="6414"/>
                  </a:cubicBezTo>
                  <a:cubicBezTo>
                    <a:pt x="4449" y="6414"/>
                    <a:pt x="5709" y="5724"/>
                    <a:pt x="6336" y="4549"/>
                  </a:cubicBezTo>
                  <a:cubicBezTo>
                    <a:pt x="7355" y="2602"/>
                    <a:pt x="5973" y="0"/>
                    <a:pt x="3801" y="0"/>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6" name="Shape 2006"/>
        <p:cNvGrpSpPr/>
        <p:nvPr/>
      </p:nvGrpSpPr>
      <p:grpSpPr>
        <a:xfrm>
          <a:off x="0" y="0"/>
          <a:ext cx="0" cy="0"/>
          <a:chOff x="0" y="0"/>
          <a:chExt cx="0" cy="0"/>
        </a:xfrm>
      </p:grpSpPr>
      <p:sp>
        <p:nvSpPr>
          <p:cNvPr id="2007" name="Google Shape;2007;p179"/>
          <p:cNvSpPr txBox="1"/>
          <p:nvPr>
            <p:ph idx="4294967295" type="title"/>
          </p:nvPr>
        </p:nvSpPr>
        <p:spPr>
          <a:xfrm>
            <a:off x="263775" y="225900"/>
            <a:ext cx="8105400" cy="8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300"/>
              <a:t>Name Bracelet: How did this work?</a:t>
            </a:r>
            <a:endParaRPr sz="3300"/>
          </a:p>
        </p:txBody>
      </p:sp>
      <p:sp>
        <p:nvSpPr>
          <p:cNvPr id="2008" name="Google Shape;2008;p179"/>
          <p:cNvSpPr txBox="1"/>
          <p:nvPr/>
        </p:nvSpPr>
        <p:spPr>
          <a:xfrm>
            <a:off x="385825" y="1290575"/>
            <a:ext cx="8399700" cy="290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highlight>
                  <a:schemeClr val="accent2"/>
                </a:highlight>
                <a:latin typeface="Glegoo"/>
                <a:ea typeface="Glegoo"/>
                <a:cs typeface="Glegoo"/>
                <a:sym typeface="Glegoo"/>
              </a:rPr>
              <a:t>How many beads represent one letter? How many nitrogenous bases represent one codon?</a:t>
            </a:r>
            <a:endParaRPr b="1">
              <a:solidFill>
                <a:schemeClr val="dk1"/>
              </a:solidFill>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a:p>
            <a:pPr indent="0" lvl="0" marL="0" rtl="0" algn="l">
              <a:spcBef>
                <a:spcPts val="0"/>
              </a:spcBef>
              <a:spcAft>
                <a:spcPts val="0"/>
              </a:spcAft>
              <a:buNone/>
            </a:pPr>
            <a:r>
              <a:t/>
            </a:r>
            <a:endParaRPr i="1">
              <a:solidFill>
                <a:schemeClr val="dk1"/>
              </a:solidFill>
              <a:highlight>
                <a:schemeClr val="accent2"/>
              </a:highlight>
              <a:latin typeface="Glegoo"/>
              <a:ea typeface="Glegoo"/>
              <a:cs typeface="Glegoo"/>
              <a:sym typeface="Glegoo"/>
            </a:endParaRPr>
          </a:p>
          <a:p>
            <a:pPr indent="0" lvl="0" marL="0" rtl="0" algn="l">
              <a:spcBef>
                <a:spcPts val="0"/>
              </a:spcBef>
              <a:spcAft>
                <a:spcPts val="0"/>
              </a:spcAft>
              <a:buNone/>
            </a:pPr>
            <a:r>
              <a:t/>
            </a:r>
            <a:endParaRPr i="1">
              <a:solidFill>
                <a:schemeClr val="dk1"/>
              </a:solidFill>
              <a:highlight>
                <a:schemeClr val="accent2"/>
              </a:highlight>
              <a:latin typeface="Glegoo"/>
              <a:ea typeface="Glegoo"/>
              <a:cs typeface="Glegoo"/>
              <a:sym typeface="Glegoo"/>
            </a:endParaRPr>
          </a:p>
          <a:p>
            <a:pPr indent="0" lvl="0" marL="0" rtl="0" algn="l">
              <a:spcBef>
                <a:spcPts val="0"/>
              </a:spcBef>
              <a:spcAft>
                <a:spcPts val="0"/>
              </a:spcAft>
              <a:buNone/>
            </a:pPr>
            <a:r>
              <a:rPr i="1" lang="en">
                <a:solidFill>
                  <a:schemeClr val="dk1"/>
                </a:solidFill>
                <a:highlight>
                  <a:schemeClr val="accent2"/>
                </a:highlight>
                <a:latin typeface="Glegoo"/>
                <a:ea typeface="Glegoo"/>
                <a:cs typeface="Glegoo"/>
                <a:sym typeface="Glegoo"/>
              </a:rPr>
              <a:t>Does a word make sense if a mistake is made? </a:t>
            </a:r>
            <a:endParaRPr b="1">
              <a:solidFill>
                <a:schemeClr val="dk1"/>
              </a:solidFill>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a:p>
            <a:pPr indent="0" lvl="0" marL="0" rtl="0" algn="l">
              <a:spcBef>
                <a:spcPts val="0"/>
              </a:spcBef>
              <a:spcAft>
                <a:spcPts val="0"/>
              </a:spcAft>
              <a:buNone/>
            </a:pPr>
            <a:r>
              <a:t/>
            </a:r>
            <a:endParaRPr i="1">
              <a:solidFill>
                <a:schemeClr val="dk1"/>
              </a:solidFill>
              <a:highlight>
                <a:schemeClr val="accent2"/>
              </a:highlight>
              <a:latin typeface="Glegoo"/>
              <a:ea typeface="Glegoo"/>
              <a:cs typeface="Glegoo"/>
              <a:sym typeface="Glegoo"/>
            </a:endParaRPr>
          </a:p>
          <a:p>
            <a:pPr indent="0" lvl="0" marL="0" rtl="0" algn="l">
              <a:spcBef>
                <a:spcPts val="0"/>
              </a:spcBef>
              <a:spcAft>
                <a:spcPts val="0"/>
              </a:spcAft>
              <a:buNone/>
            </a:pPr>
            <a:r>
              <a:t/>
            </a:r>
            <a:endParaRPr i="1">
              <a:solidFill>
                <a:schemeClr val="dk1"/>
              </a:solidFill>
              <a:highlight>
                <a:schemeClr val="accent2"/>
              </a:highlight>
              <a:latin typeface="Glegoo"/>
              <a:ea typeface="Glegoo"/>
              <a:cs typeface="Glegoo"/>
              <a:sym typeface="Glegoo"/>
            </a:endParaRPr>
          </a:p>
          <a:p>
            <a:pPr indent="0" lvl="0" marL="0" rtl="0" algn="l">
              <a:spcBef>
                <a:spcPts val="0"/>
              </a:spcBef>
              <a:spcAft>
                <a:spcPts val="0"/>
              </a:spcAft>
              <a:buNone/>
            </a:pPr>
            <a:r>
              <a:t/>
            </a:r>
            <a:endParaRPr i="1">
              <a:solidFill>
                <a:schemeClr val="dk1"/>
              </a:solidFill>
              <a:highlight>
                <a:schemeClr val="accent2"/>
              </a:highlight>
              <a:latin typeface="Glegoo"/>
              <a:ea typeface="Glegoo"/>
              <a:cs typeface="Glegoo"/>
              <a:sym typeface="Glegoo"/>
            </a:endParaRPr>
          </a:p>
          <a:p>
            <a:pPr indent="0" lvl="0" marL="0" rtl="0" algn="l">
              <a:spcBef>
                <a:spcPts val="0"/>
              </a:spcBef>
              <a:spcAft>
                <a:spcPts val="0"/>
              </a:spcAft>
              <a:buNone/>
            </a:pPr>
            <a:r>
              <a:rPr i="1" lang="en">
                <a:solidFill>
                  <a:schemeClr val="dk1"/>
                </a:solidFill>
                <a:highlight>
                  <a:schemeClr val="accent2"/>
                </a:highlight>
                <a:latin typeface="Glegoo"/>
                <a:ea typeface="Glegoo"/>
                <a:cs typeface="Glegoo"/>
                <a:sym typeface="Glegoo"/>
              </a:rPr>
              <a:t>Does it make sense to read your bracelet backwards? Can you read DNA backwards?</a:t>
            </a:r>
            <a:r>
              <a:rPr i="1" lang="en">
                <a:solidFill>
                  <a:schemeClr val="dk1"/>
                </a:solidFill>
                <a:highlight>
                  <a:schemeClr val="accent2"/>
                </a:highlight>
                <a:latin typeface="Glegoo"/>
                <a:ea typeface="Glegoo"/>
                <a:cs typeface="Glegoo"/>
                <a:sym typeface="Glegoo"/>
              </a:rPr>
              <a:t> </a:t>
            </a:r>
            <a:endParaRPr i="1">
              <a:solidFill>
                <a:schemeClr val="dk1"/>
              </a:solidFill>
              <a:highlight>
                <a:schemeClr val="accent2"/>
              </a:highlight>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p:txBody>
      </p:sp>
      <p:sp>
        <p:nvSpPr>
          <p:cNvPr id="2009" name="Google Shape;2009;p179"/>
          <p:cNvSpPr txBox="1"/>
          <p:nvPr/>
        </p:nvSpPr>
        <p:spPr>
          <a:xfrm>
            <a:off x="615568" y="1544275"/>
            <a:ext cx="80097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Glegoo"/>
                <a:ea typeface="Glegoo"/>
                <a:cs typeface="Glegoo"/>
                <a:sym typeface="Glegoo"/>
              </a:rPr>
              <a:t>→ 3 beads represent one letter, and sometimes more than one set of 3 beads can represent the same letter. DNA works the same way. 3 bases represent one codon, which codes for one amino acid. A string of amino acids forms a protein. </a:t>
            </a:r>
            <a:endParaRPr>
              <a:solidFill>
                <a:schemeClr val="dk1"/>
              </a:solidFill>
              <a:latin typeface="Glegoo"/>
              <a:ea typeface="Glegoo"/>
              <a:cs typeface="Glegoo"/>
              <a:sym typeface="Glegoo"/>
            </a:endParaRPr>
          </a:p>
        </p:txBody>
      </p:sp>
      <p:sp>
        <p:nvSpPr>
          <p:cNvPr id="2010" name="Google Shape;2010;p179"/>
          <p:cNvSpPr txBox="1"/>
          <p:nvPr/>
        </p:nvSpPr>
        <p:spPr>
          <a:xfrm>
            <a:off x="615568" y="2600975"/>
            <a:ext cx="8009700" cy="27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Glegoo"/>
                <a:ea typeface="Glegoo"/>
                <a:cs typeface="Glegoo"/>
                <a:sym typeface="Glegoo"/>
              </a:rPr>
              <a:t>→</a:t>
            </a:r>
            <a:r>
              <a:rPr lang="en">
                <a:solidFill>
                  <a:schemeClr val="dk1"/>
                </a:solidFill>
                <a:latin typeface="Glegoo"/>
                <a:ea typeface="Glegoo"/>
                <a:cs typeface="Glegoo"/>
                <a:sym typeface="Glegoo"/>
              </a:rPr>
              <a:t> Sometimes. Depending on which color you switch out, and what color you replace it with, your new word may or may not change. With DNA, a mistake is called a mutation. There are many types of mutations, and the ones that change the coded amino acid often lead to disorders or diseases.  </a:t>
            </a:r>
            <a:endParaRPr>
              <a:solidFill>
                <a:schemeClr val="dk1"/>
              </a:solidFill>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p:txBody>
      </p:sp>
      <p:sp>
        <p:nvSpPr>
          <p:cNvPr id="2011" name="Google Shape;2011;p179"/>
          <p:cNvSpPr txBox="1"/>
          <p:nvPr/>
        </p:nvSpPr>
        <p:spPr>
          <a:xfrm>
            <a:off x="615568" y="3903075"/>
            <a:ext cx="8009700" cy="8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Glegoo"/>
                <a:ea typeface="Glegoo"/>
                <a:cs typeface="Glegoo"/>
                <a:sym typeface="Glegoo"/>
              </a:rPr>
              <a:t>→ Reading your coded sequence (bracelet) backwards will almost always change the message it encodes. Similarly, DNA must be read from one direction to the other (5’ end to 3’ end) to make sure that it encodes for the right amino acids and </a:t>
            </a:r>
            <a:r>
              <a:rPr lang="en">
                <a:solidFill>
                  <a:schemeClr val="dk1"/>
                </a:solidFill>
                <a:latin typeface="Glegoo"/>
                <a:ea typeface="Glegoo"/>
                <a:cs typeface="Glegoo"/>
                <a:sym typeface="Glegoo"/>
              </a:rPr>
              <a:t>produces</a:t>
            </a:r>
            <a:r>
              <a:rPr lang="en">
                <a:solidFill>
                  <a:schemeClr val="dk1"/>
                </a:solidFill>
                <a:latin typeface="Glegoo"/>
                <a:ea typeface="Glegoo"/>
                <a:cs typeface="Glegoo"/>
                <a:sym typeface="Glegoo"/>
              </a:rPr>
              <a:t> the right protein!</a:t>
            </a:r>
            <a:endParaRPr>
              <a:solidFill>
                <a:schemeClr val="dk1"/>
              </a:solidFill>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a:p>
            <a:pPr indent="0" lvl="0" marL="0" rtl="0" algn="l">
              <a:spcBef>
                <a:spcPts val="0"/>
              </a:spcBef>
              <a:spcAft>
                <a:spcPts val="0"/>
              </a:spcAft>
              <a:buNone/>
            </a:pPr>
            <a:r>
              <a:t/>
            </a:r>
            <a:endParaRPr>
              <a:solidFill>
                <a:schemeClr val="dk1"/>
              </a:solidFill>
              <a:latin typeface="Glegoo"/>
              <a:ea typeface="Glegoo"/>
              <a:cs typeface="Glegoo"/>
              <a:sym typeface="Glegoo"/>
            </a:endParaRPr>
          </a:p>
        </p:txBody>
      </p:sp>
      <p:sp>
        <p:nvSpPr>
          <p:cNvPr id="2012" name="Google Shape;2012;p179"/>
          <p:cNvSpPr/>
          <p:nvPr/>
        </p:nvSpPr>
        <p:spPr>
          <a:xfrm rot="-1274851">
            <a:off x="4096583" y="4601548"/>
            <a:ext cx="950832" cy="527644"/>
          </a:xfrm>
          <a:custGeom>
            <a:rect b="b" l="l" r="r" t="t"/>
            <a:pathLst>
              <a:path extrusionOk="0" h="11211" w="20204">
                <a:moveTo>
                  <a:pt x="3442" y="1"/>
                </a:moveTo>
                <a:cubicBezTo>
                  <a:pt x="3180" y="1"/>
                  <a:pt x="2914" y="96"/>
                  <a:pt x="2729" y="264"/>
                </a:cubicBezTo>
                <a:cubicBezTo>
                  <a:pt x="1783" y="1086"/>
                  <a:pt x="962" y="2044"/>
                  <a:pt x="290" y="3102"/>
                </a:cubicBezTo>
                <a:cubicBezTo>
                  <a:pt x="0" y="3578"/>
                  <a:pt x="432" y="4089"/>
                  <a:pt x="887" y="4089"/>
                </a:cubicBezTo>
                <a:cubicBezTo>
                  <a:pt x="1038" y="4089"/>
                  <a:pt x="1192" y="4032"/>
                  <a:pt x="1323" y="3898"/>
                </a:cubicBezTo>
                <a:cubicBezTo>
                  <a:pt x="1833" y="3351"/>
                  <a:pt x="2393" y="2840"/>
                  <a:pt x="2978" y="2367"/>
                </a:cubicBezTo>
                <a:cubicBezTo>
                  <a:pt x="3463" y="3537"/>
                  <a:pt x="3974" y="4682"/>
                  <a:pt x="4471" y="5840"/>
                </a:cubicBezTo>
                <a:cubicBezTo>
                  <a:pt x="4602" y="6159"/>
                  <a:pt x="4965" y="6322"/>
                  <a:pt x="5314" y="6322"/>
                </a:cubicBezTo>
                <a:cubicBezTo>
                  <a:pt x="5496" y="6322"/>
                  <a:pt x="5675" y="6278"/>
                  <a:pt x="5816" y="6188"/>
                </a:cubicBezTo>
                <a:lnTo>
                  <a:pt x="8354" y="4633"/>
                </a:lnTo>
                <a:cubicBezTo>
                  <a:pt x="8529" y="5802"/>
                  <a:pt x="8765" y="6960"/>
                  <a:pt x="9051" y="8105"/>
                </a:cubicBezTo>
                <a:cubicBezTo>
                  <a:pt x="9169" y="8531"/>
                  <a:pt x="9610" y="8844"/>
                  <a:pt x="10052" y="8844"/>
                </a:cubicBezTo>
                <a:cubicBezTo>
                  <a:pt x="10218" y="8844"/>
                  <a:pt x="10383" y="8800"/>
                  <a:pt x="10532" y="8702"/>
                </a:cubicBezTo>
                <a:cubicBezTo>
                  <a:pt x="11466" y="8055"/>
                  <a:pt x="12437" y="7458"/>
                  <a:pt x="13432" y="6923"/>
                </a:cubicBezTo>
                <a:cubicBezTo>
                  <a:pt x="13644" y="8105"/>
                  <a:pt x="13880" y="9275"/>
                  <a:pt x="14154" y="10445"/>
                </a:cubicBezTo>
                <a:cubicBezTo>
                  <a:pt x="14254" y="10870"/>
                  <a:pt x="14729" y="11210"/>
                  <a:pt x="15177" y="11210"/>
                </a:cubicBezTo>
                <a:cubicBezTo>
                  <a:pt x="15345" y="11210"/>
                  <a:pt x="15509" y="11163"/>
                  <a:pt x="15648" y="11054"/>
                </a:cubicBezTo>
                <a:lnTo>
                  <a:pt x="19257" y="8267"/>
                </a:lnTo>
                <a:cubicBezTo>
                  <a:pt x="20204" y="7546"/>
                  <a:pt x="19618" y="6365"/>
                  <a:pt x="18733" y="6365"/>
                </a:cubicBezTo>
                <a:cubicBezTo>
                  <a:pt x="18502" y="6365"/>
                  <a:pt x="18250" y="6445"/>
                  <a:pt x="18000" y="6636"/>
                </a:cubicBezTo>
                <a:lnTo>
                  <a:pt x="15784" y="8379"/>
                </a:lnTo>
                <a:cubicBezTo>
                  <a:pt x="15548" y="7296"/>
                  <a:pt x="15336" y="6201"/>
                  <a:pt x="15162" y="5105"/>
                </a:cubicBezTo>
                <a:cubicBezTo>
                  <a:pt x="15092" y="4621"/>
                  <a:pt x="14641" y="4392"/>
                  <a:pt x="14203" y="4392"/>
                </a:cubicBezTo>
                <a:cubicBezTo>
                  <a:pt x="14022" y="4392"/>
                  <a:pt x="13843" y="4432"/>
                  <a:pt x="13694" y="4508"/>
                </a:cubicBezTo>
                <a:cubicBezTo>
                  <a:pt x="12648" y="5031"/>
                  <a:pt x="11653" y="5591"/>
                  <a:pt x="10669" y="6201"/>
                </a:cubicBezTo>
                <a:cubicBezTo>
                  <a:pt x="10445" y="5130"/>
                  <a:pt x="10271" y="4048"/>
                  <a:pt x="10159" y="2965"/>
                </a:cubicBezTo>
                <a:cubicBezTo>
                  <a:pt x="10102" y="2415"/>
                  <a:pt x="9662" y="1944"/>
                  <a:pt x="9142" y="1944"/>
                </a:cubicBezTo>
                <a:cubicBezTo>
                  <a:pt x="8980" y="1944"/>
                  <a:pt x="8809" y="1990"/>
                  <a:pt x="8641" y="2094"/>
                </a:cubicBezTo>
                <a:cubicBezTo>
                  <a:pt x="7682" y="2691"/>
                  <a:pt x="6724" y="3301"/>
                  <a:pt x="5766" y="3898"/>
                </a:cubicBezTo>
                <a:cubicBezTo>
                  <a:pt x="5255" y="2753"/>
                  <a:pt x="4745" y="1596"/>
                  <a:pt x="4223" y="463"/>
                </a:cubicBezTo>
                <a:cubicBezTo>
                  <a:pt x="4072" y="142"/>
                  <a:pt x="3760" y="1"/>
                  <a:pt x="3442" y="1"/>
                </a:cubicBezTo>
                <a:close/>
              </a:path>
            </a:pathLst>
          </a:custGeom>
          <a:solidFill>
            <a:srgbClr val="FECE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13" name="Google Shape;2013;p179"/>
          <p:cNvGrpSpPr/>
          <p:nvPr/>
        </p:nvGrpSpPr>
        <p:grpSpPr>
          <a:xfrm rot="-370836">
            <a:off x="8278267" y="1854611"/>
            <a:ext cx="654015" cy="716667"/>
            <a:chOff x="3730250" y="2585325"/>
            <a:chExt cx="2011800" cy="2264125"/>
          </a:xfrm>
        </p:grpSpPr>
        <p:sp>
          <p:nvSpPr>
            <p:cNvPr id="2014" name="Google Shape;2014;p179"/>
            <p:cNvSpPr/>
            <p:nvPr/>
          </p:nvSpPr>
          <p:spPr>
            <a:xfrm>
              <a:off x="3730250" y="2585325"/>
              <a:ext cx="2011800" cy="2264125"/>
            </a:xfrm>
            <a:custGeom>
              <a:rect b="b" l="l" r="r" t="t"/>
              <a:pathLst>
                <a:path extrusionOk="0" h="90565" w="80472">
                  <a:moveTo>
                    <a:pt x="8334" y="54659"/>
                  </a:moveTo>
                  <a:lnTo>
                    <a:pt x="8334" y="54659"/>
                  </a:lnTo>
                  <a:cubicBezTo>
                    <a:pt x="8291" y="54730"/>
                    <a:pt x="8262" y="54802"/>
                    <a:pt x="8233" y="54860"/>
                  </a:cubicBezTo>
                  <a:lnTo>
                    <a:pt x="8305" y="54702"/>
                  </a:lnTo>
                  <a:lnTo>
                    <a:pt x="8334" y="54659"/>
                  </a:lnTo>
                  <a:close/>
                  <a:moveTo>
                    <a:pt x="37263" y="1"/>
                  </a:moveTo>
                  <a:cubicBezTo>
                    <a:pt x="37179" y="1"/>
                    <a:pt x="37095" y="2"/>
                    <a:pt x="37011" y="6"/>
                  </a:cubicBezTo>
                  <a:cubicBezTo>
                    <a:pt x="33160" y="164"/>
                    <a:pt x="31091" y="4776"/>
                    <a:pt x="33376" y="7836"/>
                  </a:cubicBezTo>
                  <a:cubicBezTo>
                    <a:pt x="34065" y="8770"/>
                    <a:pt x="35085" y="9402"/>
                    <a:pt x="36220" y="9632"/>
                  </a:cubicBezTo>
                  <a:cubicBezTo>
                    <a:pt x="36335" y="15163"/>
                    <a:pt x="36436" y="20680"/>
                    <a:pt x="36551" y="26212"/>
                  </a:cubicBezTo>
                  <a:cubicBezTo>
                    <a:pt x="33577" y="26599"/>
                    <a:pt x="30703" y="27217"/>
                    <a:pt x="28017" y="28582"/>
                  </a:cubicBezTo>
                  <a:cubicBezTo>
                    <a:pt x="27212" y="26844"/>
                    <a:pt x="26393" y="25120"/>
                    <a:pt x="25589" y="23396"/>
                  </a:cubicBezTo>
                  <a:cubicBezTo>
                    <a:pt x="25732" y="23194"/>
                    <a:pt x="25847" y="22965"/>
                    <a:pt x="25948" y="22735"/>
                  </a:cubicBezTo>
                  <a:cubicBezTo>
                    <a:pt x="26537" y="21269"/>
                    <a:pt x="26192" y="19603"/>
                    <a:pt x="25086" y="18482"/>
                  </a:cubicBezTo>
                  <a:cubicBezTo>
                    <a:pt x="24553" y="17752"/>
                    <a:pt x="23714" y="17357"/>
                    <a:pt x="22862" y="17357"/>
                  </a:cubicBezTo>
                  <a:cubicBezTo>
                    <a:pt x="22405" y="17357"/>
                    <a:pt x="21944" y="17471"/>
                    <a:pt x="21523" y="17706"/>
                  </a:cubicBezTo>
                  <a:cubicBezTo>
                    <a:pt x="20144" y="18439"/>
                    <a:pt x="19195" y="19718"/>
                    <a:pt x="19095" y="21284"/>
                  </a:cubicBezTo>
                  <a:cubicBezTo>
                    <a:pt x="18994" y="23094"/>
                    <a:pt x="20302" y="24674"/>
                    <a:pt x="22097" y="24933"/>
                  </a:cubicBezTo>
                  <a:cubicBezTo>
                    <a:pt x="22258" y="24956"/>
                    <a:pt x="22422" y="24967"/>
                    <a:pt x="22585" y="24967"/>
                  </a:cubicBezTo>
                  <a:cubicBezTo>
                    <a:pt x="22831" y="24967"/>
                    <a:pt x="23077" y="24941"/>
                    <a:pt x="23319" y="24890"/>
                  </a:cubicBezTo>
                  <a:lnTo>
                    <a:pt x="25704" y="29976"/>
                  </a:lnTo>
                  <a:cubicBezTo>
                    <a:pt x="23161" y="31800"/>
                    <a:pt x="20962" y="34315"/>
                    <a:pt x="19669" y="37159"/>
                  </a:cubicBezTo>
                  <a:cubicBezTo>
                    <a:pt x="19181" y="38266"/>
                    <a:pt x="18750" y="39386"/>
                    <a:pt x="18391" y="40536"/>
                  </a:cubicBezTo>
                  <a:cubicBezTo>
                    <a:pt x="15417" y="39688"/>
                    <a:pt x="12486" y="38668"/>
                    <a:pt x="9627" y="37490"/>
                  </a:cubicBezTo>
                  <a:cubicBezTo>
                    <a:pt x="9785" y="37145"/>
                    <a:pt x="9900" y="36786"/>
                    <a:pt x="9943" y="36412"/>
                  </a:cubicBezTo>
                  <a:cubicBezTo>
                    <a:pt x="10101" y="35306"/>
                    <a:pt x="9857" y="34171"/>
                    <a:pt x="9282" y="33208"/>
                  </a:cubicBezTo>
                  <a:cubicBezTo>
                    <a:pt x="9210" y="32964"/>
                    <a:pt x="9109" y="32749"/>
                    <a:pt x="8966" y="32533"/>
                  </a:cubicBezTo>
                  <a:cubicBezTo>
                    <a:pt x="8265" y="31501"/>
                    <a:pt x="7125" y="30823"/>
                    <a:pt x="5939" y="30823"/>
                  </a:cubicBezTo>
                  <a:cubicBezTo>
                    <a:pt x="5837" y="30823"/>
                    <a:pt x="5735" y="30828"/>
                    <a:pt x="5633" y="30838"/>
                  </a:cubicBezTo>
                  <a:cubicBezTo>
                    <a:pt x="5453" y="30814"/>
                    <a:pt x="5270" y="30802"/>
                    <a:pt x="5087" y="30802"/>
                  </a:cubicBezTo>
                  <a:cubicBezTo>
                    <a:pt x="4832" y="30802"/>
                    <a:pt x="4576" y="30825"/>
                    <a:pt x="4325" y="30867"/>
                  </a:cubicBezTo>
                  <a:cubicBezTo>
                    <a:pt x="1193" y="31398"/>
                    <a:pt x="1" y="35421"/>
                    <a:pt x="1524" y="37935"/>
                  </a:cubicBezTo>
                  <a:cubicBezTo>
                    <a:pt x="2267" y="39170"/>
                    <a:pt x="3637" y="40004"/>
                    <a:pt x="5056" y="40004"/>
                  </a:cubicBezTo>
                  <a:cubicBezTo>
                    <a:pt x="5421" y="40004"/>
                    <a:pt x="5789" y="39949"/>
                    <a:pt x="6150" y="39832"/>
                  </a:cubicBezTo>
                  <a:cubicBezTo>
                    <a:pt x="6480" y="39731"/>
                    <a:pt x="6782" y="39587"/>
                    <a:pt x="7069" y="39401"/>
                  </a:cubicBezTo>
                  <a:cubicBezTo>
                    <a:pt x="7112" y="39401"/>
                    <a:pt x="7156" y="39386"/>
                    <a:pt x="7199" y="39386"/>
                  </a:cubicBezTo>
                  <a:cubicBezTo>
                    <a:pt x="10632" y="40866"/>
                    <a:pt x="14152" y="42130"/>
                    <a:pt x="17759" y="43151"/>
                  </a:cubicBezTo>
                  <a:cubicBezTo>
                    <a:pt x="17414" y="44918"/>
                    <a:pt x="17342" y="46728"/>
                    <a:pt x="17514" y="48509"/>
                  </a:cubicBezTo>
                  <a:cubicBezTo>
                    <a:pt x="17658" y="49975"/>
                    <a:pt x="17902" y="51412"/>
                    <a:pt x="18247" y="52834"/>
                  </a:cubicBezTo>
                  <a:lnTo>
                    <a:pt x="12428" y="53351"/>
                  </a:lnTo>
                  <a:cubicBezTo>
                    <a:pt x="11592" y="52691"/>
                    <a:pt x="10612" y="52241"/>
                    <a:pt x="9567" y="52241"/>
                  </a:cubicBezTo>
                  <a:cubicBezTo>
                    <a:pt x="9248" y="52241"/>
                    <a:pt x="8922" y="52283"/>
                    <a:pt x="8592" y="52374"/>
                  </a:cubicBezTo>
                  <a:cubicBezTo>
                    <a:pt x="6796" y="52877"/>
                    <a:pt x="5546" y="54759"/>
                    <a:pt x="6035" y="56613"/>
                  </a:cubicBezTo>
                  <a:cubicBezTo>
                    <a:pt x="6468" y="58333"/>
                    <a:pt x="8007" y="59399"/>
                    <a:pt x="9616" y="59399"/>
                  </a:cubicBezTo>
                  <a:cubicBezTo>
                    <a:pt x="10304" y="59399"/>
                    <a:pt x="11005" y="59204"/>
                    <a:pt x="11638" y="58782"/>
                  </a:cubicBezTo>
                  <a:cubicBezTo>
                    <a:pt x="12213" y="58380"/>
                    <a:pt x="12701" y="57834"/>
                    <a:pt x="13017" y="57202"/>
                  </a:cubicBezTo>
                  <a:cubicBezTo>
                    <a:pt x="13290" y="56828"/>
                    <a:pt x="13463" y="56397"/>
                    <a:pt x="13535" y="55952"/>
                  </a:cubicBezTo>
                  <a:lnTo>
                    <a:pt x="18994" y="55449"/>
                  </a:lnTo>
                  <a:cubicBezTo>
                    <a:pt x="19554" y="57087"/>
                    <a:pt x="20244" y="58667"/>
                    <a:pt x="21077" y="60176"/>
                  </a:cubicBezTo>
                  <a:cubicBezTo>
                    <a:pt x="22327" y="62489"/>
                    <a:pt x="23965" y="64558"/>
                    <a:pt x="25919" y="66325"/>
                  </a:cubicBezTo>
                  <a:cubicBezTo>
                    <a:pt x="23290" y="69399"/>
                    <a:pt x="20733" y="72531"/>
                    <a:pt x="18247" y="75750"/>
                  </a:cubicBezTo>
                  <a:cubicBezTo>
                    <a:pt x="18096" y="75721"/>
                    <a:pt x="17946" y="75706"/>
                    <a:pt x="17796" y="75706"/>
                  </a:cubicBezTo>
                  <a:cubicBezTo>
                    <a:pt x="17575" y="75706"/>
                    <a:pt x="17355" y="75739"/>
                    <a:pt x="17141" y="75807"/>
                  </a:cubicBezTo>
                  <a:cubicBezTo>
                    <a:pt x="17069" y="75822"/>
                    <a:pt x="16997" y="75850"/>
                    <a:pt x="16940" y="75879"/>
                  </a:cubicBezTo>
                  <a:cubicBezTo>
                    <a:pt x="16408" y="75879"/>
                    <a:pt x="15891" y="76023"/>
                    <a:pt x="15431" y="76281"/>
                  </a:cubicBezTo>
                  <a:cubicBezTo>
                    <a:pt x="14799" y="76655"/>
                    <a:pt x="14310" y="77215"/>
                    <a:pt x="14037" y="77890"/>
                  </a:cubicBezTo>
                  <a:cubicBezTo>
                    <a:pt x="13391" y="79399"/>
                    <a:pt x="13994" y="81137"/>
                    <a:pt x="15431" y="81928"/>
                  </a:cubicBezTo>
                  <a:cubicBezTo>
                    <a:pt x="15953" y="82208"/>
                    <a:pt x="16520" y="82344"/>
                    <a:pt x="17083" y="82344"/>
                  </a:cubicBezTo>
                  <a:cubicBezTo>
                    <a:pt x="17963" y="82344"/>
                    <a:pt x="18831" y="82012"/>
                    <a:pt x="19497" y="81382"/>
                  </a:cubicBezTo>
                  <a:cubicBezTo>
                    <a:pt x="20488" y="80433"/>
                    <a:pt x="20761" y="78997"/>
                    <a:pt x="20460" y="77689"/>
                  </a:cubicBezTo>
                  <a:cubicBezTo>
                    <a:pt x="20431" y="77589"/>
                    <a:pt x="20402" y="77488"/>
                    <a:pt x="20359" y="77402"/>
                  </a:cubicBezTo>
                  <a:cubicBezTo>
                    <a:pt x="22830" y="74184"/>
                    <a:pt x="25402" y="71052"/>
                    <a:pt x="28045" y="67977"/>
                  </a:cubicBezTo>
                  <a:cubicBezTo>
                    <a:pt x="28304" y="68135"/>
                    <a:pt x="28548" y="68308"/>
                    <a:pt x="28807" y="68451"/>
                  </a:cubicBezTo>
                  <a:cubicBezTo>
                    <a:pt x="31838" y="70305"/>
                    <a:pt x="35402" y="71195"/>
                    <a:pt x="38936" y="71454"/>
                  </a:cubicBezTo>
                  <a:cubicBezTo>
                    <a:pt x="38749" y="74802"/>
                    <a:pt x="38620" y="78163"/>
                    <a:pt x="38562" y="81511"/>
                  </a:cubicBezTo>
                  <a:cubicBezTo>
                    <a:pt x="37327" y="81813"/>
                    <a:pt x="36206" y="82560"/>
                    <a:pt x="35617" y="83738"/>
                  </a:cubicBezTo>
                  <a:cubicBezTo>
                    <a:pt x="34726" y="85577"/>
                    <a:pt x="35071" y="88077"/>
                    <a:pt x="36680" y="89427"/>
                  </a:cubicBezTo>
                  <a:cubicBezTo>
                    <a:pt x="37603" y="90182"/>
                    <a:pt x="38737" y="90564"/>
                    <a:pt x="39877" y="90564"/>
                  </a:cubicBezTo>
                  <a:cubicBezTo>
                    <a:pt x="40776" y="90564"/>
                    <a:pt x="41679" y="90326"/>
                    <a:pt x="42485" y="89844"/>
                  </a:cubicBezTo>
                  <a:cubicBezTo>
                    <a:pt x="44625" y="88565"/>
                    <a:pt x="45157" y="85821"/>
                    <a:pt x="43864" y="83752"/>
                  </a:cubicBezTo>
                  <a:cubicBezTo>
                    <a:pt x="43533" y="83249"/>
                    <a:pt x="43074" y="82862"/>
                    <a:pt x="42528" y="82632"/>
                  </a:cubicBezTo>
                  <a:cubicBezTo>
                    <a:pt x="42226" y="82158"/>
                    <a:pt x="41781" y="81798"/>
                    <a:pt x="41249" y="81612"/>
                  </a:cubicBezTo>
                  <a:cubicBezTo>
                    <a:pt x="41321" y="78235"/>
                    <a:pt x="41436" y="74873"/>
                    <a:pt x="41623" y="71511"/>
                  </a:cubicBezTo>
                  <a:cubicBezTo>
                    <a:pt x="42959" y="71440"/>
                    <a:pt x="44280" y="71267"/>
                    <a:pt x="45617" y="71066"/>
                  </a:cubicBezTo>
                  <a:cubicBezTo>
                    <a:pt x="46823" y="70894"/>
                    <a:pt x="48002" y="70606"/>
                    <a:pt x="49137" y="70190"/>
                  </a:cubicBezTo>
                  <a:cubicBezTo>
                    <a:pt x="49984" y="69859"/>
                    <a:pt x="50861" y="69529"/>
                    <a:pt x="51694" y="69126"/>
                  </a:cubicBezTo>
                  <a:cubicBezTo>
                    <a:pt x="52455" y="70491"/>
                    <a:pt x="53174" y="71871"/>
                    <a:pt x="53878" y="73279"/>
                  </a:cubicBezTo>
                  <a:cubicBezTo>
                    <a:pt x="53461" y="73623"/>
                    <a:pt x="53145" y="74069"/>
                    <a:pt x="52944" y="74557"/>
                  </a:cubicBezTo>
                  <a:cubicBezTo>
                    <a:pt x="52297" y="76066"/>
                    <a:pt x="52901" y="77804"/>
                    <a:pt x="54338" y="78594"/>
                  </a:cubicBezTo>
                  <a:cubicBezTo>
                    <a:pt x="54864" y="78878"/>
                    <a:pt x="55438" y="79016"/>
                    <a:pt x="56006" y="79016"/>
                  </a:cubicBezTo>
                  <a:cubicBezTo>
                    <a:pt x="56880" y="79016"/>
                    <a:pt x="57742" y="78690"/>
                    <a:pt x="58403" y="78063"/>
                  </a:cubicBezTo>
                  <a:cubicBezTo>
                    <a:pt x="59395" y="77100"/>
                    <a:pt x="59668" y="75664"/>
                    <a:pt x="59366" y="74370"/>
                  </a:cubicBezTo>
                  <a:cubicBezTo>
                    <a:pt x="59165" y="73681"/>
                    <a:pt x="58734" y="73106"/>
                    <a:pt x="58130" y="72747"/>
                  </a:cubicBezTo>
                  <a:cubicBezTo>
                    <a:pt x="57694" y="72504"/>
                    <a:pt x="57206" y="72374"/>
                    <a:pt x="56710" y="72374"/>
                  </a:cubicBezTo>
                  <a:cubicBezTo>
                    <a:pt x="56619" y="72374"/>
                    <a:pt x="56527" y="72379"/>
                    <a:pt x="56435" y="72388"/>
                  </a:cubicBezTo>
                  <a:cubicBezTo>
                    <a:pt x="55659" y="70836"/>
                    <a:pt x="54869" y="69299"/>
                    <a:pt x="54036" y="67776"/>
                  </a:cubicBezTo>
                  <a:cubicBezTo>
                    <a:pt x="55975" y="66411"/>
                    <a:pt x="57656" y="64744"/>
                    <a:pt x="59036" y="62819"/>
                  </a:cubicBezTo>
                  <a:cubicBezTo>
                    <a:pt x="59682" y="61943"/>
                    <a:pt x="60228" y="60995"/>
                    <a:pt x="60659" y="60003"/>
                  </a:cubicBezTo>
                  <a:cubicBezTo>
                    <a:pt x="63791" y="61383"/>
                    <a:pt x="66981" y="62647"/>
                    <a:pt x="70213" y="63796"/>
                  </a:cubicBezTo>
                  <a:cubicBezTo>
                    <a:pt x="70156" y="65190"/>
                    <a:pt x="70673" y="66612"/>
                    <a:pt x="71751" y="67517"/>
                  </a:cubicBezTo>
                  <a:cubicBezTo>
                    <a:pt x="72674" y="68264"/>
                    <a:pt x="73807" y="68647"/>
                    <a:pt x="74947" y="68647"/>
                  </a:cubicBezTo>
                  <a:cubicBezTo>
                    <a:pt x="75846" y="68647"/>
                    <a:pt x="76750" y="68408"/>
                    <a:pt x="77555" y="67920"/>
                  </a:cubicBezTo>
                  <a:cubicBezTo>
                    <a:pt x="79696" y="66655"/>
                    <a:pt x="80227" y="63897"/>
                    <a:pt x="78920" y="61842"/>
                  </a:cubicBezTo>
                  <a:cubicBezTo>
                    <a:pt x="78604" y="61339"/>
                    <a:pt x="78144" y="60952"/>
                    <a:pt x="77598" y="60722"/>
                  </a:cubicBezTo>
                  <a:cubicBezTo>
                    <a:pt x="77253" y="60176"/>
                    <a:pt x="76707" y="59788"/>
                    <a:pt x="76090" y="59615"/>
                  </a:cubicBezTo>
                  <a:cubicBezTo>
                    <a:pt x="75676" y="59503"/>
                    <a:pt x="75245" y="59448"/>
                    <a:pt x="74813" y="59448"/>
                  </a:cubicBezTo>
                  <a:cubicBezTo>
                    <a:pt x="73368" y="59448"/>
                    <a:pt x="71909" y="60067"/>
                    <a:pt x="71047" y="61239"/>
                  </a:cubicBezTo>
                  <a:cubicBezTo>
                    <a:pt x="67843" y="60104"/>
                    <a:pt x="64668" y="58854"/>
                    <a:pt x="61550" y="57460"/>
                  </a:cubicBezTo>
                  <a:cubicBezTo>
                    <a:pt x="62024" y="55722"/>
                    <a:pt x="62326" y="53940"/>
                    <a:pt x="62469" y="52144"/>
                  </a:cubicBezTo>
                  <a:cubicBezTo>
                    <a:pt x="62541" y="51268"/>
                    <a:pt x="62570" y="50392"/>
                    <a:pt x="62541" y="49515"/>
                  </a:cubicBezTo>
                  <a:lnTo>
                    <a:pt x="66808" y="49113"/>
                  </a:lnTo>
                  <a:cubicBezTo>
                    <a:pt x="67453" y="50422"/>
                    <a:pt x="68762" y="51167"/>
                    <a:pt x="70106" y="51167"/>
                  </a:cubicBezTo>
                  <a:cubicBezTo>
                    <a:pt x="70798" y="51167"/>
                    <a:pt x="71499" y="50970"/>
                    <a:pt x="72124" y="50550"/>
                  </a:cubicBezTo>
                  <a:cubicBezTo>
                    <a:pt x="72713" y="50147"/>
                    <a:pt x="73187" y="49601"/>
                    <a:pt x="73518" y="48969"/>
                  </a:cubicBezTo>
                  <a:cubicBezTo>
                    <a:pt x="74265" y="47920"/>
                    <a:pt x="74337" y="46354"/>
                    <a:pt x="73302" y="45421"/>
                  </a:cubicBezTo>
                  <a:cubicBezTo>
                    <a:pt x="72383" y="44603"/>
                    <a:pt x="71265" y="44010"/>
                    <a:pt x="70057" y="44010"/>
                  </a:cubicBezTo>
                  <a:cubicBezTo>
                    <a:pt x="69737" y="44010"/>
                    <a:pt x="69410" y="44051"/>
                    <a:pt x="69078" y="44142"/>
                  </a:cubicBezTo>
                  <a:cubicBezTo>
                    <a:pt x="67943" y="44472"/>
                    <a:pt x="67024" y="45320"/>
                    <a:pt x="66622" y="46441"/>
                  </a:cubicBezTo>
                  <a:lnTo>
                    <a:pt x="62369" y="46843"/>
                  </a:lnTo>
                  <a:cubicBezTo>
                    <a:pt x="62211" y="45392"/>
                    <a:pt x="61967" y="43955"/>
                    <a:pt x="61694" y="42561"/>
                  </a:cubicBezTo>
                  <a:cubicBezTo>
                    <a:pt x="61406" y="41067"/>
                    <a:pt x="60946" y="39602"/>
                    <a:pt x="60357" y="38194"/>
                  </a:cubicBezTo>
                  <a:lnTo>
                    <a:pt x="72354" y="32806"/>
                  </a:lnTo>
                  <a:cubicBezTo>
                    <a:pt x="73128" y="33700"/>
                    <a:pt x="74266" y="34263"/>
                    <a:pt x="75435" y="34263"/>
                  </a:cubicBezTo>
                  <a:cubicBezTo>
                    <a:pt x="75807" y="34263"/>
                    <a:pt x="76182" y="34206"/>
                    <a:pt x="76549" y="34085"/>
                  </a:cubicBezTo>
                  <a:cubicBezTo>
                    <a:pt x="76865" y="33984"/>
                    <a:pt x="77167" y="33841"/>
                    <a:pt x="77454" y="33668"/>
                  </a:cubicBezTo>
                  <a:cubicBezTo>
                    <a:pt x="78920" y="33467"/>
                    <a:pt x="80112" y="32231"/>
                    <a:pt x="80328" y="30680"/>
                  </a:cubicBezTo>
                  <a:cubicBezTo>
                    <a:pt x="80472" y="29559"/>
                    <a:pt x="80242" y="28424"/>
                    <a:pt x="79667" y="27476"/>
                  </a:cubicBezTo>
                  <a:cubicBezTo>
                    <a:pt x="79595" y="27232"/>
                    <a:pt x="79495" y="27002"/>
                    <a:pt x="79351" y="26801"/>
                  </a:cubicBezTo>
                  <a:cubicBezTo>
                    <a:pt x="78650" y="25755"/>
                    <a:pt x="77510" y="25076"/>
                    <a:pt x="76324" y="25076"/>
                  </a:cubicBezTo>
                  <a:cubicBezTo>
                    <a:pt x="76222" y="25076"/>
                    <a:pt x="76120" y="25081"/>
                    <a:pt x="76018" y="25091"/>
                  </a:cubicBezTo>
                  <a:cubicBezTo>
                    <a:pt x="75856" y="25075"/>
                    <a:pt x="75692" y="25067"/>
                    <a:pt x="75528" y="25067"/>
                  </a:cubicBezTo>
                  <a:cubicBezTo>
                    <a:pt x="75255" y="25067"/>
                    <a:pt x="74980" y="25089"/>
                    <a:pt x="74710" y="25134"/>
                  </a:cubicBezTo>
                  <a:cubicBezTo>
                    <a:pt x="72282" y="25536"/>
                    <a:pt x="71018" y="28065"/>
                    <a:pt x="71291" y="30349"/>
                  </a:cubicBezTo>
                  <a:lnTo>
                    <a:pt x="59165" y="35794"/>
                  </a:lnTo>
                  <a:cubicBezTo>
                    <a:pt x="58518" y="34674"/>
                    <a:pt x="57786" y="33596"/>
                    <a:pt x="56952" y="32591"/>
                  </a:cubicBezTo>
                  <a:cubicBezTo>
                    <a:pt x="55803" y="31211"/>
                    <a:pt x="54409" y="30019"/>
                    <a:pt x="52858" y="29099"/>
                  </a:cubicBezTo>
                  <a:cubicBezTo>
                    <a:pt x="53748" y="27189"/>
                    <a:pt x="54582" y="25263"/>
                    <a:pt x="55343" y="23309"/>
                  </a:cubicBezTo>
                  <a:cubicBezTo>
                    <a:pt x="56766" y="23266"/>
                    <a:pt x="58044" y="22390"/>
                    <a:pt x="58605" y="21082"/>
                  </a:cubicBezTo>
                  <a:cubicBezTo>
                    <a:pt x="59194" y="19617"/>
                    <a:pt x="58849" y="17936"/>
                    <a:pt x="57728" y="16830"/>
                  </a:cubicBezTo>
                  <a:cubicBezTo>
                    <a:pt x="57195" y="16100"/>
                    <a:pt x="56363" y="15705"/>
                    <a:pt x="55510" y="15705"/>
                  </a:cubicBezTo>
                  <a:cubicBezTo>
                    <a:pt x="55054" y="15705"/>
                    <a:pt x="54591" y="15818"/>
                    <a:pt x="54165" y="16054"/>
                  </a:cubicBezTo>
                  <a:cubicBezTo>
                    <a:pt x="52786" y="16772"/>
                    <a:pt x="51852" y="18051"/>
                    <a:pt x="51737" y="19646"/>
                  </a:cubicBezTo>
                  <a:cubicBezTo>
                    <a:pt x="51680" y="20666"/>
                    <a:pt x="52082" y="21672"/>
                    <a:pt x="52843" y="22361"/>
                  </a:cubicBezTo>
                  <a:cubicBezTo>
                    <a:pt x="52111" y="24215"/>
                    <a:pt x="51306" y="26068"/>
                    <a:pt x="50458" y="27878"/>
                  </a:cubicBezTo>
                  <a:cubicBezTo>
                    <a:pt x="49625" y="27533"/>
                    <a:pt x="48749" y="27246"/>
                    <a:pt x="47858" y="27045"/>
                  </a:cubicBezTo>
                  <a:cubicBezTo>
                    <a:pt x="46795" y="26786"/>
                    <a:pt x="45717" y="26614"/>
                    <a:pt x="44640" y="26528"/>
                  </a:cubicBezTo>
                  <a:cubicBezTo>
                    <a:pt x="42985" y="26181"/>
                    <a:pt x="41319" y="26007"/>
                    <a:pt x="39640" y="26007"/>
                  </a:cubicBezTo>
                  <a:cubicBezTo>
                    <a:pt x="39510" y="26007"/>
                    <a:pt x="39381" y="26008"/>
                    <a:pt x="39252" y="26010"/>
                  </a:cubicBezTo>
                  <a:cubicBezTo>
                    <a:pt x="39123" y="20422"/>
                    <a:pt x="39008" y="14847"/>
                    <a:pt x="38907" y="9273"/>
                  </a:cubicBezTo>
                  <a:cubicBezTo>
                    <a:pt x="39036" y="9201"/>
                    <a:pt x="39180" y="9129"/>
                    <a:pt x="39309" y="9043"/>
                  </a:cubicBezTo>
                  <a:cubicBezTo>
                    <a:pt x="40847" y="8942"/>
                    <a:pt x="42140" y="7836"/>
                    <a:pt x="42485" y="6327"/>
                  </a:cubicBezTo>
                  <a:cubicBezTo>
                    <a:pt x="42758" y="4977"/>
                    <a:pt x="42470" y="3569"/>
                    <a:pt x="41680" y="2434"/>
                  </a:cubicBezTo>
                  <a:cubicBezTo>
                    <a:pt x="41623" y="2218"/>
                    <a:pt x="41522" y="2003"/>
                    <a:pt x="41378" y="1816"/>
                  </a:cubicBezTo>
                  <a:cubicBezTo>
                    <a:pt x="40775" y="1040"/>
                    <a:pt x="40157" y="394"/>
                    <a:pt x="39166" y="164"/>
                  </a:cubicBezTo>
                  <a:cubicBezTo>
                    <a:pt x="38853" y="92"/>
                    <a:pt x="38550" y="60"/>
                    <a:pt x="38240" y="60"/>
                  </a:cubicBezTo>
                  <a:cubicBezTo>
                    <a:pt x="38180" y="60"/>
                    <a:pt x="38120" y="61"/>
                    <a:pt x="38059" y="63"/>
                  </a:cubicBezTo>
                  <a:cubicBezTo>
                    <a:pt x="37796" y="19"/>
                    <a:pt x="37533" y="1"/>
                    <a:pt x="37263" y="1"/>
                  </a:cubicBezTo>
                  <a:close/>
                </a:path>
              </a:pathLst>
            </a:custGeom>
            <a:solidFill>
              <a:srgbClr val="094F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179"/>
            <p:cNvSpPr/>
            <p:nvPr/>
          </p:nvSpPr>
          <p:spPr>
            <a:xfrm>
              <a:off x="4431375" y="3544825"/>
              <a:ext cx="229550" cy="177825"/>
            </a:xfrm>
            <a:custGeom>
              <a:rect b="b" l="l" r="r" t="t"/>
              <a:pathLst>
                <a:path extrusionOk="0" h="7113" w="9182">
                  <a:moveTo>
                    <a:pt x="4584" y="1"/>
                  </a:moveTo>
                  <a:cubicBezTo>
                    <a:pt x="0" y="1"/>
                    <a:pt x="0" y="7112"/>
                    <a:pt x="4584" y="7112"/>
                  </a:cubicBezTo>
                  <a:cubicBezTo>
                    <a:pt x="9181" y="7112"/>
                    <a:pt x="9181" y="1"/>
                    <a:pt x="458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179"/>
            <p:cNvSpPr/>
            <p:nvPr/>
          </p:nvSpPr>
          <p:spPr>
            <a:xfrm>
              <a:off x="4469450" y="3582175"/>
              <a:ext cx="132550" cy="103125"/>
            </a:xfrm>
            <a:custGeom>
              <a:rect b="b" l="l" r="r" t="t"/>
              <a:pathLst>
                <a:path extrusionOk="0" h="4125" w="5302">
                  <a:moveTo>
                    <a:pt x="2644" y="1"/>
                  </a:moveTo>
                  <a:cubicBezTo>
                    <a:pt x="0" y="1"/>
                    <a:pt x="0" y="4124"/>
                    <a:pt x="2644" y="4124"/>
                  </a:cubicBezTo>
                  <a:cubicBezTo>
                    <a:pt x="5302" y="4124"/>
                    <a:pt x="5302" y="1"/>
                    <a:pt x="2644" y="1"/>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179"/>
            <p:cNvSpPr/>
            <p:nvPr/>
          </p:nvSpPr>
          <p:spPr>
            <a:xfrm>
              <a:off x="4760750" y="3522200"/>
              <a:ext cx="231325" cy="179625"/>
            </a:xfrm>
            <a:custGeom>
              <a:rect b="b" l="l" r="r" t="t"/>
              <a:pathLst>
                <a:path extrusionOk="0" h="7185" w="9253">
                  <a:moveTo>
                    <a:pt x="4627" y="0"/>
                  </a:moveTo>
                  <a:cubicBezTo>
                    <a:pt x="0" y="0"/>
                    <a:pt x="0" y="7184"/>
                    <a:pt x="4627" y="7184"/>
                  </a:cubicBezTo>
                  <a:cubicBezTo>
                    <a:pt x="9253" y="7184"/>
                    <a:pt x="9253" y="0"/>
                    <a:pt x="46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179"/>
            <p:cNvSpPr/>
            <p:nvPr/>
          </p:nvSpPr>
          <p:spPr>
            <a:xfrm>
              <a:off x="4809600" y="3559925"/>
              <a:ext cx="133625" cy="103825"/>
            </a:xfrm>
            <a:custGeom>
              <a:rect b="b" l="l" r="r" t="t"/>
              <a:pathLst>
                <a:path extrusionOk="0" h="4153" w="5345">
                  <a:moveTo>
                    <a:pt x="2673" y="0"/>
                  </a:moveTo>
                  <a:cubicBezTo>
                    <a:pt x="0" y="0"/>
                    <a:pt x="0" y="4152"/>
                    <a:pt x="2673" y="4152"/>
                  </a:cubicBezTo>
                  <a:cubicBezTo>
                    <a:pt x="5345" y="4152"/>
                    <a:pt x="5345" y="0"/>
                    <a:pt x="2673" y="0"/>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179"/>
            <p:cNvSpPr/>
            <p:nvPr/>
          </p:nvSpPr>
          <p:spPr>
            <a:xfrm>
              <a:off x="4584550" y="3926750"/>
              <a:ext cx="235575" cy="108150"/>
            </a:xfrm>
            <a:custGeom>
              <a:rect b="b" l="l" r="r" t="t"/>
              <a:pathLst>
                <a:path extrusionOk="0" h="4326" w="9423">
                  <a:moveTo>
                    <a:pt x="791" y="0"/>
                  </a:moveTo>
                  <a:cubicBezTo>
                    <a:pt x="390" y="0"/>
                    <a:pt x="1" y="354"/>
                    <a:pt x="123" y="844"/>
                  </a:cubicBezTo>
                  <a:cubicBezTo>
                    <a:pt x="611" y="3140"/>
                    <a:pt x="2661" y="4325"/>
                    <a:pt x="4727" y="4325"/>
                  </a:cubicBezTo>
                  <a:cubicBezTo>
                    <a:pt x="6437" y="4325"/>
                    <a:pt x="8158" y="3514"/>
                    <a:pt x="9017" y="1849"/>
                  </a:cubicBezTo>
                  <a:cubicBezTo>
                    <a:pt x="9423" y="1048"/>
                    <a:pt x="8716" y="104"/>
                    <a:pt x="7979" y="104"/>
                  </a:cubicBezTo>
                  <a:cubicBezTo>
                    <a:pt x="7724" y="104"/>
                    <a:pt x="7467" y="216"/>
                    <a:pt x="7249" y="484"/>
                  </a:cubicBezTo>
                  <a:cubicBezTo>
                    <a:pt x="6370" y="1555"/>
                    <a:pt x="5329" y="2108"/>
                    <a:pt x="4301" y="2108"/>
                  </a:cubicBezTo>
                  <a:cubicBezTo>
                    <a:pt x="3245" y="2108"/>
                    <a:pt x="2203" y="1527"/>
                    <a:pt x="1359" y="326"/>
                  </a:cubicBezTo>
                  <a:cubicBezTo>
                    <a:pt x="1215" y="98"/>
                    <a:pt x="1001" y="0"/>
                    <a:pt x="791" y="0"/>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0" name="Google Shape;2020;p179"/>
          <p:cNvGrpSpPr/>
          <p:nvPr/>
        </p:nvGrpSpPr>
        <p:grpSpPr>
          <a:xfrm>
            <a:off x="8241685" y="3260640"/>
            <a:ext cx="860992" cy="836346"/>
            <a:chOff x="2650675" y="2077400"/>
            <a:chExt cx="849775" cy="825450"/>
          </a:xfrm>
        </p:grpSpPr>
        <p:sp>
          <p:nvSpPr>
            <p:cNvPr id="2021" name="Google Shape;2021;p179"/>
            <p:cNvSpPr/>
            <p:nvPr/>
          </p:nvSpPr>
          <p:spPr>
            <a:xfrm>
              <a:off x="2785400" y="2708600"/>
              <a:ext cx="125725" cy="178700"/>
            </a:xfrm>
            <a:custGeom>
              <a:rect b="b" l="l" r="r" t="t"/>
              <a:pathLst>
                <a:path extrusionOk="0" h="7148" w="5029">
                  <a:moveTo>
                    <a:pt x="4057" y="0"/>
                  </a:moveTo>
                  <a:cubicBezTo>
                    <a:pt x="2525" y="0"/>
                    <a:pt x="1138" y="944"/>
                    <a:pt x="586" y="2397"/>
                  </a:cubicBezTo>
                  <a:cubicBezTo>
                    <a:pt x="1" y="3990"/>
                    <a:pt x="548" y="6292"/>
                    <a:pt x="2179" y="7064"/>
                  </a:cubicBezTo>
                  <a:cubicBezTo>
                    <a:pt x="2298" y="7121"/>
                    <a:pt x="2427" y="7148"/>
                    <a:pt x="2556" y="7148"/>
                  </a:cubicBezTo>
                  <a:cubicBezTo>
                    <a:pt x="3233" y="7148"/>
                    <a:pt x="3923" y="6428"/>
                    <a:pt x="3411" y="5769"/>
                  </a:cubicBezTo>
                  <a:cubicBezTo>
                    <a:pt x="2776" y="4935"/>
                    <a:pt x="2067" y="4226"/>
                    <a:pt x="2291" y="3081"/>
                  </a:cubicBezTo>
                  <a:cubicBezTo>
                    <a:pt x="2515" y="1936"/>
                    <a:pt x="3510" y="1252"/>
                    <a:pt x="4568" y="965"/>
                  </a:cubicBezTo>
                  <a:cubicBezTo>
                    <a:pt x="5016" y="841"/>
                    <a:pt x="5029" y="94"/>
                    <a:pt x="4543" y="32"/>
                  </a:cubicBezTo>
                  <a:cubicBezTo>
                    <a:pt x="4380" y="11"/>
                    <a:pt x="4218" y="0"/>
                    <a:pt x="4057" y="0"/>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79"/>
            <p:cNvSpPr/>
            <p:nvPr/>
          </p:nvSpPr>
          <p:spPr>
            <a:xfrm>
              <a:off x="2968050" y="2724150"/>
              <a:ext cx="126025" cy="178700"/>
            </a:xfrm>
            <a:custGeom>
              <a:rect b="b" l="l" r="r" t="t"/>
              <a:pathLst>
                <a:path extrusionOk="0" h="7148" w="5041">
                  <a:moveTo>
                    <a:pt x="4060" y="1"/>
                  </a:moveTo>
                  <a:cubicBezTo>
                    <a:pt x="2535" y="1"/>
                    <a:pt x="1138" y="944"/>
                    <a:pt x="598" y="2397"/>
                  </a:cubicBezTo>
                  <a:cubicBezTo>
                    <a:pt x="0" y="3990"/>
                    <a:pt x="548" y="6292"/>
                    <a:pt x="2191" y="7064"/>
                  </a:cubicBezTo>
                  <a:cubicBezTo>
                    <a:pt x="2310" y="7122"/>
                    <a:pt x="2439" y="7148"/>
                    <a:pt x="2568" y="7148"/>
                  </a:cubicBezTo>
                  <a:cubicBezTo>
                    <a:pt x="3245" y="7148"/>
                    <a:pt x="3935" y="6428"/>
                    <a:pt x="3423" y="5770"/>
                  </a:cubicBezTo>
                  <a:cubicBezTo>
                    <a:pt x="2776" y="4948"/>
                    <a:pt x="2066" y="4239"/>
                    <a:pt x="2290" y="3081"/>
                  </a:cubicBezTo>
                  <a:cubicBezTo>
                    <a:pt x="2514" y="1936"/>
                    <a:pt x="3522" y="1264"/>
                    <a:pt x="4580" y="966"/>
                  </a:cubicBezTo>
                  <a:cubicBezTo>
                    <a:pt x="5028" y="841"/>
                    <a:pt x="5041" y="107"/>
                    <a:pt x="4543" y="32"/>
                  </a:cubicBezTo>
                  <a:cubicBezTo>
                    <a:pt x="4381" y="11"/>
                    <a:pt x="4220" y="1"/>
                    <a:pt x="4060" y="1"/>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179"/>
            <p:cNvSpPr/>
            <p:nvPr/>
          </p:nvSpPr>
          <p:spPr>
            <a:xfrm>
              <a:off x="2650675" y="2077400"/>
              <a:ext cx="849775" cy="687625"/>
            </a:xfrm>
            <a:custGeom>
              <a:rect b="b" l="l" r="r" t="t"/>
              <a:pathLst>
                <a:path extrusionOk="0" h="27505" w="33991">
                  <a:moveTo>
                    <a:pt x="16445" y="1"/>
                  </a:moveTo>
                  <a:cubicBezTo>
                    <a:pt x="15421" y="1"/>
                    <a:pt x="14369" y="677"/>
                    <a:pt x="14139" y="1721"/>
                  </a:cubicBezTo>
                  <a:cubicBezTo>
                    <a:pt x="13392" y="5156"/>
                    <a:pt x="12907" y="8678"/>
                    <a:pt x="12359" y="12150"/>
                  </a:cubicBezTo>
                  <a:cubicBezTo>
                    <a:pt x="12110" y="13755"/>
                    <a:pt x="11886" y="15361"/>
                    <a:pt x="11662" y="16966"/>
                  </a:cubicBezTo>
                  <a:cubicBezTo>
                    <a:pt x="11389" y="16083"/>
                    <a:pt x="11102" y="15187"/>
                    <a:pt x="10841" y="14303"/>
                  </a:cubicBezTo>
                  <a:cubicBezTo>
                    <a:pt x="10007" y="11416"/>
                    <a:pt x="9459" y="8429"/>
                    <a:pt x="8576" y="5591"/>
                  </a:cubicBezTo>
                  <a:cubicBezTo>
                    <a:pt x="8283" y="4578"/>
                    <a:pt x="7369" y="3900"/>
                    <a:pt x="6349" y="3900"/>
                  </a:cubicBezTo>
                  <a:cubicBezTo>
                    <a:pt x="6242" y="3900"/>
                    <a:pt x="6134" y="3908"/>
                    <a:pt x="6025" y="3923"/>
                  </a:cubicBezTo>
                  <a:cubicBezTo>
                    <a:pt x="5004" y="4073"/>
                    <a:pt x="3859" y="5044"/>
                    <a:pt x="4008" y="6201"/>
                  </a:cubicBezTo>
                  <a:cubicBezTo>
                    <a:pt x="4407" y="9350"/>
                    <a:pt x="5427" y="12523"/>
                    <a:pt x="6473" y="15510"/>
                  </a:cubicBezTo>
                  <a:cubicBezTo>
                    <a:pt x="6983" y="16941"/>
                    <a:pt x="7506" y="18373"/>
                    <a:pt x="8128" y="19754"/>
                  </a:cubicBezTo>
                  <a:cubicBezTo>
                    <a:pt x="8202" y="19928"/>
                    <a:pt x="8277" y="20090"/>
                    <a:pt x="8352" y="20277"/>
                  </a:cubicBezTo>
                  <a:cubicBezTo>
                    <a:pt x="7792" y="19816"/>
                    <a:pt x="7294" y="19294"/>
                    <a:pt x="6846" y="18734"/>
                  </a:cubicBezTo>
                  <a:cubicBezTo>
                    <a:pt x="5153" y="16556"/>
                    <a:pt x="4257" y="13905"/>
                    <a:pt x="2428" y="11826"/>
                  </a:cubicBezTo>
                  <a:cubicBezTo>
                    <a:pt x="2192" y="11560"/>
                    <a:pt x="1917" y="11449"/>
                    <a:pt x="1646" y="11449"/>
                  </a:cubicBezTo>
                  <a:cubicBezTo>
                    <a:pt x="1029" y="11449"/>
                    <a:pt x="431" y="12028"/>
                    <a:pt x="362" y="12685"/>
                  </a:cubicBezTo>
                  <a:cubicBezTo>
                    <a:pt x="1" y="16020"/>
                    <a:pt x="1569" y="19418"/>
                    <a:pt x="3585" y="21994"/>
                  </a:cubicBezTo>
                  <a:cubicBezTo>
                    <a:pt x="5863" y="24919"/>
                    <a:pt x="9123" y="26587"/>
                    <a:pt x="12745" y="27184"/>
                  </a:cubicBezTo>
                  <a:cubicBezTo>
                    <a:pt x="14029" y="27397"/>
                    <a:pt x="15367" y="27504"/>
                    <a:pt x="16726" y="27504"/>
                  </a:cubicBezTo>
                  <a:cubicBezTo>
                    <a:pt x="22445" y="27504"/>
                    <a:pt x="28537" y="25600"/>
                    <a:pt x="32509" y="21609"/>
                  </a:cubicBezTo>
                  <a:cubicBezTo>
                    <a:pt x="33991" y="20106"/>
                    <a:pt x="32627" y="17520"/>
                    <a:pt x="30851" y="17520"/>
                  </a:cubicBezTo>
                  <a:cubicBezTo>
                    <a:pt x="30465" y="17520"/>
                    <a:pt x="30059" y="17642"/>
                    <a:pt x="29659" y="17925"/>
                  </a:cubicBezTo>
                  <a:cubicBezTo>
                    <a:pt x="27282" y="19592"/>
                    <a:pt x="25066" y="21136"/>
                    <a:pt x="22241" y="21969"/>
                  </a:cubicBezTo>
                  <a:cubicBezTo>
                    <a:pt x="21345" y="22231"/>
                    <a:pt x="20424" y="22442"/>
                    <a:pt x="19491" y="22579"/>
                  </a:cubicBezTo>
                  <a:cubicBezTo>
                    <a:pt x="20349" y="21633"/>
                    <a:pt x="21183" y="20675"/>
                    <a:pt x="22017" y="19692"/>
                  </a:cubicBezTo>
                  <a:cubicBezTo>
                    <a:pt x="24145" y="17190"/>
                    <a:pt x="26211" y="14627"/>
                    <a:pt x="28215" y="12025"/>
                  </a:cubicBezTo>
                  <a:cubicBezTo>
                    <a:pt x="28999" y="11017"/>
                    <a:pt x="28377" y="9375"/>
                    <a:pt x="27369" y="8790"/>
                  </a:cubicBezTo>
                  <a:cubicBezTo>
                    <a:pt x="26984" y="8566"/>
                    <a:pt x="26596" y="8466"/>
                    <a:pt x="26220" y="8466"/>
                  </a:cubicBezTo>
                  <a:cubicBezTo>
                    <a:pt x="25405" y="8466"/>
                    <a:pt x="24649" y="8937"/>
                    <a:pt x="24120" y="9636"/>
                  </a:cubicBezTo>
                  <a:cubicBezTo>
                    <a:pt x="22291" y="12075"/>
                    <a:pt x="20412" y="14490"/>
                    <a:pt x="18495" y="16879"/>
                  </a:cubicBezTo>
                  <a:cubicBezTo>
                    <a:pt x="17562" y="18062"/>
                    <a:pt x="16616" y="19231"/>
                    <a:pt x="15670" y="20414"/>
                  </a:cubicBezTo>
                  <a:cubicBezTo>
                    <a:pt x="15657" y="20426"/>
                    <a:pt x="15632" y="20451"/>
                    <a:pt x="15620" y="20476"/>
                  </a:cubicBezTo>
                  <a:cubicBezTo>
                    <a:pt x="15744" y="19704"/>
                    <a:pt x="15856" y="18933"/>
                    <a:pt x="15981" y="18186"/>
                  </a:cubicBezTo>
                  <a:cubicBezTo>
                    <a:pt x="16267" y="16493"/>
                    <a:pt x="16566" y="14813"/>
                    <a:pt x="16865" y="13121"/>
                  </a:cubicBezTo>
                  <a:cubicBezTo>
                    <a:pt x="17437" y="9735"/>
                    <a:pt x="18159" y="6363"/>
                    <a:pt x="18669" y="2978"/>
                  </a:cubicBezTo>
                  <a:cubicBezTo>
                    <a:pt x="18868" y="1721"/>
                    <a:pt x="18358" y="451"/>
                    <a:pt x="17026" y="78"/>
                  </a:cubicBezTo>
                  <a:cubicBezTo>
                    <a:pt x="16838" y="26"/>
                    <a:pt x="16642" y="1"/>
                    <a:pt x="16445" y="1"/>
                  </a:cubicBezTo>
                  <a:close/>
                </a:path>
              </a:pathLst>
            </a:custGeom>
            <a:solidFill>
              <a:srgbClr val="1CA6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179"/>
            <p:cNvSpPr/>
            <p:nvPr/>
          </p:nvSpPr>
          <p:spPr>
            <a:xfrm>
              <a:off x="2840800" y="2385175"/>
              <a:ext cx="51350" cy="39850"/>
            </a:xfrm>
            <a:custGeom>
              <a:rect b="b" l="l" r="r" t="t"/>
              <a:pathLst>
                <a:path extrusionOk="0" h="1594" w="2054">
                  <a:moveTo>
                    <a:pt x="1021" y="1"/>
                  </a:moveTo>
                  <a:cubicBezTo>
                    <a:pt x="0" y="1"/>
                    <a:pt x="0" y="1594"/>
                    <a:pt x="1021" y="1594"/>
                  </a:cubicBezTo>
                  <a:cubicBezTo>
                    <a:pt x="2054" y="1594"/>
                    <a:pt x="2054" y="1"/>
                    <a:pt x="1021" y="1"/>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179"/>
            <p:cNvSpPr/>
            <p:nvPr/>
          </p:nvSpPr>
          <p:spPr>
            <a:xfrm>
              <a:off x="2988900" y="2364950"/>
              <a:ext cx="51675" cy="40175"/>
            </a:xfrm>
            <a:custGeom>
              <a:rect b="b" l="l" r="r" t="t"/>
              <a:pathLst>
                <a:path extrusionOk="0" h="1607" w="2067">
                  <a:moveTo>
                    <a:pt x="1033" y="1"/>
                  </a:moveTo>
                  <a:cubicBezTo>
                    <a:pt x="0" y="1"/>
                    <a:pt x="0" y="1606"/>
                    <a:pt x="1033" y="1606"/>
                  </a:cubicBezTo>
                  <a:cubicBezTo>
                    <a:pt x="2066" y="1606"/>
                    <a:pt x="2066" y="1"/>
                    <a:pt x="1033" y="1"/>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179"/>
            <p:cNvSpPr/>
            <p:nvPr/>
          </p:nvSpPr>
          <p:spPr>
            <a:xfrm>
              <a:off x="2880925" y="2544625"/>
              <a:ext cx="159600" cy="138900"/>
            </a:xfrm>
            <a:custGeom>
              <a:rect b="b" l="l" r="r" t="t"/>
              <a:pathLst>
                <a:path extrusionOk="0" h="5556" w="6384">
                  <a:moveTo>
                    <a:pt x="3294" y="0"/>
                  </a:moveTo>
                  <a:cubicBezTo>
                    <a:pt x="3107" y="0"/>
                    <a:pt x="2913" y="22"/>
                    <a:pt x="2714" y="69"/>
                  </a:cubicBezTo>
                  <a:cubicBezTo>
                    <a:pt x="2091" y="231"/>
                    <a:pt x="1544" y="642"/>
                    <a:pt x="1233" y="1214"/>
                  </a:cubicBezTo>
                  <a:cubicBezTo>
                    <a:pt x="909" y="1451"/>
                    <a:pt x="648" y="1750"/>
                    <a:pt x="461" y="2111"/>
                  </a:cubicBezTo>
                  <a:cubicBezTo>
                    <a:pt x="1" y="2969"/>
                    <a:pt x="150" y="4040"/>
                    <a:pt x="822" y="4749"/>
                  </a:cubicBezTo>
                  <a:cubicBezTo>
                    <a:pt x="1366" y="5303"/>
                    <a:pt x="2069" y="5556"/>
                    <a:pt x="2775" y="5556"/>
                  </a:cubicBezTo>
                  <a:cubicBezTo>
                    <a:pt x="3861" y="5556"/>
                    <a:pt x="4954" y="4958"/>
                    <a:pt x="5489" y="3940"/>
                  </a:cubicBezTo>
                  <a:cubicBezTo>
                    <a:pt x="6384" y="2264"/>
                    <a:pt x="5186" y="0"/>
                    <a:pt x="3294" y="0"/>
                  </a:cubicBezTo>
                  <a:close/>
                </a:path>
              </a:pathLst>
            </a:custGeom>
            <a:solidFill>
              <a:srgbClr val="191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cience Subject for High School - 9th Grade: The Building Blocks of Life by Slidesgo">
  <a:themeElements>
    <a:clrScheme name="Simple Light">
      <a:dk1>
        <a:srgbClr val="191919"/>
      </a:dk1>
      <a:lt1>
        <a:srgbClr val="FDF9EE"/>
      </a:lt1>
      <a:dk2>
        <a:srgbClr val="094FA2"/>
      </a:dk2>
      <a:lt2>
        <a:srgbClr val="1CA6D3"/>
      </a:lt2>
      <a:accent1>
        <a:srgbClr val="1DC18C"/>
      </a:accent1>
      <a:accent2>
        <a:srgbClr val="FECE30"/>
      </a:accent2>
      <a:accent3>
        <a:srgbClr val="FC9CB2"/>
      </a:accent3>
      <a:accent4>
        <a:srgbClr val="FB4526"/>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cience Subject for High School - 9th Grade: The Building Blocks of Life by Slidesgo">
  <a:themeElements>
    <a:clrScheme name="Simple Light">
      <a:dk1>
        <a:srgbClr val="191919"/>
      </a:dk1>
      <a:lt1>
        <a:srgbClr val="FDF9EE"/>
      </a:lt1>
      <a:dk2>
        <a:srgbClr val="094FA2"/>
      </a:dk2>
      <a:lt2>
        <a:srgbClr val="1CA6D3"/>
      </a:lt2>
      <a:accent1>
        <a:srgbClr val="1DC18C"/>
      </a:accent1>
      <a:accent2>
        <a:srgbClr val="FECE30"/>
      </a:accent2>
      <a:accent3>
        <a:srgbClr val="FC9CB2"/>
      </a:accent3>
      <a:accent4>
        <a:srgbClr val="FB4526"/>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cience Subject for High School - 9th Grade: The Building Blocks of Life by Slidesgo">
  <a:themeElements>
    <a:clrScheme name="Simple Light">
      <a:dk1>
        <a:srgbClr val="191919"/>
      </a:dk1>
      <a:lt1>
        <a:srgbClr val="FDF9EE"/>
      </a:lt1>
      <a:dk2>
        <a:srgbClr val="094FA2"/>
      </a:dk2>
      <a:lt2>
        <a:srgbClr val="1CA6D3"/>
      </a:lt2>
      <a:accent1>
        <a:srgbClr val="1DC18C"/>
      </a:accent1>
      <a:accent2>
        <a:srgbClr val="FECE30"/>
      </a:accent2>
      <a:accent3>
        <a:srgbClr val="FC9CB2"/>
      </a:accent3>
      <a:accent4>
        <a:srgbClr val="FB4526"/>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cience Subject for High School - 9th Grade: The Building Blocks of Life by Slidesgo">
  <a:themeElements>
    <a:clrScheme name="Simple Light">
      <a:dk1>
        <a:srgbClr val="191919"/>
      </a:dk1>
      <a:lt1>
        <a:srgbClr val="FDF9EE"/>
      </a:lt1>
      <a:dk2>
        <a:srgbClr val="094FA2"/>
      </a:dk2>
      <a:lt2>
        <a:srgbClr val="1CA6D3"/>
      </a:lt2>
      <a:accent1>
        <a:srgbClr val="1DC18C"/>
      </a:accent1>
      <a:accent2>
        <a:srgbClr val="FECE30"/>
      </a:accent2>
      <a:accent3>
        <a:srgbClr val="FC9CB2"/>
      </a:accent3>
      <a:accent4>
        <a:srgbClr val="FB4526"/>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