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2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74" r:id="rId1"/>
    <p:sldMasterId id="2147483775" r:id="rId2"/>
    <p:sldMasterId id="2147483776" r:id="rId3"/>
  </p:sldMasterIdLst>
  <p:notesMasterIdLst>
    <p:notesMasterId r:id="rId12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9144000" cy="5143500" type="screen16x9"/>
  <p:notesSz cx="6858000" cy="9144000"/>
  <p:embeddedFontLst>
    <p:embeddedFont>
      <p:font typeface="Glegoo" panose="020B0604020202020204" charset="0"/>
      <p:regular r:id="rId13"/>
      <p:bold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FF2464-52C4-F68D-B8B9-0AEE17BBF2EF}" v="16" dt="2026-06-27T05:14:04.9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Google Shape;1451;g35731437272_0_50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2" name="Google Shape;1452;g35731437272_0_50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Strawberry DNA - 5 min demo + 20 minutes student stuff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1" name="Google Shape;1471;g35731437272_0_7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2" name="Google Shape;1472;g35731437272_0_7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" name="Google Shape;1485;g35731437272_0_8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6" name="Google Shape;1486;g35731437272_0_8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g35731437272_0_86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7" name="Google Shape;1507;g35731437272_0_86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3" name="Google Shape;1513;g35731437272_0_86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4" name="Google Shape;1514;g35731437272_0_86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1" name="Google Shape;1521;g35731437272_0_86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2" name="Google Shape;1522;g35731437272_0_86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g35731437272_0_86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0" name="Google Shape;1530;g35731437272_0_86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" name="Google Shape;1538;g35731437272_0_86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9" name="Google Shape;1539;g35731437272_0_86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bit.ly/2TtBDfr" TargetMode="Externa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bit.ly/2TtBDfr" TargetMode="Externa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181100" y="886350"/>
            <a:ext cx="4782000" cy="187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802025" y="3650700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 idx="2"/>
          </p:nvPr>
        </p:nvSpPr>
        <p:spPr>
          <a:xfrm>
            <a:off x="870200" y="2763450"/>
            <a:ext cx="7403700" cy="579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248270" y="164228"/>
            <a:ext cx="8635431" cy="4743033"/>
            <a:chOff x="248270" y="164228"/>
            <a:chExt cx="8635431" cy="4743033"/>
          </a:xfrm>
        </p:grpSpPr>
        <p:grpSp>
          <p:nvGrpSpPr>
            <p:cNvPr id="13" name="Google Shape;13;p2"/>
            <p:cNvGrpSpPr/>
            <p:nvPr/>
          </p:nvGrpSpPr>
          <p:grpSpPr>
            <a:xfrm>
              <a:off x="7974092" y="3900240"/>
              <a:ext cx="909609" cy="1007021"/>
              <a:chOff x="4302200" y="1018850"/>
              <a:chExt cx="684225" cy="757500"/>
            </a:xfrm>
          </p:grpSpPr>
          <p:sp>
            <p:nvSpPr>
              <p:cNvPr id="14" name="Google Shape;14;p2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" name="Google Shape;21;p2"/>
            <p:cNvGrpSpPr/>
            <p:nvPr/>
          </p:nvGrpSpPr>
          <p:grpSpPr>
            <a:xfrm rot="-323156" flipH="1">
              <a:off x="259530" y="187412"/>
              <a:ext cx="506402" cy="263748"/>
              <a:chOff x="4211975" y="3407700"/>
              <a:chExt cx="312100" cy="162550"/>
            </a:xfrm>
          </p:grpSpPr>
          <p:sp>
            <p:nvSpPr>
              <p:cNvPr id="22" name="Google Shape;22;p2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720000" y="2761188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2409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7" name="Google Shape;27;p3"/>
          <p:cNvSpPr txBox="1">
            <a:spLocks noGrp="1"/>
          </p:cNvSpPr>
          <p:nvPr>
            <p:ph type="subTitle" idx="1"/>
          </p:nvPr>
        </p:nvSpPr>
        <p:spPr>
          <a:xfrm>
            <a:off x="1802125" y="3602988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8" name="Google Shape;28;p3"/>
          <p:cNvGrpSpPr/>
          <p:nvPr/>
        </p:nvGrpSpPr>
        <p:grpSpPr>
          <a:xfrm>
            <a:off x="367532" y="613264"/>
            <a:ext cx="6517485" cy="1862286"/>
            <a:chOff x="367532" y="613264"/>
            <a:chExt cx="6517485" cy="1862286"/>
          </a:xfrm>
        </p:grpSpPr>
        <p:sp>
          <p:nvSpPr>
            <p:cNvPr id="29" name="Google Shape;29;p3"/>
            <p:cNvSpPr/>
            <p:nvPr/>
          </p:nvSpPr>
          <p:spPr>
            <a:xfrm rot="10800000" flipH="1">
              <a:off x="3690988" y="848215"/>
              <a:ext cx="1762097" cy="1627335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rot="-4849591">
              <a:off x="2634244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rot="4849591" flipH="1">
              <a:off x="6045269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" name="Google Shape;32;p3"/>
            <p:cNvGrpSpPr/>
            <p:nvPr/>
          </p:nvGrpSpPr>
          <p:grpSpPr>
            <a:xfrm>
              <a:off x="367532" y="613264"/>
              <a:ext cx="1058211" cy="1138064"/>
              <a:chOff x="6882175" y="2207400"/>
              <a:chExt cx="465475" cy="500600"/>
            </a:xfrm>
          </p:grpSpPr>
          <p:sp>
            <p:nvSpPr>
              <p:cNvPr id="33" name="Google Shape;33;p3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3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 SemiBold"/>
              <a:buNone/>
              <a:defRPr sz="3500" b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39" name="Google Shape;39;p4"/>
          <p:cNvGrpSpPr/>
          <p:nvPr/>
        </p:nvGrpSpPr>
        <p:grpSpPr>
          <a:xfrm>
            <a:off x="317068" y="269900"/>
            <a:ext cx="8546344" cy="4690378"/>
            <a:chOff x="317068" y="269900"/>
            <a:chExt cx="8546344" cy="4690378"/>
          </a:xfrm>
        </p:grpSpPr>
        <p:grpSp>
          <p:nvGrpSpPr>
            <p:cNvPr id="40" name="Google Shape;40;p4"/>
            <p:cNvGrpSpPr/>
            <p:nvPr/>
          </p:nvGrpSpPr>
          <p:grpSpPr>
            <a:xfrm>
              <a:off x="8089048" y="269900"/>
              <a:ext cx="767162" cy="575829"/>
              <a:chOff x="8089048" y="269900"/>
              <a:chExt cx="767162" cy="575829"/>
            </a:xfrm>
          </p:grpSpPr>
          <p:sp>
            <p:nvSpPr>
              <p:cNvPr id="41" name="Google Shape;41;p4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4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4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4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5" name="Google Shape;45;p4"/>
            <p:cNvSpPr/>
            <p:nvPr/>
          </p:nvSpPr>
          <p:spPr>
            <a:xfrm rot="-1511786">
              <a:off x="8518363" y="4417999"/>
              <a:ext cx="195822" cy="487115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6" name="Google Shape;46;p4"/>
            <p:cNvGrpSpPr/>
            <p:nvPr/>
          </p:nvGrpSpPr>
          <p:grpSpPr>
            <a:xfrm>
              <a:off x="317068" y="4362831"/>
              <a:ext cx="628700" cy="597447"/>
              <a:chOff x="4171771" y="2918403"/>
              <a:chExt cx="745611" cy="708463"/>
            </a:xfrm>
          </p:grpSpPr>
          <p:sp>
            <p:nvSpPr>
              <p:cNvPr id="47" name="Google Shape;47;p4"/>
              <p:cNvSpPr/>
              <p:nvPr/>
            </p:nvSpPr>
            <p:spPr>
              <a:xfrm>
                <a:off x="4171771" y="3496666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4"/>
              <p:cNvSpPr/>
              <p:nvPr/>
            </p:nvSpPr>
            <p:spPr>
              <a:xfrm>
                <a:off x="4475845" y="3164888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4"/>
              <p:cNvSpPr/>
              <p:nvPr/>
            </p:nvSpPr>
            <p:spPr>
              <a:xfrm>
                <a:off x="4251554" y="3174475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4"/>
              <p:cNvSpPr/>
              <p:nvPr/>
            </p:nvSpPr>
            <p:spPr>
              <a:xfrm>
                <a:off x="4340468" y="2991883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4"/>
              <p:cNvSpPr/>
              <p:nvPr/>
            </p:nvSpPr>
            <p:spPr>
              <a:xfrm>
                <a:off x="4527475" y="2918403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4"/>
              <p:cNvSpPr/>
              <p:nvPr/>
            </p:nvSpPr>
            <p:spPr>
              <a:xfrm>
                <a:off x="4783257" y="3091192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4"/>
              <p:cNvSpPr/>
              <p:nvPr/>
            </p:nvSpPr>
            <p:spPr>
              <a:xfrm>
                <a:off x="4599649" y="3347183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4"/>
              <p:cNvSpPr/>
              <p:nvPr/>
            </p:nvSpPr>
            <p:spPr>
              <a:xfrm>
                <a:off x="4369224" y="3374505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5" name="Google Shape;55;p4"/>
            <p:cNvSpPr/>
            <p:nvPr/>
          </p:nvSpPr>
          <p:spPr>
            <a:xfrm>
              <a:off x="8653163" y="4399500"/>
              <a:ext cx="210250" cy="180450"/>
            </a:xfrm>
            <a:custGeom>
              <a:avLst/>
              <a:gdLst/>
              <a:ahLst/>
              <a:cxnLst/>
              <a:rect l="l" t="t" r="r" b="b"/>
              <a:pathLst>
                <a:path w="8410" h="7218" extrusionOk="0">
                  <a:moveTo>
                    <a:pt x="4078" y="1"/>
                  </a:moveTo>
                  <a:cubicBezTo>
                    <a:pt x="3728" y="1"/>
                    <a:pt x="3397" y="192"/>
                    <a:pt x="3311" y="629"/>
                  </a:cubicBezTo>
                  <a:cubicBezTo>
                    <a:pt x="3224" y="1139"/>
                    <a:pt x="3174" y="1649"/>
                    <a:pt x="3174" y="2172"/>
                  </a:cubicBezTo>
                  <a:cubicBezTo>
                    <a:pt x="2415" y="2259"/>
                    <a:pt x="1643" y="2321"/>
                    <a:pt x="859" y="2408"/>
                  </a:cubicBezTo>
                  <a:cubicBezTo>
                    <a:pt x="0" y="2495"/>
                    <a:pt x="13" y="3640"/>
                    <a:pt x="859" y="3740"/>
                  </a:cubicBezTo>
                  <a:cubicBezTo>
                    <a:pt x="1631" y="3827"/>
                    <a:pt x="2402" y="3864"/>
                    <a:pt x="3186" y="3864"/>
                  </a:cubicBezTo>
                  <a:cubicBezTo>
                    <a:pt x="3174" y="4872"/>
                    <a:pt x="3112" y="5905"/>
                    <a:pt x="3286" y="6914"/>
                  </a:cubicBezTo>
                  <a:cubicBezTo>
                    <a:pt x="3321" y="7126"/>
                    <a:pt x="3476" y="7218"/>
                    <a:pt x="3643" y="7218"/>
                  </a:cubicBezTo>
                  <a:cubicBezTo>
                    <a:pt x="3829" y="7218"/>
                    <a:pt x="4029" y="7104"/>
                    <a:pt x="4095" y="6914"/>
                  </a:cubicBezTo>
                  <a:cubicBezTo>
                    <a:pt x="4431" y="5930"/>
                    <a:pt x="4518" y="4835"/>
                    <a:pt x="4667" y="3802"/>
                  </a:cubicBezTo>
                  <a:cubicBezTo>
                    <a:pt x="5464" y="3752"/>
                    <a:pt x="6248" y="3678"/>
                    <a:pt x="7007" y="3603"/>
                  </a:cubicBezTo>
                  <a:cubicBezTo>
                    <a:pt x="8410" y="3454"/>
                    <a:pt x="8241" y="1520"/>
                    <a:pt x="7049" y="1520"/>
                  </a:cubicBezTo>
                  <a:cubicBezTo>
                    <a:pt x="6951" y="1520"/>
                    <a:pt x="6845" y="1533"/>
                    <a:pt x="6733" y="1562"/>
                  </a:cubicBezTo>
                  <a:cubicBezTo>
                    <a:pt x="6148" y="1711"/>
                    <a:pt x="5563" y="1823"/>
                    <a:pt x="4978" y="1923"/>
                  </a:cubicBezTo>
                  <a:cubicBezTo>
                    <a:pt x="5028" y="1562"/>
                    <a:pt x="5041" y="1213"/>
                    <a:pt x="5041" y="865"/>
                  </a:cubicBezTo>
                  <a:cubicBezTo>
                    <a:pt x="5027" y="329"/>
                    <a:pt x="4536" y="1"/>
                    <a:pt x="4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 txBox="1">
            <a:spLocks noGrp="1"/>
          </p:cNvSpPr>
          <p:nvPr>
            <p:ph type="subTitle" idx="1"/>
          </p:nvPr>
        </p:nvSpPr>
        <p:spPr>
          <a:xfrm>
            <a:off x="1181425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8" name="Google Shape;58;p5"/>
          <p:cNvSpPr txBox="1">
            <a:spLocks noGrp="1"/>
          </p:cNvSpPr>
          <p:nvPr>
            <p:ph type="subTitle" idx="2"/>
          </p:nvPr>
        </p:nvSpPr>
        <p:spPr>
          <a:xfrm>
            <a:off x="4836300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9" name="Google Shape;59;p5"/>
          <p:cNvSpPr txBox="1">
            <a:spLocks noGrp="1"/>
          </p:cNvSpPr>
          <p:nvPr>
            <p:ph type="subTitle" idx="3"/>
          </p:nvPr>
        </p:nvSpPr>
        <p:spPr>
          <a:xfrm>
            <a:off x="12843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subTitle" idx="4"/>
          </p:nvPr>
        </p:nvSpPr>
        <p:spPr>
          <a:xfrm>
            <a:off x="49391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62" name="Google Shape;62;p5"/>
          <p:cNvGrpSpPr/>
          <p:nvPr/>
        </p:nvGrpSpPr>
        <p:grpSpPr>
          <a:xfrm>
            <a:off x="497200" y="350200"/>
            <a:ext cx="8511035" cy="5187625"/>
            <a:chOff x="497200" y="350200"/>
            <a:chExt cx="8511035" cy="5187625"/>
          </a:xfrm>
        </p:grpSpPr>
        <p:grpSp>
          <p:nvGrpSpPr>
            <p:cNvPr id="63" name="Google Shape;63;p5"/>
            <p:cNvGrpSpPr/>
            <p:nvPr/>
          </p:nvGrpSpPr>
          <p:grpSpPr>
            <a:xfrm>
              <a:off x="497200" y="350200"/>
              <a:ext cx="684225" cy="757500"/>
              <a:chOff x="4302200" y="1018850"/>
              <a:chExt cx="684225" cy="757500"/>
            </a:xfrm>
          </p:grpSpPr>
          <p:sp>
            <p:nvSpPr>
              <p:cNvPr id="64" name="Google Shape;64;p5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5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5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5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5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5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5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1" name="Google Shape;71;p5"/>
            <p:cNvSpPr/>
            <p:nvPr/>
          </p:nvSpPr>
          <p:spPr>
            <a:xfrm rot="9900113">
              <a:off x="8369333" y="4285606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5"/>
            <p:cNvSpPr/>
            <p:nvPr/>
          </p:nvSpPr>
          <p:spPr>
            <a:xfrm rot="899887" flipH="1">
              <a:off x="7964803" y="452677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6"/>
          <p:cNvGrpSpPr/>
          <p:nvPr/>
        </p:nvGrpSpPr>
        <p:grpSpPr>
          <a:xfrm>
            <a:off x="377500" y="172458"/>
            <a:ext cx="8563789" cy="1126945"/>
            <a:chOff x="377500" y="172458"/>
            <a:chExt cx="8563789" cy="1126945"/>
          </a:xfrm>
        </p:grpSpPr>
        <p:grpSp>
          <p:nvGrpSpPr>
            <p:cNvPr id="75" name="Google Shape;75;p6"/>
            <p:cNvGrpSpPr/>
            <p:nvPr/>
          </p:nvGrpSpPr>
          <p:grpSpPr>
            <a:xfrm>
              <a:off x="377500" y="231065"/>
              <a:ext cx="1328170" cy="1068338"/>
              <a:chOff x="6351050" y="916775"/>
              <a:chExt cx="1014025" cy="815650"/>
            </a:xfrm>
          </p:grpSpPr>
          <p:sp>
            <p:nvSpPr>
              <p:cNvPr id="76" name="Google Shape;76;p6"/>
              <p:cNvSpPr/>
              <p:nvPr/>
            </p:nvSpPr>
            <p:spPr>
              <a:xfrm>
                <a:off x="6535575" y="916775"/>
                <a:ext cx="829500" cy="815650"/>
              </a:xfrm>
              <a:custGeom>
                <a:avLst/>
                <a:gdLst/>
                <a:ahLst/>
                <a:cxnLst/>
                <a:rect l="l" t="t" r="r" b="b"/>
                <a:pathLst>
                  <a:path w="33180" h="32626" extrusionOk="0">
                    <a:moveTo>
                      <a:pt x="12866" y="1"/>
                    </a:moveTo>
                    <a:cubicBezTo>
                      <a:pt x="11566" y="1"/>
                      <a:pt x="10270" y="408"/>
                      <a:pt x="9160" y="1301"/>
                    </a:cubicBezTo>
                    <a:cubicBezTo>
                      <a:pt x="6497" y="3429"/>
                      <a:pt x="5899" y="7237"/>
                      <a:pt x="7430" y="10224"/>
                    </a:cubicBezTo>
                    <a:cubicBezTo>
                      <a:pt x="7579" y="10510"/>
                      <a:pt x="7741" y="10784"/>
                      <a:pt x="7928" y="11058"/>
                    </a:cubicBezTo>
                    <a:cubicBezTo>
                      <a:pt x="3709" y="12925"/>
                      <a:pt x="0" y="15725"/>
                      <a:pt x="971" y="19894"/>
                    </a:cubicBezTo>
                    <a:cubicBezTo>
                      <a:pt x="1772" y="23302"/>
                      <a:pt x="4148" y="24454"/>
                      <a:pt x="6964" y="24454"/>
                    </a:cubicBezTo>
                    <a:cubicBezTo>
                      <a:pt x="7953" y="24454"/>
                      <a:pt x="8996" y="24312"/>
                      <a:pt x="10044" y="24076"/>
                    </a:cubicBezTo>
                    <a:cubicBezTo>
                      <a:pt x="10069" y="25781"/>
                      <a:pt x="10218" y="27474"/>
                      <a:pt x="10479" y="29141"/>
                    </a:cubicBezTo>
                    <a:cubicBezTo>
                      <a:pt x="10827" y="31363"/>
                      <a:pt x="13062" y="32625"/>
                      <a:pt x="15189" y="32625"/>
                    </a:cubicBezTo>
                    <a:cubicBezTo>
                      <a:pt x="16029" y="32625"/>
                      <a:pt x="16852" y="32428"/>
                      <a:pt x="17536" y="32016"/>
                    </a:cubicBezTo>
                    <a:cubicBezTo>
                      <a:pt x="19652" y="30747"/>
                      <a:pt x="21257" y="28805"/>
                      <a:pt x="22103" y="26503"/>
                    </a:cubicBezTo>
                    <a:cubicBezTo>
                      <a:pt x="23581" y="27110"/>
                      <a:pt x="25092" y="27508"/>
                      <a:pt x="26508" y="27508"/>
                    </a:cubicBezTo>
                    <a:cubicBezTo>
                      <a:pt x="28573" y="27508"/>
                      <a:pt x="30436" y="26661"/>
                      <a:pt x="31699" y="24387"/>
                    </a:cubicBezTo>
                    <a:cubicBezTo>
                      <a:pt x="33180" y="21724"/>
                      <a:pt x="32172" y="18363"/>
                      <a:pt x="30031" y="16385"/>
                    </a:cubicBezTo>
                    <a:cubicBezTo>
                      <a:pt x="29409" y="15812"/>
                      <a:pt x="28700" y="15327"/>
                      <a:pt x="27940" y="14953"/>
                    </a:cubicBezTo>
                    <a:cubicBezTo>
                      <a:pt x="30492" y="10933"/>
                      <a:pt x="32383" y="6279"/>
                      <a:pt x="27716" y="3541"/>
                    </a:cubicBezTo>
                    <a:cubicBezTo>
                      <a:pt x="26696" y="2946"/>
                      <a:pt x="25684" y="2684"/>
                      <a:pt x="24706" y="2684"/>
                    </a:cubicBezTo>
                    <a:cubicBezTo>
                      <a:pt x="22883" y="2684"/>
                      <a:pt x="21177" y="3594"/>
                      <a:pt x="19751" y="4947"/>
                    </a:cubicBezTo>
                    <a:cubicBezTo>
                      <a:pt x="19266" y="3939"/>
                      <a:pt x="18644" y="3018"/>
                      <a:pt x="17884" y="2209"/>
                    </a:cubicBezTo>
                    <a:cubicBezTo>
                      <a:pt x="16544" y="811"/>
                      <a:pt x="14701" y="1"/>
                      <a:pt x="128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6"/>
              <p:cNvSpPr/>
              <p:nvPr/>
            </p:nvSpPr>
            <p:spPr>
              <a:xfrm>
                <a:off x="6351050" y="1185725"/>
                <a:ext cx="352500" cy="283925"/>
              </a:xfrm>
              <a:custGeom>
                <a:avLst/>
                <a:gdLst/>
                <a:ahLst/>
                <a:cxnLst/>
                <a:rect l="l" t="t" r="r" b="b"/>
                <a:pathLst>
                  <a:path w="14100" h="11357" extrusionOk="0">
                    <a:moveTo>
                      <a:pt x="7160" y="1"/>
                    </a:moveTo>
                    <a:cubicBezTo>
                      <a:pt x="6017" y="1"/>
                      <a:pt x="4882" y="288"/>
                      <a:pt x="3921" y="872"/>
                    </a:cubicBezTo>
                    <a:cubicBezTo>
                      <a:pt x="2478" y="1296"/>
                      <a:pt x="1233" y="2391"/>
                      <a:pt x="785" y="3897"/>
                    </a:cubicBezTo>
                    <a:cubicBezTo>
                      <a:pt x="1" y="6485"/>
                      <a:pt x="1532" y="9261"/>
                      <a:pt x="3759" y="10555"/>
                    </a:cubicBezTo>
                    <a:cubicBezTo>
                      <a:pt x="4710" y="11105"/>
                      <a:pt x="5772" y="11356"/>
                      <a:pt x="6832" y="11356"/>
                    </a:cubicBezTo>
                    <a:cubicBezTo>
                      <a:pt x="10476" y="11356"/>
                      <a:pt x="14099" y="8384"/>
                      <a:pt x="13106" y="4345"/>
                    </a:cubicBezTo>
                    <a:cubicBezTo>
                      <a:pt x="12405" y="1490"/>
                      <a:pt x="9763" y="1"/>
                      <a:pt x="71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6"/>
              <p:cNvSpPr/>
              <p:nvPr/>
            </p:nvSpPr>
            <p:spPr>
              <a:xfrm>
                <a:off x="6710125" y="1397625"/>
                <a:ext cx="233275" cy="203825"/>
              </a:xfrm>
              <a:custGeom>
                <a:avLst/>
                <a:gdLst/>
                <a:ahLst/>
                <a:cxnLst/>
                <a:rect l="l" t="t" r="r" b="b"/>
                <a:pathLst>
                  <a:path w="9331" h="8153" extrusionOk="0">
                    <a:moveTo>
                      <a:pt x="4812" y="0"/>
                    </a:moveTo>
                    <a:cubicBezTo>
                      <a:pt x="4540" y="0"/>
                      <a:pt x="4259" y="32"/>
                      <a:pt x="3970" y="100"/>
                    </a:cubicBezTo>
                    <a:cubicBezTo>
                      <a:pt x="3037" y="337"/>
                      <a:pt x="2253" y="946"/>
                      <a:pt x="1805" y="1780"/>
                    </a:cubicBezTo>
                    <a:cubicBezTo>
                      <a:pt x="1319" y="2116"/>
                      <a:pt x="933" y="2564"/>
                      <a:pt x="647" y="3087"/>
                    </a:cubicBezTo>
                    <a:cubicBezTo>
                      <a:pt x="0" y="4344"/>
                      <a:pt x="162" y="5937"/>
                      <a:pt x="1182" y="6970"/>
                    </a:cubicBezTo>
                    <a:cubicBezTo>
                      <a:pt x="1976" y="7783"/>
                      <a:pt x="3002" y="8153"/>
                      <a:pt x="4035" y="8153"/>
                    </a:cubicBezTo>
                    <a:cubicBezTo>
                      <a:pt x="5628" y="8153"/>
                      <a:pt x="7235" y="7275"/>
                      <a:pt x="8027" y="5788"/>
                    </a:cubicBezTo>
                    <a:cubicBezTo>
                      <a:pt x="9330" y="3307"/>
                      <a:pt x="7570" y="0"/>
                      <a:pt x="4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6"/>
              <p:cNvSpPr/>
              <p:nvPr/>
            </p:nvSpPr>
            <p:spPr>
              <a:xfrm>
                <a:off x="6817775" y="1166050"/>
                <a:ext cx="180800" cy="154450"/>
              </a:xfrm>
              <a:custGeom>
                <a:avLst/>
                <a:gdLst/>
                <a:ahLst/>
                <a:cxnLst/>
                <a:rect l="l" t="t" r="r" b="b"/>
                <a:pathLst>
                  <a:path w="7232" h="6178" extrusionOk="0">
                    <a:moveTo>
                      <a:pt x="3736" y="1"/>
                    </a:moveTo>
                    <a:cubicBezTo>
                      <a:pt x="2485" y="1"/>
                      <a:pt x="1327" y="755"/>
                      <a:pt x="884" y="1809"/>
                    </a:cubicBezTo>
                    <a:cubicBezTo>
                      <a:pt x="784" y="1908"/>
                      <a:pt x="697" y="2020"/>
                      <a:pt x="622" y="2145"/>
                    </a:cubicBezTo>
                    <a:cubicBezTo>
                      <a:pt x="0" y="3128"/>
                      <a:pt x="224" y="4435"/>
                      <a:pt x="1021" y="5256"/>
                    </a:cubicBezTo>
                    <a:cubicBezTo>
                      <a:pt x="1633" y="5888"/>
                      <a:pt x="2415" y="6177"/>
                      <a:pt x="3200" y="6177"/>
                    </a:cubicBezTo>
                    <a:cubicBezTo>
                      <a:pt x="4346" y="6177"/>
                      <a:pt x="5495" y="5561"/>
                      <a:pt x="6123" y="4497"/>
                    </a:cubicBezTo>
                    <a:cubicBezTo>
                      <a:pt x="7231" y="2630"/>
                      <a:pt x="6161" y="104"/>
                      <a:pt x="3883" y="4"/>
                    </a:cubicBezTo>
                    <a:cubicBezTo>
                      <a:pt x="3834" y="2"/>
                      <a:pt x="3785" y="1"/>
                      <a:pt x="37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6"/>
              <p:cNvSpPr/>
              <p:nvPr/>
            </p:nvSpPr>
            <p:spPr>
              <a:xfrm>
                <a:off x="7017525" y="1308775"/>
                <a:ext cx="141575" cy="137725"/>
              </a:xfrm>
              <a:custGeom>
                <a:avLst/>
                <a:gdLst/>
                <a:ahLst/>
                <a:cxnLst/>
                <a:rect l="l" t="t" r="r" b="b"/>
                <a:pathLst>
                  <a:path w="5663" h="5509" extrusionOk="0">
                    <a:moveTo>
                      <a:pt x="3259" y="1"/>
                    </a:moveTo>
                    <a:cubicBezTo>
                      <a:pt x="2765" y="1"/>
                      <a:pt x="2274" y="143"/>
                      <a:pt x="1842" y="418"/>
                    </a:cubicBezTo>
                    <a:cubicBezTo>
                      <a:pt x="1257" y="779"/>
                      <a:pt x="809" y="1327"/>
                      <a:pt x="573" y="1974"/>
                    </a:cubicBezTo>
                    <a:cubicBezTo>
                      <a:pt x="249" y="2435"/>
                      <a:pt x="75" y="2970"/>
                      <a:pt x="50" y="3530"/>
                    </a:cubicBezTo>
                    <a:cubicBezTo>
                      <a:pt x="1" y="4764"/>
                      <a:pt x="1273" y="5509"/>
                      <a:pt x="2375" y="5509"/>
                    </a:cubicBezTo>
                    <a:cubicBezTo>
                      <a:pt x="2384" y="5509"/>
                      <a:pt x="2393" y="5509"/>
                      <a:pt x="2402" y="5509"/>
                    </a:cubicBezTo>
                    <a:cubicBezTo>
                      <a:pt x="3946" y="5496"/>
                      <a:pt x="5402" y="4289"/>
                      <a:pt x="5601" y="2746"/>
                    </a:cubicBezTo>
                    <a:cubicBezTo>
                      <a:pt x="5663" y="2347"/>
                      <a:pt x="5651" y="1937"/>
                      <a:pt x="5551" y="1538"/>
                    </a:cubicBezTo>
                    <a:cubicBezTo>
                      <a:pt x="5364" y="879"/>
                      <a:pt x="4854" y="456"/>
                      <a:pt x="4244" y="194"/>
                    </a:cubicBezTo>
                    <a:cubicBezTo>
                      <a:pt x="3925" y="64"/>
                      <a:pt x="3591" y="1"/>
                      <a:pt x="32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1" name="Google Shape;81;p6"/>
            <p:cNvSpPr/>
            <p:nvPr/>
          </p:nvSpPr>
          <p:spPr>
            <a:xfrm rot="6299815">
              <a:off x="7974736" y="71978"/>
              <a:ext cx="663833" cy="1136193"/>
            </a:xfrm>
            <a:custGeom>
              <a:avLst/>
              <a:gdLst/>
              <a:ahLst/>
              <a:cxnLst/>
              <a:rect l="l" t="t" r="r" b="b"/>
              <a:pathLst>
                <a:path w="14960" h="25605" extrusionOk="0">
                  <a:moveTo>
                    <a:pt x="10860" y="1"/>
                  </a:moveTo>
                  <a:cubicBezTo>
                    <a:pt x="7630" y="1"/>
                    <a:pt x="4436" y="759"/>
                    <a:pt x="1531" y="2200"/>
                  </a:cubicBezTo>
                  <a:cubicBezTo>
                    <a:pt x="112" y="2922"/>
                    <a:pt x="0" y="4465"/>
                    <a:pt x="797" y="5672"/>
                  </a:cubicBezTo>
                  <a:cubicBezTo>
                    <a:pt x="2514" y="8298"/>
                    <a:pt x="4145" y="10974"/>
                    <a:pt x="5713" y="13700"/>
                  </a:cubicBezTo>
                  <a:cubicBezTo>
                    <a:pt x="5563" y="13974"/>
                    <a:pt x="5427" y="14260"/>
                    <a:pt x="5277" y="14546"/>
                  </a:cubicBezTo>
                  <a:cubicBezTo>
                    <a:pt x="4593" y="15268"/>
                    <a:pt x="3970" y="16027"/>
                    <a:pt x="3398" y="16836"/>
                  </a:cubicBezTo>
                  <a:cubicBezTo>
                    <a:pt x="2328" y="18330"/>
                    <a:pt x="797" y="20470"/>
                    <a:pt x="697" y="22349"/>
                  </a:cubicBezTo>
                  <a:cubicBezTo>
                    <a:pt x="573" y="25013"/>
                    <a:pt x="3249" y="25486"/>
                    <a:pt x="5290" y="25573"/>
                  </a:cubicBezTo>
                  <a:cubicBezTo>
                    <a:pt x="5716" y="25594"/>
                    <a:pt x="6146" y="25605"/>
                    <a:pt x="6577" y="25605"/>
                  </a:cubicBezTo>
                  <a:cubicBezTo>
                    <a:pt x="8209" y="25605"/>
                    <a:pt x="9860" y="25447"/>
                    <a:pt x="11425" y="25063"/>
                  </a:cubicBezTo>
                  <a:cubicBezTo>
                    <a:pt x="13603" y="24540"/>
                    <a:pt x="14960" y="22847"/>
                    <a:pt x="14350" y="20570"/>
                  </a:cubicBezTo>
                  <a:cubicBezTo>
                    <a:pt x="13777" y="18491"/>
                    <a:pt x="12408" y="16500"/>
                    <a:pt x="11375" y="14633"/>
                  </a:cubicBezTo>
                  <a:cubicBezTo>
                    <a:pt x="11164" y="14247"/>
                    <a:pt x="10952" y="13874"/>
                    <a:pt x="10741" y="13488"/>
                  </a:cubicBezTo>
                  <a:cubicBezTo>
                    <a:pt x="10990" y="12941"/>
                    <a:pt x="11239" y="12381"/>
                    <a:pt x="11475" y="11821"/>
                  </a:cubicBezTo>
                  <a:cubicBezTo>
                    <a:pt x="12732" y="8846"/>
                    <a:pt x="13703" y="5697"/>
                    <a:pt x="13815" y="2437"/>
                  </a:cubicBezTo>
                  <a:cubicBezTo>
                    <a:pt x="13865" y="1279"/>
                    <a:pt x="13056" y="60"/>
                    <a:pt x="11799" y="22"/>
                  </a:cubicBezTo>
                  <a:cubicBezTo>
                    <a:pt x="11486" y="8"/>
                    <a:pt x="11173" y="1"/>
                    <a:pt x="108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2" name="Google Shape;82;p6"/>
            <p:cNvGrpSpPr/>
            <p:nvPr/>
          </p:nvGrpSpPr>
          <p:grpSpPr>
            <a:xfrm>
              <a:off x="8030200" y="428913"/>
              <a:ext cx="552900" cy="610100"/>
              <a:chOff x="5851725" y="2547500"/>
              <a:chExt cx="552900" cy="610100"/>
            </a:xfrm>
          </p:grpSpPr>
          <p:sp>
            <p:nvSpPr>
              <p:cNvPr id="83" name="Google Shape;83;p6"/>
              <p:cNvSpPr/>
              <p:nvPr/>
            </p:nvSpPr>
            <p:spPr>
              <a:xfrm>
                <a:off x="6220725" y="2815575"/>
                <a:ext cx="140625" cy="155300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6212" extrusionOk="0">
                    <a:moveTo>
                      <a:pt x="3649" y="1"/>
                    </a:moveTo>
                    <a:cubicBezTo>
                      <a:pt x="2497" y="1"/>
                      <a:pt x="1339" y="672"/>
                      <a:pt x="772" y="1689"/>
                    </a:cubicBezTo>
                    <a:cubicBezTo>
                      <a:pt x="0" y="3095"/>
                      <a:pt x="336" y="4912"/>
                      <a:pt x="1419" y="6057"/>
                    </a:cubicBezTo>
                    <a:cubicBezTo>
                      <a:pt x="1520" y="6165"/>
                      <a:pt x="1646" y="6211"/>
                      <a:pt x="1772" y="6211"/>
                    </a:cubicBezTo>
                    <a:cubicBezTo>
                      <a:pt x="2097" y="6211"/>
                      <a:pt x="2419" y="5902"/>
                      <a:pt x="2303" y="5534"/>
                    </a:cubicBezTo>
                    <a:cubicBezTo>
                      <a:pt x="2042" y="4688"/>
                      <a:pt x="1755" y="3667"/>
                      <a:pt x="2216" y="2821"/>
                    </a:cubicBezTo>
                    <a:cubicBezTo>
                      <a:pt x="2524" y="2264"/>
                      <a:pt x="3040" y="1937"/>
                      <a:pt x="3623" y="1937"/>
                    </a:cubicBezTo>
                    <a:cubicBezTo>
                      <a:pt x="3768" y="1937"/>
                      <a:pt x="3918" y="1957"/>
                      <a:pt x="4070" y="2000"/>
                    </a:cubicBezTo>
                    <a:cubicBezTo>
                      <a:pt x="4176" y="2031"/>
                      <a:pt x="4275" y="2045"/>
                      <a:pt x="4369" y="2045"/>
                    </a:cubicBezTo>
                    <a:cubicBezTo>
                      <a:pt x="5334" y="2045"/>
                      <a:pt x="5624" y="532"/>
                      <a:pt x="4580" y="158"/>
                    </a:cubicBezTo>
                    <a:cubicBezTo>
                      <a:pt x="4279" y="51"/>
                      <a:pt x="3964" y="1"/>
                      <a:pt x="3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6"/>
              <p:cNvSpPr/>
              <p:nvPr/>
            </p:nvSpPr>
            <p:spPr>
              <a:xfrm>
                <a:off x="6227475" y="2892450"/>
                <a:ext cx="177150" cy="191725"/>
              </a:xfrm>
              <a:custGeom>
                <a:avLst/>
                <a:gdLst/>
                <a:ahLst/>
                <a:cxnLst/>
                <a:rect l="l" t="t" r="r" b="b"/>
                <a:pathLst>
                  <a:path w="7086" h="7669" extrusionOk="0">
                    <a:moveTo>
                      <a:pt x="4531" y="1"/>
                    </a:moveTo>
                    <a:cubicBezTo>
                      <a:pt x="3801" y="1"/>
                      <a:pt x="3107" y="692"/>
                      <a:pt x="3613" y="1489"/>
                    </a:cubicBezTo>
                    <a:cubicBezTo>
                      <a:pt x="4236" y="2484"/>
                      <a:pt x="4547" y="3405"/>
                      <a:pt x="3887" y="4500"/>
                    </a:cubicBezTo>
                    <a:cubicBezTo>
                      <a:pt x="3572" y="5030"/>
                      <a:pt x="2333" y="6216"/>
                      <a:pt x="1429" y="6216"/>
                    </a:cubicBezTo>
                    <a:cubicBezTo>
                      <a:pt x="1227" y="6216"/>
                      <a:pt x="1042" y="6157"/>
                      <a:pt x="888" y="6019"/>
                    </a:cubicBezTo>
                    <a:cubicBezTo>
                      <a:pt x="776" y="5920"/>
                      <a:pt x="654" y="5878"/>
                      <a:pt x="540" y="5878"/>
                    </a:cubicBezTo>
                    <a:cubicBezTo>
                      <a:pt x="248" y="5878"/>
                      <a:pt x="0" y="6156"/>
                      <a:pt x="54" y="6504"/>
                    </a:cubicBezTo>
                    <a:cubicBezTo>
                      <a:pt x="186" y="7365"/>
                      <a:pt x="775" y="7668"/>
                      <a:pt x="1506" y="7668"/>
                    </a:cubicBezTo>
                    <a:cubicBezTo>
                      <a:pt x="2699" y="7668"/>
                      <a:pt x="4272" y="6859"/>
                      <a:pt x="4858" y="6342"/>
                    </a:cubicBezTo>
                    <a:cubicBezTo>
                      <a:pt x="6501" y="4899"/>
                      <a:pt x="7086" y="1775"/>
                      <a:pt x="5219" y="244"/>
                    </a:cubicBezTo>
                    <a:cubicBezTo>
                      <a:pt x="5013" y="75"/>
                      <a:pt x="4770" y="1"/>
                      <a:pt x="45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6"/>
              <p:cNvSpPr/>
              <p:nvPr/>
            </p:nvSpPr>
            <p:spPr>
              <a:xfrm>
                <a:off x="5979725" y="3001125"/>
                <a:ext cx="20027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8011" h="6259" extrusionOk="0">
                    <a:moveTo>
                      <a:pt x="6010" y="0"/>
                    </a:moveTo>
                    <a:cubicBezTo>
                      <a:pt x="5562" y="0"/>
                      <a:pt x="5093" y="364"/>
                      <a:pt x="5110" y="850"/>
                    </a:cubicBezTo>
                    <a:cubicBezTo>
                      <a:pt x="5172" y="2107"/>
                      <a:pt x="5484" y="3352"/>
                      <a:pt x="4177" y="4148"/>
                    </a:cubicBezTo>
                    <a:cubicBezTo>
                      <a:pt x="3804" y="4373"/>
                      <a:pt x="3390" y="4466"/>
                      <a:pt x="2966" y="4466"/>
                    </a:cubicBezTo>
                    <a:cubicBezTo>
                      <a:pt x="2144" y="4466"/>
                      <a:pt x="1287" y="4115"/>
                      <a:pt x="630" y="3688"/>
                    </a:cubicBezTo>
                    <a:cubicBezTo>
                      <a:pt x="569" y="3655"/>
                      <a:pt x="506" y="3640"/>
                      <a:pt x="445" y="3640"/>
                    </a:cubicBezTo>
                    <a:cubicBezTo>
                      <a:pt x="207" y="3640"/>
                      <a:pt x="0" y="3866"/>
                      <a:pt x="70" y="4123"/>
                    </a:cubicBezTo>
                    <a:cubicBezTo>
                      <a:pt x="548" y="5508"/>
                      <a:pt x="1901" y="6259"/>
                      <a:pt x="3287" y="6259"/>
                    </a:cubicBezTo>
                    <a:cubicBezTo>
                      <a:pt x="3919" y="6259"/>
                      <a:pt x="4557" y="6102"/>
                      <a:pt x="5123" y="5779"/>
                    </a:cubicBezTo>
                    <a:cubicBezTo>
                      <a:pt x="6878" y="4783"/>
                      <a:pt x="8010" y="1921"/>
                      <a:pt x="6566" y="253"/>
                    </a:cubicBezTo>
                    <a:cubicBezTo>
                      <a:pt x="6418" y="77"/>
                      <a:pt x="6216" y="0"/>
                      <a:pt x="60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6"/>
              <p:cNvSpPr/>
              <p:nvPr/>
            </p:nvSpPr>
            <p:spPr>
              <a:xfrm>
                <a:off x="5998575" y="2897775"/>
                <a:ext cx="207975" cy="144850"/>
              </a:xfrm>
              <a:custGeom>
                <a:avLst/>
                <a:gdLst/>
                <a:ahLst/>
                <a:cxnLst/>
                <a:rect l="l" t="t" r="r" b="b"/>
                <a:pathLst>
                  <a:path w="8319" h="5794" extrusionOk="0">
                    <a:moveTo>
                      <a:pt x="4391" y="0"/>
                    </a:moveTo>
                    <a:cubicBezTo>
                      <a:pt x="3719" y="0"/>
                      <a:pt x="3044" y="177"/>
                      <a:pt x="2427" y="566"/>
                    </a:cubicBezTo>
                    <a:cubicBezTo>
                      <a:pt x="834" y="1574"/>
                      <a:pt x="0" y="4126"/>
                      <a:pt x="1332" y="5656"/>
                    </a:cubicBezTo>
                    <a:cubicBezTo>
                      <a:pt x="1415" y="5751"/>
                      <a:pt x="1532" y="5794"/>
                      <a:pt x="1652" y="5794"/>
                    </a:cubicBezTo>
                    <a:cubicBezTo>
                      <a:pt x="1909" y="5794"/>
                      <a:pt x="2179" y="5600"/>
                      <a:pt x="2153" y="5320"/>
                    </a:cubicBezTo>
                    <a:cubicBezTo>
                      <a:pt x="2041" y="4126"/>
                      <a:pt x="2054" y="2881"/>
                      <a:pt x="3149" y="2097"/>
                    </a:cubicBezTo>
                    <a:cubicBezTo>
                      <a:pt x="3514" y="1834"/>
                      <a:pt x="3943" y="1715"/>
                      <a:pt x="4374" y="1715"/>
                    </a:cubicBezTo>
                    <a:cubicBezTo>
                      <a:pt x="5149" y="1715"/>
                      <a:pt x="5933" y="2100"/>
                      <a:pt x="6372" y="2732"/>
                    </a:cubicBezTo>
                    <a:cubicBezTo>
                      <a:pt x="6563" y="3005"/>
                      <a:pt x="6833" y="3118"/>
                      <a:pt x="7099" y="3118"/>
                    </a:cubicBezTo>
                    <a:cubicBezTo>
                      <a:pt x="7718" y="3118"/>
                      <a:pt x="8319" y="2505"/>
                      <a:pt x="7866" y="1860"/>
                    </a:cubicBezTo>
                    <a:cubicBezTo>
                      <a:pt x="7068" y="714"/>
                      <a:pt x="5738" y="0"/>
                      <a:pt x="4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6"/>
              <p:cNvSpPr/>
              <p:nvPr/>
            </p:nvSpPr>
            <p:spPr>
              <a:xfrm>
                <a:off x="6029300" y="2796125"/>
                <a:ext cx="186500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7460" h="3429" extrusionOk="0">
                    <a:moveTo>
                      <a:pt x="631" y="1"/>
                    </a:moveTo>
                    <a:cubicBezTo>
                      <a:pt x="314" y="1"/>
                      <a:pt x="1" y="278"/>
                      <a:pt x="91" y="662"/>
                    </a:cubicBezTo>
                    <a:cubicBezTo>
                      <a:pt x="479" y="2487"/>
                      <a:pt x="2100" y="3429"/>
                      <a:pt x="3735" y="3429"/>
                    </a:cubicBezTo>
                    <a:cubicBezTo>
                      <a:pt x="5089" y="3429"/>
                      <a:pt x="6453" y="2783"/>
                      <a:pt x="7135" y="1459"/>
                    </a:cubicBezTo>
                    <a:cubicBezTo>
                      <a:pt x="7459" y="828"/>
                      <a:pt x="6899" y="79"/>
                      <a:pt x="6314" y="79"/>
                    </a:cubicBezTo>
                    <a:cubicBezTo>
                      <a:pt x="6115" y="79"/>
                      <a:pt x="5912" y="167"/>
                      <a:pt x="5741" y="376"/>
                    </a:cubicBezTo>
                    <a:cubicBezTo>
                      <a:pt x="5047" y="1229"/>
                      <a:pt x="4227" y="1667"/>
                      <a:pt x="3413" y="1667"/>
                    </a:cubicBezTo>
                    <a:cubicBezTo>
                      <a:pt x="2577" y="1667"/>
                      <a:pt x="1749" y="1204"/>
                      <a:pt x="1074" y="251"/>
                    </a:cubicBezTo>
                    <a:cubicBezTo>
                      <a:pt x="963" y="76"/>
                      <a:pt x="796" y="1"/>
                      <a:pt x="6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6"/>
              <p:cNvSpPr/>
              <p:nvPr/>
            </p:nvSpPr>
            <p:spPr>
              <a:xfrm>
                <a:off x="5866025" y="2863275"/>
                <a:ext cx="132450" cy="182550"/>
              </a:xfrm>
              <a:custGeom>
                <a:avLst/>
                <a:gdLst/>
                <a:ahLst/>
                <a:cxnLst/>
                <a:rect l="l" t="t" r="r" b="b"/>
                <a:pathLst>
                  <a:path w="5298" h="7302" extrusionOk="0">
                    <a:moveTo>
                      <a:pt x="3797" y="1"/>
                    </a:moveTo>
                    <a:cubicBezTo>
                      <a:pt x="3739" y="1"/>
                      <a:pt x="3681" y="6"/>
                      <a:pt x="3622" y="17"/>
                    </a:cubicBezTo>
                    <a:cubicBezTo>
                      <a:pt x="312" y="639"/>
                      <a:pt x="1" y="5929"/>
                      <a:pt x="2950" y="7236"/>
                    </a:cubicBezTo>
                    <a:cubicBezTo>
                      <a:pt x="3054" y="7281"/>
                      <a:pt x="3155" y="7302"/>
                      <a:pt x="3250" y="7302"/>
                    </a:cubicBezTo>
                    <a:cubicBezTo>
                      <a:pt x="3747" y="7302"/>
                      <a:pt x="4073" y="6735"/>
                      <a:pt x="3697" y="6265"/>
                    </a:cubicBezTo>
                    <a:cubicBezTo>
                      <a:pt x="3075" y="5481"/>
                      <a:pt x="2602" y="4597"/>
                      <a:pt x="2851" y="3577"/>
                    </a:cubicBezTo>
                    <a:cubicBezTo>
                      <a:pt x="3099" y="2593"/>
                      <a:pt x="3859" y="2208"/>
                      <a:pt x="4556" y="1610"/>
                    </a:cubicBezTo>
                    <a:cubicBezTo>
                      <a:pt x="5298" y="984"/>
                      <a:pt x="4592" y="1"/>
                      <a:pt x="37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6"/>
              <p:cNvSpPr/>
              <p:nvPr/>
            </p:nvSpPr>
            <p:spPr>
              <a:xfrm>
                <a:off x="5851725" y="2689525"/>
                <a:ext cx="239000" cy="133175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6"/>
              <p:cNvSpPr/>
              <p:nvPr/>
            </p:nvSpPr>
            <p:spPr>
              <a:xfrm>
                <a:off x="6106050" y="2649400"/>
                <a:ext cx="207775" cy="112125"/>
              </a:xfrm>
              <a:custGeom>
                <a:avLst/>
                <a:gdLst/>
                <a:ahLst/>
                <a:cxnLst/>
                <a:rect l="l" t="t" r="r" b="b"/>
                <a:pathLst>
                  <a:path w="8311" h="4485" extrusionOk="0">
                    <a:moveTo>
                      <a:pt x="3946" y="0"/>
                    </a:moveTo>
                    <a:cubicBezTo>
                      <a:pt x="2117" y="0"/>
                      <a:pt x="339" y="1052"/>
                      <a:pt x="45" y="3270"/>
                    </a:cubicBezTo>
                    <a:cubicBezTo>
                      <a:pt x="0" y="3626"/>
                      <a:pt x="287" y="3805"/>
                      <a:pt x="584" y="3805"/>
                    </a:cubicBezTo>
                    <a:cubicBezTo>
                      <a:pt x="786" y="3805"/>
                      <a:pt x="992" y="3723"/>
                      <a:pt x="1103" y="3557"/>
                    </a:cubicBezTo>
                    <a:cubicBezTo>
                      <a:pt x="1720" y="2625"/>
                      <a:pt x="2599" y="1802"/>
                      <a:pt x="3769" y="1802"/>
                    </a:cubicBezTo>
                    <a:cubicBezTo>
                      <a:pt x="3850" y="1802"/>
                      <a:pt x="3932" y="1806"/>
                      <a:pt x="4015" y="1814"/>
                    </a:cubicBezTo>
                    <a:cubicBezTo>
                      <a:pt x="5334" y="1926"/>
                      <a:pt x="5857" y="2959"/>
                      <a:pt x="6367" y="4005"/>
                    </a:cubicBezTo>
                    <a:cubicBezTo>
                      <a:pt x="6531" y="4336"/>
                      <a:pt x="6865" y="4484"/>
                      <a:pt x="7206" y="4484"/>
                    </a:cubicBezTo>
                    <a:cubicBezTo>
                      <a:pt x="7749" y="4484"/>
                      <a:pt x="8310" y="4110"/>
                      <a:pt x="8234" y="3507"/>
                    </a:cubicBezTo>
                    <a:cubicBezTo>
                      <a:pt x="7937" y="1217"/>
                      <a:pt x="5913" y="0"/>
                      <a:pt x="39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6"/>
              <p:cNvSpPr/>
              <p:nvPr/>
            </p:nvSpPr>
            <p:spPr>
              <a:xfrm>
                <a:off x="5985875" y="2547500"/>
                <a:ext cx="196600" cy="119575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2" name="Google Shape;92;p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7"/>
          <p:cNvSpPr txBox="1">
            <a:spLocks noGrp="1"/>
          </p:cNvSpPr>
          <p:nvPr>
            <p:ph type="body" idx="1"/>
          </p:nvPr>
        </p:nvSpPr>
        <p:spPr>
          <a:xfrm>
            <a:off x="715100" y="2701425"/>
            <a:ext cx="33222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7"/>
          <p:cNvSpPr txBox="1">
            <a:spLocks noGrp="1"/>
          </p:cNvSpPr>
          <p:nvPr>
            <p:ph type="title"/>
          </p:nvPr>
        </p:nvSpPr>
        <p:spPr>
          <a:xfrm>
            <a:off x="715100" y="1401575"/>
            <a:ext cx="3861000" cy="12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96" name="Google Shape;96;p7"/>
          <p:cNvGrpSpPr/>
          <p:nvPr/>
        </p:nvGrpSpPr>
        <p:grpSpPr>
          <a:xfrm>
            <a:off x="1732721" y="488125"/>
            <a:ext cx="7297676" cy="4510167"/>
            <a:chOff x="1732721" y="488125"/>
            <a:chExt cx="7297676" cy="4510167"/>
          </a:xfrm>
        </p:grpSpPr>
        <p:sp>
          <p:nvSpPr>
            <p:cNvPr id="97" name="Google Shape;97;p7"/>
            <p:cNvSpPr/>
            <p:nvPr/>
          </p:nvSpPr>
          <p:spPr>
            <a:xfrm rot="-453958">
              <a:off x="1754213" y="912715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7"/>
            <p:cNvSpPr/>
            <p:nvPr/>
          </p:nvSpPr>
          <p:spPr>
            <a:xfrm rot="1124762">
              <a:off x="4799425" y="1001751"/>
              <a:ext cx="3771343" cy="348291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8"/>
          <p:cNvGrpSpPr/>
          <p:nvPr/>
        </p:nvGrpSpPr>
        <p:grpSpPr>
          <a:xfrm>
            <a:off x="458401" y="470495"/>
            <a:ext cx="8399091" cy="4494762"/>
            <a:chOff x="458401" y="470495"/>
            <a:chExt cx="8399091" cy="4494762"/>
          </a:xfrm>
        </p:grpSpPr>
        <p:sp>
          <p:nvSpPr>
            <p:cNvPr id="101" name="Google Shape;101;p8"/>
            <p:cNvSpPr/>
            <p:nvPr/>
          </p:nvSpPr>
          <p:spPr>
            <a:xfrm rot="-1274828">
              <a:off x="3792449" y="723586"/>
              <a:ext cx="1559101" cy="865202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8"/>
            <p:cNvSpPr/>
            <p:nvPr/>
          </p:nvSpPr>
          <p:spPr>
            <a:xfrm>
              <a:off x="859744" y="3247549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8"/>
            <p:cNvSpPr/>
            <p:nvPr/>
          </p:nvSpPr>
          <p:spPr>
            <a:xfrm>
              <a:off x="458401" y="3863148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4" name="Google Shape;104;p8"/>
            <p:cNvGrpSpPr/>
            <p:nvPr/>
          </p:nvGrpSpPr>
          <p:grpSpPr>
            <a:xfrm rot="375732" flipH="1">
              <a:off x="7289101" y="3547823"/>
              <a:ext cx="1499802" cy="1339633"/>
              <a:chOff x="287900" y="3991175"/>
              <a:chExt cx="844150" cy="754000"/>
            </a:xfrm>
          </p:grpSpPr>
          <p:sp>
            <p:nvSpPr>
              <p:cNvPr id="105" name="Google Shape;105;p8"/>
              <p:cNvSpPr/>
              <p:nvPr/>
            </p:nvSpPr>
            <p:spPr>
              <a:xfrm>
                <a:off x="287900" y="3991175"/>
                <a:ext cx="844150" cy="754000"/>
              </a:xfrm>
              <a:custGeom>
                <a:avLst/>
                <a:gdLst/>
                <a:ahLst/>
                <a:cxnLst/>
                <a:rect l="l" t="t" r="r" b="b"/>
                <a:pathLst>
                  <a:path w="33766" h="30160" extrusionOk="0">
                    <a:moveTo>
                      <a:pt x="16435" y="1"/>
                    </a:moveTo>
                    <a:cubicBezTo>
                      <a:pt x="14164" y="1"/>
                      <a:pt x="11874" y="431"/>
                      <a:pt x="9782" y="1149"/>
                    </a:cubicBezTo>
                    <a:cubicBezTo>
                      <a:pt x="4829" y="2855"/>
                      <a:pt x="1867" y="7298"/>
                      <a:pt x="971" y="12301"/>
                    </a:cubicBezTo>
                    <a:cubicBezTo>
                      <a:pt x="0" y="17640"/>
                      <a:pt x="1880" y="22929"/>
                      <a:pt x="3709" y="27870"/>
                    </a:cubicBezTo>
                    <a:cubicBezTo>
                      <a:pt x="4300" y="29486"/>
                      <a:pt x="5522" y="30160"/>
                      <a:pt x="6800" y="30160"/>
                    </a:cubicBezTo>
                    <a:cubicBezTo>
                      <a:pt x="9233" y="30160"/>
                      <a:pt x="11871" y="27715"/>
                      <a:pt x="10753" y="24672"/>
                    </a:cubicBezTo>
                    <a:cubicBezTo>
                      <a:pt x="9384" y="20950"/>
                      <a:pt x="7169" y="14479"/>
                      <a:pt x="9484" y="10733"/>
                    </a:cubicBezTo>
                    <a:lnTo>
                      <a:pt x="9484" y="10733"/>
                    </a:lnTo>
                    <a:cubicBezTo>
                      <a:pt x="9720" y="11952"/>
                      <a:pt x="10081" y="13159"/>
                      <a:pt x="10380" y="14317"/>
                    </a:cubicBezTo>
                    <a:cubicBezTo>
                      <a:pt x="11002" y="16706"/>
                      <a:pt x="11624" y="19096"/>
                      <a:pt x="12247" y="21473"/>
                    </a:cubicBezTo>
                    <a:cubicBezTo>
                      <a:pt x="12727" y="23294"/>
                      <a:pt x="14180" y="24703"/>
                      <a:pt x="16056" y="24703"/>
                    </a:cubicBezTo>
                    <a:cubicBezTo>
                      <a:pt x="16270" y="24703"/>
                      <a:pt x="16490" y="24685"/>
                      <a:pt x="16715" y="24647"/>
                    </a:cubicBezTo>
                    <a:cubicBezTo>
                      <a:pt x="18619" y="24323"/>
                      <a:pt x="20436" y="22220"/>
                      <a:pt x="19888" y="20191"/>
                    </a:cubicBezTo>
                    <a:cubicBezTo>
                      <a:pt x="19204" y="17665"/>
                      <a:pt x="18507" y="15151"/>
                      <a:pt x="17822" y="12637"/>
                    </a:cubicBezTo>
                    <a:cubicBezTo>
                      <a:pt x="17374" y="11019"/>
                      <a:pt x="16976" y="9289"/>
                      <a:pt x="16292" y="7708"/>
                    </a:cubicBezTo>
                    <a:cubicBezTo>
                      <a:pt x="18221" y="7708"/>
                      <a:pt x="20025" y="8331"/>
                      <a:pt x="21444" y="9936"/>
                    </a:cubicBezTo>
                    <a:cubicBezTo>
                      <a:pt x="23995" y="12836"/>
                      <a:pt x="25626" y="17665"/>
                      <a:pt x="29310" y="19220"/>
                    </a:cubicBezTo>
                    <a:cubicBezTo>
                      <a:pt x="29657" y="19364"/>
                      <a:pt x="30000" y="19430"/>
                      <a:pt x="30330" y="19430"/>
                    </a:cubicBezTo>
                    <a:cubicBezTo>
                      <a:pt x="31797" y="19430"/>
                      <a:pt x="33013" y="18137"/>
                      <a:pt x="33267" y="16694"/>
                    </a:cubicBezTo>
                    <a:cubicBezTo>
                      <a:pt x="33765" y="13819"/>
                      <a:pt x="31600" y="10994"/>
                      <a:pt x="30106" y="8716"/>
                    </a:cubicBezTo>
                    <a:cubicBezTo>
                      <a:pt x="28613" y="6426"/>
                      <a:pt x="26945" y="4136"/>
                      <a:pt x="24730" y="2506"/>
                    </a:cubicBezTo>
                    <a:cubicBezTo>
                      <a:pt x="22321" y="731"/>
                      <a:pt x="19395" y="1"/>
                      <a:pt x="164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8"/>
              <p:cNvSpPr/>
              <p:nvPr/>
            </p:nvSpPr>
            <p:spPr>
              <a:xfrm>
                <a:off x="620400" y="4028875"/>
                <a:ext cx="148225" cy="10532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4213" extrusionOk="0">
                    <a:moveTo>
                      <a:pt x="4717" y="1"/>
                    </a:moveTo>
                    <a:cubicBezTo>
                      <a:pt x="4578" y="1"/>
                      <a:pt x="4448" y="104"/>
                      <a:pt x="4448" y="264"/>
                    </a:cubicBezTo>
                    <a:cubicBezTo>
                      <a:pt x="4485" y="1123"/>
                      <a:pt x="4249" y="2205"/>
                      <a:pt x="3440" y="2653"/>
                    </a:cubicBezTo>
                    <a:cubicBezTo>
                      <a:pt x="3182" y="2792"/>
                      <a:pt x="2947" y="2849"/>
                      <a:pt x="2725" y="2849"/>
                    </a:cubicBezTo>
                    <a:cubicBezTo>
                      <a:pt x="2111" y="2849"/>
                      <a:pt x="1605" y="2409"/>
                      <a:pt x="1038" y="2043"/>
                    </a:cubicBezTo>
                    <a:cubicBezTo>
                      <a:pt x="949" y="1988"/>
                      <a:pt x="852" y="1963"/>
                      <a:pt x="756" y="1963"/>
                    </a:cubicBezTo>
                    <a:cubicBezTo>
                      <a:pt x="377" y="1963"/>
                      <a:pt x="0" y="2344"/>
                      <a:pt x="129" y="2740"/>
                    </a:cubicBezTo>
                    <a:cubicBezTo>
                      <a:pt x="482" y="3734"/>
                      <a:pt x="1561" y="4213"/>
                      <a:pt x="2612" y="4213"/>
                    </a:cubicBezTo>
                    <a:cubicBezTo>
                      <a:pt x="3154" y="4213"/>
                      <a:pt x="3688" y="4085"/>
                      <a:pt x="4112" y="3836"/>
                    </a:cubicBezTo>
                    <a:cubicBezTo>
                      <a:pt x="5418" y="3076"/>
                      <a:pt x="5929" y="1235"/>
                      <a:pt x="4908" y="77"/>
                    </a:cubicBezTo>
                    <a:cubicBezTo>
                      <a:pt x="4852" y="25"/>
                      <a:pt x="4783" y="1"/>
                      <a:pt x="4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8"/>
              <p:cNvSpPr/>
              <p:nvPr/>
            </p:nvSpPr>
            <p:spPr>
              <a:xfrm>
                <a:off x="373100" y="4136425"/>
                <a:ext cx="133850" cy="104750"/>
              </a:xfrm>
              <a:custGeom>
                <a:avLst/>
                <a:gdLst/>
                <a:ahLst/>
                <a:cxnLst/>
                <a:rect l="l" t="t" r="r" b="b"/>
                <a:pathLst>
                  <a:path w="5354" h="4190" extrusionOk="0">
                    <a:moveTo>
                      <a:pt x="4020" y="0"/>
                    </a:moveTo>
                    <a:cubicBezTo>
                      <a:pt x="3718" y="0"/>
                      <a:pt x="3408" y="242"/>
                      <a:pt x="3425" y="567"/>
                    </a:cubicBezTo>
                    <a:cubicBezTo>
                      <a:pt x="3462" y="1413"/>
                      <a:pt x="3661" y="2247"/>
                      <a:pt x="2790" y="2782"/>
                    </a:cubicBezTo>
                    <a:cubicBezTo>
                      <a:pt x="2541" y="2930"/>
                      <a:pt x="2262" y="2992"/>
                      <a:pt x="1978" y="2992"/>
                    </a:cubicBezTo>
                    <a:cubicBezTo>
                      <a:pt x="1425" y="2992"/>
                      <a:pt x="849" y="2758"/>
                      <a:pt x="413" y="2471"/>
                    </a:cubicBezTo>
                    <a:cubicBezTo>
                      <a:pt x="372" y="2448"/>
                      <a:pt x="329" y="2437"/>
                      <a:pt x="289" y="2437"/>
                    </a:cubicBezTo>
                    <a:cubicBezTo>
                      <a:pt x="133" y="2437"/>
                      <a:pt x="0" y="2589"/>
                      <a:pt x="40" y="2757"/>
                    </a:cubicBezTo>
                    <a:cubicBezTo>
                      <a:pt x="364" y="3687"/>
                      <a:pt x="1267" y="4190"/>
                      <a:pt x="2192" y="4190"/>
                    </a:cubicBezTo>
                    <a:cubicBezTo>
                      <a:pt x="2616" y="4190"/>
                      <a:pt x="3045" y="4084"/>
                      <a:pt x="3425" y="3865"/>
                    </a:cubicBezTo>
                    <a:cubicBezTo>
                      <a:pt x="4607" y="3205"/>
                      <a:pt x="5354" y="1288"/>
                      <a:pt x="4396" y="168"/>
                    </a:cubicBezTo>
                    <a:cubicBezTo>
                      <a:pt x="4294" y="51"/>
                      <a:pt x="4158" y="0"/>
                      <a:pt x="40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8"/>
              <p:cNvSpPr/>
              <p:nvPr/>
            </p:nvSpPr>
            <p:spPr>
              <a:xfrm>
                <a:off x="587225" y="4215075"/>
                <a:ext cx="76000" cy="69275"/>
              </a:xfrm>
              <a:custGeom>
                <a:avLst/>
                <a:gdLst/>
                <a:ahLst/>
                <a:cxnLst/>
                <a:rect l="l" t="t" r="r" b="b"/>
                <a:pathLst>
                  <a:path w="3040" h="2771" extrusionOk="0">
                    <a:moveTo>
                      <a:pt x="985" y="0"/>
                    </a:moveTo>
                    <a:cubicBezTo>
                      <a:pt x="706" y="0"/>
                      <a:pt x="411" y="237"/>
                      <a:pt x="535" y="569"/>
                    </a:cubicBezTo>
                    <a:cubicBezTo>
                      <a:pt x="585" y="731"/>
                      <a:pt x="647" y="905"/>
                      <a:pt x="709" y="1080"/>
                    </a:cubicBezTo>
                    <a:lnTo>
                      <a:pt x="249" y="1266"/>
                    </a:lnTo>
                    <a:cubicBezTo>
                      <a:pt x="1" y="1361"/>
                      <a:pt x="22" y="1780"/>
                      <a:pt x="290" y="1780"/>
                    </a:cubicBezTo>
                    <a:cubicBezTo>
                      <a:pt x="305" y="1780"/>
                      <a:pt x="320" y="1779"/>
                      <a:pt x="336" y="1777"/>
                    </a:cubicBezTo>
                    <a:cubicBezTo>
                      <a:pt x="535" y="1739"/>
                      <a:pt x="722" y="1689"/>
                      <a:pt x="921" y="1640"/>
                    </a:cubicBezTo>
                    <a:cubicBezTo>
                      <a:pt x="1045" y="2001"/>
                      <a:pt x="1207" y="2337"/>
                      <a:pt x="1394" y="2660"/>
                    </a:cubicBezTo>
                    <a:cubicBezTo>
                      <a:pt x="1452" y="2736"/>
                      <a:pt x="1534" y="2770"/>
                      <a:pt x="1616" y="2770"/>
                    </a:cubicBezTo>
                    <a:cubicBezTo>
                      <a:pt x="1761" y="2770"/>
                      <a:pt x="1904" y="2661"/>
                      <a:pt x="1904" y="2486"/>
                    </a:cubicBezTo>
                    <a:cubicBezTo>
                      <a:pt x="1867" y="2125"/>
                      <a:pt x="1805" y="1764"/>
                      <a:pt x="1705" y="1416"/>
                    </a:cubicBezTo>
                    <a:cubicBezTo>
                      <a:pt x="2004" y="1316"/>
                      <a:pt x="2290" y="1204"/>
                      <a:pt x="2576" y="1080"/>
                    </a:cubicBezTo>
                    <a:cubicBezTo>
                      <a:pt x="3039" y="890"/>
                      <a:pt x="2835" y="292"/>
                      <a:pt x="2452" y="292"/>
                    </a:cubicBezTo>
                    <a:cubicBezTo>
                      <a:pt x="2382" y="292"/>
                      <a:pt x="2307" y="312"/>
                      <a:pt x="2228" y="358"/>
                    </a:cubicBezTo>
                    <a:cubicBezTo>
                      <a:pt x="1991" y="495"/>
                      <a:pt x="1742" y="619"/>
                      <a:pt x="1506" y="731"/>
                    </a:cubicBezTo>
                    <a:cubicBezTo>
                      <a:pt x="1456" y="582"/>
                      <a:pt x="1419" y="445"/>
                      <a:pt x="1381" y="296"/>
                    </a:cubicBezTo>
                    <a:cubicBezTo>
                      <a:pt x="1320" y="88"/>
                      <a:pt x="1155" y="0"/>
                      <a:pt x="9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8"/>
              <p:cNvSpPr/>
              <p:nvPr/>
            </p:nvSpPr>
            <p:spPr>
              <a:xfrm>
                <a:off x="585975" y="4363225"/>
                <a:ext cx="171725" cy="126100"/>
              </a:xfrm>
              <a:custGeom>
                <a:avLst/>
                <a:gdLst/>
                <a:ahLst/>
                <a:cxnLst/>
                <a:rect l="l" t="t" r="r" b="b"/>
                <a:pathLst>
                  <a:path w="6869" h="5044" extrusionOk="0">
                    <a:moveTo>
                      <a:pt x="3651" y="0"/>
                    </a:moveTo>
                    <a:cubicBezTo>
                      <a:pt x="3000" y="0"/>
                      <a:pt x="2348" y="193"/>
                      <a:pt x="1780" y="617"/>
                    </a:cubicBezTo>
                    <a:cubicBezTo>
                      <a:pt x="523" y="1563"/>
                      <a:pt x="0" y="3753"/>
                      <a:pt x="1220" y="4948"/>
                    </a:cubicBezTo>
                    <a:cubicBezTo>
                      <a:pt x="1286" y="5015"/>
                      <a:pt x="1372" y="5044"/>
                      <a:pt x="1461" y="5044"/>
                    </a:cubicBezTo>
                    <a:cubicBezTo>
                      <a:pt x="1686" y="5044"/>
                      <a:pt x="1924" y="4854"/>
                      <a:pt x="1879" y="4612"/>
                    </a:cubicBezTo>
                    <a:cubicBezTo>
                      <a:pt x="1705" y="3617"/>
                      <a:pt x="1631" y="2571"/>
                      <a:pt x="2502" y="1837"/>
                    </a:cubicBezTo>
                    <a:cubicBezTo>
                      <a:pt x="2828" y="1561"/>
                      <a:pt x="3238" y="1434"/>
                      <a:pt x="3653" y="1434"/>
                    </a:cubicBezTo>
                    <a:cubicBezTo>
                      <a:pt x="4250" y="1434"/>
                      <a:pt x="4858" y="1698"/>
                      <a:pt x="5240" y="2160"/>
                    </a:cubicBezTo>
                    <a:cubicBezTo>
                      <a:pt x="5403" y="2358"/>
                      <a:pt x="5611" y="2440"/>
                      <a:pt x="5815" y="2440"/>
                    </a:cubicBezTo>
                    <a:cubicBezTo>
                      <a:pt x="6356" y="2440"/>
                      <a:pt x="6869" y="1860"/>
                      <a:pt x="6434" y="1327"/>
                    </a:cubicBezTo>
                    <a:cubicBezTo>
                      <a:pt x="5744" y="498"/>
                      <a:pt x="4698" y="0"/>
                      <a:pt x="3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10" name="Google Shape;110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9"/>
          <p:cNvSpPr txBox="1">
            <a:spLocks noGrp="1"/>
          </p:cNvSpPr>
          <p:nvPr>
            <p:ph type="title"/>
          </p:nvPr>
        </p:nvSpPr>
        <p:spPr>
          <a:xfrm>
            <a:off x="720000" y="11902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3" name="Google Shape;113;p9"/>
          <p:cNvSpPr txBox="1">
            <a:spLocks noGrp="1"/>
          </p:cNvSpPr>
          <p:nvPr>
            <p:ph type="subTitle" idx="1"/>
          </p:nvPr>
        </p:nvSpPr>
        <p:spPr>
          <a:xfrm>
            <a:off x="2356725" y="2171550"/>
            <a:ext cx="44307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14" name="Google Shape;114;p9"/>
          <p:cNvGrpSpPr/>
          <p:nvPr/>
        </p:nvGrpSpPr>
        <p:grpSpPr>
          <a:xfrm>
            <a:off x="515512" y="282252"/>
            <a:ext cx="7991645" cy="4509410"/>
            <a:chOff x="515512" y="282252"/>
            <a:chExt cx="7991645" cy="4509410"/>
          </a:xfrm>
        </p:grpSpPr>
        <p:sp>
          <p:nvSpPr>
            <p:cNvPr id="115" name="Google Shape;115;p9"/>
            <p:cNvSpPr/>
            <p:nvPr/>
          </p:nvSpPr>
          <p:spPr>
            <a:xfrm rot="-1274837">
              <a:off x="3920366" y="493850"/>
              <a:ext cx="1303470" cy="723319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6" name="Google Shape;116;p9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117" name="Google Shape;117;p9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9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9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9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1" name="Google Shape;121;p9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122" name="Google Shape;122;p9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9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9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9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0"/>
          <p:cNvSpPr txBox="1">
            <a:spLocks noGrp="1"/>
          </p:cNvSpPr>
          <p:nvPr>
            <p:ph type="title"/>
          </p:nvPr>
        </p:nvSpPr>
        <p:spPr>
          <a:xfrm>
            <a:off x="3924225" y="3750050"/>
            <a:ext cx="4504800" cy="8583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91440"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28" name="Google Shape;128;p10"/>
          <p:cNvGrpSpPr/>
          <p:nvPr/>
        </p:nvGrpSpPr>
        <p:grpSpPr>
          <a:xfrm rot="10800000">
            <a:off x="8079087" y="274307"/>
            <a:ext cx="699624" cy="760571"/>
            <a:chOff x="8472500" y="116350"/>
            <a:chExt cx="573886" cy="623879"/>
          </a:xfrm>
        </p:grpSpPr>
        <p:sp>
          <p:nvSpPr>
            <p:cNvPr id="129" name="Google Shape;129;p10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0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0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0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1"/>
          <p:cNvSpPr txBox="1">
            <a:spLocks noGrp="1"/>
          </p:cNvSpPr>
          <p:nvPr>
            <p:ph type="title" hasCustomPrompt="1"/>
          </p:nvPr>
        </p:nvSpPr>
        <p:spPr>
          <a:xfrm>
            <a:off x="1064025" y="1605825"/>
            <a:ext cx="70161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35" name="Google Shape;135;p11"/>
          <p:cNvSpPr txBox="1">
            <a:spLocks noGrp="1"/>
          </p:cNvSpPr>
          <p:nvPr>
            <p:ph type="subTitle" idx="1"/>
          </p:nvPr>
        </p:nvSpPr>
        <p:spPr>
          <a:xfrm>
            <a:off x="2335275" y="3116975"/>
            <a:ext cx="4473600" cy="713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136" name="Google Shape;136;p11"/>
          <p:cNvGrpSpPr/>
          <p:nvPr/>
        </p:nvGrpSpPr>
        <p:grpSpPr>
          <a:xfrm>
            <a:off x="203147" y="279995"/>
            <a:ext cx="8567866" cy="904184"/>
            <a:chOff x="203147" y="279995"/>
            <a:chExt cx="8567866" cy="904184"/>
          </a:xfrm>
        </p:grpSpPr>
        <p:sp>
          <p:nvSpPr>
            <p:cNvPr id="137" name="Google Shape;137;p11"/>
            <p:cNvSpPr/>
            <p:nvPr/>
          </p:nvSpPr>
          <p:spPr>
            <a:xfrm>
              <a:off x="203147" y="279995"/>
              <a:ext cx="1339397" cy="904184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8" name="Google Shape;138;p11"/>
            <p:cNvGrpSpPr/>
            <p:nvPr/>
          </p:nvGrpSpPr>
          <p:grpSpPr>
            <a:xfrm flipH="1">
              <a:off x="8086788" y="280000"/>
              <a:ext cx="684225" cy="757500"/>
              <a:chOff x="4302200" y="1018850"/>
              <a:chExt cx="684225" cy="757500"/>
            </a:xfrm>
          </p:grpSpPr>
          <p:sp>
            <p:nvSpPr>
              <p:cNvPr id="139" name="Google Shape;139;p11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11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11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11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11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11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3"/>
          <p:cNvSpPr txBox="1">
            <a:spLocks noGrp="1"/>
          </p:cNvSpPr>
          <p:nvPr>
            <p:ph type="title"/>
          </p:nvPr>
        </p:nvSpPr>
        <p:spPr>
          <a:xfrm>
            <a:off x="715100" y="1810396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49" name="Google Shape;149;p13"/>
          <p:cNvSpPr txBox="1">
            <a:spLocks noGrp="1"/>
          </p:cNvSpPr>
          <p:nvPr>
            <p:ph type="title" idx="2" hasCustomPrompt="1"/>
          </p:nvPr>
        </p:nvSpPr>
        <p:spPr>
          <a:xfrm>
            <a:off x="174937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0" name="Google Shape;150;p13"/>
          <p:cNvSpPr txBox="1">
            <a:spLocks noGrp="1"/>
          </p:cNvSpPr>
          <p:nvPr>
            <p:ph type="subTitle" idx="1"/>
          </p:nvPr>
        </p:nvSpPr>
        <p:spPr>
          <a:xfrm>
            <a:off x="1154150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13"/>
          <p:cNvSpPr txBox="1">
            <a:spLocks noGrp="1"/>
          </p:cNvSpPr>
          <p:nvPr>
            <p:ph type="title" idx="3"/>
          </p:nvPr>
        </p:nvSpPr>
        <p:spPr>
          <a:xfrm>
            <a:off x="2473225" y="3644721"/>
            <a:ext cx="2463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2" name="Google Shape;152;p13"/>
          <p:cNvSpPr txBox="1">
            <a:spLocks noGrp="1"/>
          </p:cNvSpPr>
          <p:nvPr>
            <p:ph type="title" idx="4" hasCustomPrompt="1"/>
          </p:nvPr>
        </p:nvSpPr>
        <p:spPr>
          <a:xfrm>
            <a:off x="3114350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3" name="Google Shape;153;p13"/>
          <p:cNvSpPr txBox="1">
            <a:spLocks noGrp="1"/>
          </p:cNvSpPr>
          <p:nvPr>
            <p:ph type="subTitle" idx="5"/>
          </p:nvPr>
        </p:nvSpPr>
        <p:spPr>
          <a:xfrm>
            <a:off x="247322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13"/>
          <p:cNvSpPr txBox="1">
            <a:spLocks noGrp="1"/>
          </p:cNvSpPr>
          <p:nvPr>
            <p:ph type="title" idx="6"/>
          </p:nvPr>
        </p:nvSpPr>
        <p:spPr>
          <a:xfrm>
            <a:off x="3914525" y="1810396"/>
            <a:ext cx="3434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5" name="Google Shape;155;p13"/>
          <p:cNvSpPr txBox="1">
            <a:spLocks noGrp="1"/>
          </p:cNvSpPr>
          <p:nvPr>
            <p:ph type="title" idx="7" hasCustomPrompt="1"/>
          </p:nvPr>
        </p:nvSpPr>
        <p:spPr>
          <a:xfrm>
            <a:off x="504062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6" name="Google Shape;156;p13"/>
          <p:cNvSpPr txBox="1">
            <a:spLocks noGrp="1"/>
          </p:cNvSpPr>
          <p:nvPr>
            <p:ph type="subTitle" idx="8"/>
          </p:nvPr>
        </p:nvSpPr>
        <p:spPr>
          <a:xfrm>
            <a:off x="4399525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13"/>
          <p:cNvSpPr txBox="1">
            <a:spLocks noGrp="1"/>
          </p:cNvSpPr>
          <p:nvPr>
            <p:ph type="title" idx="9"/>
          </p:nvPr>
        </p:nvSpPr>
        <p:spPr>
          <a:xfrm>
            <a:off x="5087850" y="3644721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8" name="Google Shape;158;p13"/>
          <p:cNvSpPr txBox="1">
            <a:spLocks noGrp="1"/>
          </p:cNvSpPr>
          <p:nvPr>
            <p:ph type="title" idx="13" hasCustomPrompt="1"/>
          </p:nvPr>
        </p:nvSpPr>
        <p:spPr>
          <a:xfrm>
            <a:off x="6213875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9" name="Google Shape;159;p13"/>
          <p:cNvSpPr txBox="1">
            <a:spLocks noGrp="1"/>
          </p:cNvSpPr>
          <p:nvPr>
            <p:ph type="subTitle" idx="14"/>
          </p:nvPr>
        </p:nvSpPr>
        <p:spPr>
          <a:xfrm>
            <a:off x="557277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13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61" name="Google Shape;161;p13"/>
          <p:cNvGrpSpPr/>
          <p:nvPr/>
        </p:nvGrpSpPr>
        <p:grpSpPr>
          <a:xfrm>
            <a:off x="310627" y="308409"/>
            <a:ext cx="1045586" cy="4550640"/>
            <a:chOff x="310627" y="308409"/>
            <a:chExt cx="1045586" cy="4550640"/>
          </a:xfrm>
        </p:grpSpPr>
        <p:grpSp>
          <p:nvGrpSpPr>
            <p:cNvPr id="162" name="Google Shape;162;p13"/>
            <p:cNvGrpSpPr/>
            <p:nvPr/>
          </p:nvGrpSpPr>
          <p:grpSpPr>
            <a:xfrm rot="10800000" flipH="1">
              <a:off x="376540" y="3774461"/>
              <a:ext cx="979673" cy="1084589"/>
              <a:chOff x="4302200" y="1018850"/>
              <a:chExt cx="684225" cy="757500"/>
            </a:xfrm>
          </p:grpSpPr>
          <p:sp>
            <p:nvSpPr>
              <p:cNvPr id="163" name="Google Shape;163;p13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13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3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13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3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3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13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0" name="Google Shape;170;p13"/>
            <p:cNvGrpSpPr/>
            <p:nvPr/>
          </p:nvGrpSpPr>
          <p:grpSpPr>
            <a:xfrm>
              <a:off x="310627" y="308409"/>
              <a:ext cx="467032" cy="631935"/>
              <a:chOff x="310627" y="308409"/>
              <a:chExt cx="467032" cy="631935"/>
            </a:xfrm>
          </p:grpSpPr>
          <p:sp>
            <p:nvSpPr>
              <p:cNvPr id="171" name="Google Shape;171;p13"/>
              <p:cNvSpPr/>
              <p:nvPr/>
            </p:nvSpPr>
            <p:spPr>
              <a:xfrm rot="1147657" flipH="1">
                <a:off x="371721" y="698980"/>
                <a:ext cx="117858" cy="106018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3"/>
              <p:cNvSpPr/>
              <p:nvPr/>
            </p:nvSpPr>
            <p:spPr>
              <a:xfrm rot="1147657" flipH="1">
                <a:off x="664641" y="835397"/>
                <a:ext cx="100907" cy="9092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3"/>
              <p:cNvSpPr/>
              <p:nvPr/>
            </p:nvSpPr>
            <p:spPr>
              <a:xfrm rot="1147812" flipH="1">
                <a:off x="583934" y="54780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13"/>
              <p:cNvSpPr/>
              <p:nvPr/>
            </p:nvSpPr>
            <p:spPr>
              <a:xfrm rot="1147657" flipH="1">
                <a:off x="332742" y="335855"/>
                <a:ext cx="195822" cy="167975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4"/>
          <p:cNvSpPr txBox="1">
            <a:spLocks noGrp="1"/>
          </p:cNvSpPr>
          <p:nvPr>
            <p:ph type="title"/>
          </p:nvPr>
        </p:nvSpPr>
        <p:spPr>
          <a:xfrm>
            <a:off x="2888800" y="1734291"/>
            <a:ext cx="5211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7" name="Google Shape;177;p14"/>
          <p:cNvSpPr txBox="1">
            <a:spLocks noGrp="1"/>
          </p:cNvSpPr>
          <p:nvPr>
            <p:ph type="title" idx="2" hasCustomPrompt="1"/>
          </p:nvPr>
        </p:nvSpPr>
        <p:spPr>
          <a:xfrm>
            <a:off x="171400" y="21715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8" name="Google Shape;178;p14"/>
          <p:cNvSpPr txBox="1">
            <a:spLocks noGrp="1"/>
          </p:cNvSpPr>
          <p:nvPr>
            <p:ph type="subTitle" idx="1"/>
          </p:nvPr>
        </p:nvSpPr>
        <p:spPr>
          <a:xfrm>
            <a:off x="2888800" y="2833491"/>
            <a:ext cx="5540100" cy="500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79" name="Google Shape;179;p14"/>
          <p:cNvGrpSpPr/>
          <p:nvPr/>
        </p:nvGrpSpPr>
        <p:grpSpPr>
          <a:xfrm>
            <a:off x="348288" y="311653"/>
            <a:ext cx="6108360" cy="5795615"/>
            <a:chOff x="348288" y="311653"/>
            <a:chExt cx="6108360" cy="5795615"/>
          </a:xfrm>
        </p:grpSpPr>
        <p:sp>
          <p:nvSpPr>
            <p:cNvPr id="180" name="Google Shape;180;p14"/>
            <p:cNvSpPr/>
            <p:nvPr/>
          </p:nvSpPr>
          <p:spPr>
            <a:xfrm rot="10800000" flipH="1">
              <a:off x="861925" y="1774656"/>
              <a:ext cx="1769861" cy="163455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1" name="Google Shape;181;p14"/>
            <p:cNvGrpSpPr/>
            <p:nvPr/>
          </p:nvGrpSpPr>
          <p:grpSpPr>
            <a:xfrm>
              <a:off x="348288" y="311653"/>
              <a:ext cx="893236" cy="841797"/>
              <a:chOff x="4211350" y="3061550"/>
              <a:chExt cx="539850" cy="508700"/>
            </a:xfrm>
          </p:grpSpPr>
          <p:sp>
            <p:nvSpPr>
              <p:cNvPr id="182" name="Google Shape;182;p14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14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14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14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14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14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14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14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0" name="Google Shape;190;p14"/>
            <p:cNvSpPr/>
            <p:nvPr/>
          </p:nvSpPr>
          <p:spPr>
            <a:xfrm rot="9900054">
              <a:off x="5395691" y="402788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4"/>
            <p:cNvSpPr/>
            <p:nvPr/>
          </p:nvSpPr>
          <p:spPr>
            <a:xfrm rot="899946" flipH="1">
              <a:off x="4723941" y="442833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oogle Shape;193;p15"/>
          <p:cNvGrpSpPr/>
          <p:nvPr/>
        </p:nvGrpSpPr>
        <p:grpSpPr>
          <a:xfrm>
            <a:off x="6709650" y="259365"/>
            <a:ext cx="1994400" cy="2929885"/>
            <a:chOff x="6709650" y="259365"/>
            <a:chExt cx="1994400" cy="2929885"/>
          </a:xfrm>
        </p:grpSpPr>
        <p:sp>
          <p:nvSpPr>
            <p:cNvPr id="194" name="Google Shape;194;p15"/>
            <p:cNvSpPr/>
            <p:nvPr/>
          </p:nvSpPr>
          <p:spPr>
            <a:xfrm rot="10800000" flipH="1">
              <a:off x="6709650" y="1564461"/>
              <a:ext cx="1759341" cy="1624789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5" name="Google Shape;195;p15"/>
            <p:cNvGrpSpPr/>
            <p:nvPr/>
          </p:nvGrpSpPr>
          <p:grpSpPr>
            <a:xfrm>
              <a:off x="7894945" y="259365"/>
              <a:ext cx="809104" cy="746170"/>
              <a:chOff x="7894945" y="259365"/>
              <a:chExt cx="809104" cy="746170"/>
            </a:xfrm>
          </p:grpSpPr>
          <p:grpSp>
            <p:nvGrpSpPr>
              <p:cNvPr id="196" name="Google Shape;196;p15"/>
              <p:cNvGrpSpPr/>
              <p:nvPr/>
            </p:nvGrpSpPr>
            <p:grpSpPr>
              <a:xfrm flipH="1">
                <a:off x="7983191" y="259365"/>
                <a:ext cx="720858" cy="641784"/>
                <a:chOff x="213566" y="173640"/>
                <a:chExt cx="720858" cy="641784"/>
              </a:xfrm>
            </p:grpSpPr>
            <p:sp>
              <p:nvSpPr>
                <p:cNvPr id="197" name="Google Shape;197;p15"/>
                <p:cNvSpPr/>
                <p:nvPr/>
              </p:nvSpPr>
              <p:spPr>
                <a:xfrm rot="772904">
                  <a:off x="415545" y="533491"/>
                  <a:ext cx="191481" cy="2639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" h="7302" extrusionOk="0">
                      <a:moveTo>
                        <a:pt x="3797" y="1"/>
                      </a:moveTo>
                      <a:cubicBezTo>
                        <a:pt x="3739" y="1"/>
                        <a:pt x="3681" y="6"/>
                        <a:pt x="3622" y="17"/>
                      </a:cubicBezTo>
                      <a:cubicBezTo>
                        <a:pt x="312" y="639"/>
                        <a:pt x="1" y="5929"/>
                        <a:pt x="2950" y="7236"/>
                      </a:cubicBezTo>
                      <a:cubicBezTo>
                        <a:pt x="3054" y="7281"/>
                        <a:pt x="3155" y="7302"/>
                        <a:pt x="3250" y="7302"/>
                      </a:cubicBezTo>
                      <a:cubicBezTo>
                        <a:pt x="3747" y="7302"/>
                        <a:pt x="4073" y="6735"/>
                        <a:pt x="3697" y="6265"/>
                      </a:cubicBezTo>
                      <a:cubicBezTo>
                        <a:pt x="3075" y="5481"/>
                        <a:pt x="2602" y="4597"/>
                        <a:pt x="2851" y="3577"/>
                      </a:cubicBezTo>
                      <a:cubicBezTo>
                        <a:pt x="3099" y="2593"/>
                        <a:pt x="3859" y="2208"/>
                        <a:pt x="4556" y="1610"/>
                      </a:cubicBezTo>
                      <a:cubicBezTo>
                        <a:pt x="5298" y="984"/>
                        <a:pt x="4592" y="1"/>
                        <a:pt x="379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8" name="Google Shape;198;p15"/>
                <p:cNvSpPr/>
                <p:nvPr/>
              </p:nvSpPr>
              <p:spPr>
                <a:xfrm>
                  <a:off x="213566" y="378966"/>
                  <a:ext cx="345522" cy="192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60" h="5327" extrusionOk="0">
                      <a:moveTo>
                        <a:pt x="4909" y="1"/>
                      </a:moveTo>
                      <a:cubicBezTo>
                        <a:pt x="3979" y="1"/>
                        <a:pt x="3067" y="213"/>
                        <a:pt x="2253" y="744"/>
                      </a:cubicBezTo>
                      <a:cubicBezTo>
                        <a:pt x="809" y="1690"/>
                        <a:pt x="0" y="3433"/>
                        <a:pt x="709" y="5063"/>
                      </a:cubicBezTo>
                      <a:cubicBezTo>
                        <a:pt x="793" y="5248"/>
                        <a:pt x="951" y="5326"/>
                        <a:pt x="1118" y="5326"/>
                      </a:cubicBezTo>
                      <a:cubicBezTo>
                        <a:pt x="1400" y="5326"/>
                        <a:pt x="1705" y="5102"/>
                        <a:pt x="1705" y="4789"/>
                      </a:cubicBezTo>
                      <a:cubicBezTo>
                        <a:pt x="1655" y="3482"/>
                        <a:pt x="2514" y="2312"/>
                        <a:pt x="3783" y="1964"/>
                      </a:cubicBezTo>
                      <a:cubicBezTo>
                        <a:pt x="4127" y="1860"/>
                        <a:pt x="4473" y="1815"/>
                        <a:pt x="4819" y="1815"/>
                      </a:cubicBezTo>
                      <a:cubicBezTo>
                        <a:pt x="5916" y="1815"/>
                        <a:pt x="7012" y="2261"/>
                        <a:pt x="8015" y="2649"/>
                      </a:cubicBezTo>
                      <a:cubicBezTo>
                        <a:pt x="8116" y="2689"/>
                        <a:pt x="8215" y="2708"/>
                        <a:pt x="8308" y="2708"/>
                      </a:cubicBezTo>
                      <a:cubicBezTo>
                        <a:pt x="9100" y="2708"/>
                        <a:pt x="9559" y="1381"/>
                        <a:pt x="8724" y="981"/>
                      </a:cubicBezTo>
                      <a:cubicBezTo>
                        <a:pt x="7572" y="427"/>
                        <a:pt x="6224" y="1"/>
                        <a:pt x="49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9" name="Google Shape;199;p15"/>
                <p:cNvSpPr/>
                <p:nvPr/>
              </p:nvSpPr>
              <p:spPr>
                <a:xfrm>
                  <a:off x="634044" y="346507"/>
                  <a:ext cx="300380" cy="162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1" h="4485" extrusionOk="0">
                      <a:moveTo>
                        <a:pt x="3946" y="0"/>
                      </a:moveTo>
                      <a:cubicBezTo>
                        <a:pt x="2117" y="0"/>
                        <a:pt x="339" y="1052"/>
                        <a:pt x="45" y="3270"/>
                      </a:cubicBezTo>
                      <a:cubicBezTo>
                        <a:pt x="0" y="3626"/>
                        <a:pt x="287" y="3805"/>
                        <a:pt x="584" y="3805"/>
                      </a:cubicBezTo>
                      <a:cubicBezTo>
                        <a:pt x="786" y="3805"/>
                        <a:pt x="992" y="3723"/>
                        <a:pt x="1103" y="3557"/>
                      </a:cubicBezTo>
                      <a:cubicBezTo>
                        <a:pt x="1720" y="2625"/>
                        <a:pt x="2599" y="1802"/>
                        <a:pt x="3769" y="1802"/>
                      </a:cubicBezTo>
                      <a:cubicBezTo>
                        <a:pt x="3850" y="1802"/>
                        <a:pt x="3932" y="1806"/>
                        <a:pt x="4015" y="1814"/>
                      </a:cubicBezTo>
                      <a:cubicBezTo>
                        <a:pt x="5334" y="1926"/>
                        <a:pt x="5857" y="2959"/>
                        <a:pt x="6367" y="4005"/>
                      </a:cubicBezTo>
                      <a:cubicBezTo>
                        <a:pt x="6531" y="4336"/>
                        <a:pt x="6865" y="4484"/>
                        <a:pt x="7206" y="4484"/>
                      </a:cubicBezTo>
                      <a:cubicBezTo>
                        <a:pt x="7749" y="4484"/>
                        <a:pt x="8310" y="4110"/>
                        <a:pt x="8234" y="3507"/>
                      </a:cubicBezTo>
                      <a:cubicBezTo>
                        <a:pt x="7937" y="1217"/>
                        <a:pt x="5913" y="0"/>
                        <a:pt x="394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0" name="Google Shape;200;p15"/>
                <p:cNvSpPr/>
                <p:nvPr/>
              </p:nvSpPr>
              <p:spPr>
                <a:xfrm>
                  <a:off x="407507" y="173640"/>
                  <a:ext cx="284225" cy="172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64" h="4783" extrusionOk="0">
                      <a:moveTo>
                        <a:pt x="6676" y="0"/>
                      </a:moveTo>
                      <a:cubicBezTo>
                        <a:pt x="6385" y="0"/>
                        <a:pt x="6110" y="143"/>
                        <a:pt x="5959" y="489"/>
                      </a:cubicBezTo>
                      <a:cubicBezTo>
                        <a:pt x="5511" y="1484"/>
                        <a:pt x="5213" y="2480"/>
                        <a:pt x="4043" y="2841"/>
                      </a:cubicBezTo>
                      <a:cubicBezTo>
                        <a:pt x="3801" y="2916"/>
                        <a:pt x="3561" y="2951"/>
                        <a:pt x="3325" y="2951"/>
                      </a:cubicBezTo>
                      <a:cubicBezTo>
                        <a:pt x="2432" y="2951"/>
                        <a:pt x="1601" y="2455"/>
                        <a:pt x="981" y="1796"/>
                      </a:cubicBezTo>
                      <a:cubicBezTo>
                        <a:pt x="888" y="1699"/>
                        <a:pt x="767" y="1657"/>
                        <a:pt x="645" y="1657"/>
                      </a:cubicBezTo>
                      <a:cubicBezTo>
                        <a:pt x="327" y="1657"/>
                        <a:pt x="0" y="1943"/>
                        <a:pt x="135" y="2293"/>
                      </a:cubicBezTo>
                      <a:cubicBezTo>
                        <a:pt x="706" y="3805"/>
                        <a:pt x="2143" y="4782"/>
                        <a:pt x="3730" y="4782"/>
                      </a:cubicBezTo>
                      <a:cubicBezTo>
                        <a:pt x="3908" y="4782"/>
                        <a:pt x="4087" y="4770"/>
                        <a:pt x="4267" y="4745"/>
                      </a:cubicBezTo>
                      <a:cubicBezTo>
                        <a:pt x="6022" y="4496"/>
                        <a:pt x="7864" y="2853"/>
                        <a:pt x="7764" y="974"/>
                      </a:cubicBezTo>
                      <a:cubicBezTo>
                        <a:pt x="7733" y="430"/>
                        <a:pt x="7180" y="0"/>
                        <a:pt x="667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01" name="Google Shape;201;p15"/>
              <p:cNvSpPr/>
              <p:nvPr/>
            </p:nvSpPr>
            <p:spPr>
              <a:xfrm rot="1104443">
                <a:off x="7916503" y="654897"/>
                <a:ext cx="345514" cy="192527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15"/>
              <p:cNvSpPr/>
              <p:nvPr/>
            </p:nvSpPr>
            <p:spPr>
              <a:xfrm flipH="1">
                <a:off x="8044084" y="832665"/>
                <a:ext cx="284225" cy="172870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03" name="Google Shape;203;p15"/>
          <p:cNvSpPr txBox="1">
            <a:spLocks noGrp="1"/>
          </p:cNvSpPr>
          <p:nvPr>
            <p:ph type="title"/>
          </p:nvPr>
        </p:nvSpPr>
        <p:spPr>
          <a:xfrm>
            <a:off x="813700" y="1510872"/>
            <a:ext cx="5540100" cy="16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4" name="Google Shape;204;p15"/>
          <p:cNvSpPr txBox="1">
            <a:spLocks noGrp="1"/>
          </p:cNvSpPr>
          <p:nvPr>
            <p:ph type="title" idx="2" hasCustomPrompt="1"/>
          </p:nvPr>
        </p:nvSpPr>
        <p:spPr>
          <a:xfrm>
            <a:off x="6013875" y="195593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05" name="Google Shape;205;p15"/>
          <p:cNvSpPr txBox="1">
            <a:spLocks noGrp="1"/>
          </p:cNvSpPr>
          <p:nvPr>
            <p:ph type="subTitle" idx="1"/>
          </p:nvPr>
        </p:nvSpPr>
        <p:spPr>
          <a:xfrm>
            <a:off x="715100" y="3446650"/>
            <a:ext cx="5540100" cy="5007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100013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1_1_1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16"/>
          <p:cNvGrpSpPr/>
          <p:nvPr/>
        </p:nvGrpSpPr>
        <p:grpSpPr>
          <a:xfrm flipH="1">
            <a:off x="420819" y="289816"/>
            <a:ext cx="886218" cy="953042"/>
            <a:chOff x="6882175" y="2207400"/>
            <a:chExt cx="465475" cy="500600"/>
          </a:xfrm>
        </p:grpSpPr>
        <p:sp>
          <p:nvSpPr>
            <p:cNvPr id="208" name="Google Shape;208;p16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6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6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Google Shape;211;p16"/>
          <p:cNvSpPr txBox="1">
            <a:spLocks noGrp="1"/>
          </p:cNvSpPr>
          <p:nvPr>
            <p:ph type="title"/>
          </p:nvPr>
        </p:nvSpPr>
        <p:spPr>
          <a:xfrm>
            <a:off x="2821000" y="1500150"/>
            <a:ext cx="5607900" cy="16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2" name="Google Shape;212;p16"/>
          <p:cNvSpPr txBox="1">
            <a:spLocks noGrp="1"/>
          </p:cNvSpPr>
          <p:nvPr>
            <p:ph type="title" idx="2" hasCustomPrompt="1"/>
          </p:nvPr>
        </p:nvSpPr>
        <p:spPr>
          <a:xfrm>
            <a:off x="-85700" y="19418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13" name="Google Shape;213;p16"/>
          <p:cNvSpPr txBox="1">
            <a:spLocks noGrp="1"/>
          </p:cNvSpPr>
          <p:nvPr>
            <p:ph type="subTitle" idx="1"/>
          </p:nvPr>
        </p:nvSpPr>
        <p:spPr>
          <a:xfrm>
            <a:off x="2888750" y="3450650"/>
            <a:ext cx="5540100" cy="5007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7"/>
          <p:cNvSpPr txBox="1">
            <a:spLocks noGrp="1"/>
          </p:cNvSpPr>
          <p:nvPr>
            <p:ph type="title"/>
          </p:nvPr>
        </p:nvSpPr>
        <p:spPr>
          <a:xfrm>
            <a:off x="3865000" y="3392700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216" name="Google Shape;216;p17"/>
          <p:cNvSpPr txBox="1">
            <a:spLocks noGrp="1"/>
          </p:cNvSpPr>
          <p:nvPr>
            <p:ph type="subTitle" idx="1"/>
          </p:nvPr>
        </p:nvSpPr>
        <p:spPr>
          <a:xfrm>
            <a:off x="2201200" y="165240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217" name="Google Shape;217;p17"/>
          <p:cNvGrpSpPr/>
          <p:nvPr/>
        </p:nvGrpSpPr>
        <p:grpSpPr>
          <a:xfrm rot="2700000">
            <a:off x="1392909" y="708131"/>
            <a:ext cx="767092" cy="1271458"/>
            <a:chOff x="405093" y="226883"/>
            <a:chExt cx="767099" cy="1271470"/>
          </a:xfrm>
        </p:grpSpPr>
        <p:sp>
          <p:nvSpPr>
            <p:cNvPr id="218" name="Google Shape;218;p17"/>
            <p:cNvSpPr/>
            <p:nvPr/>
          </p:nvSpPr>
          <p:spPr>
            <a:xfrm flipH="1">
              <a:off x="405093" y="500084"/>
              <a:ext cx="506235" cy="434247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17"/>
            <p:cNvSpPr/>
            <p:nvPr/>
          </p:nvSpPr>
          <p:spPr>
            <a:xfrm flipH="1">
              <a:off x="689767" y="1224277"/>
              <a:ext cx="304686" cy="274076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17"/>
            <p:cNvSpPr/>
            <p:nvPr/>
          </p:nvSpPr>
          <p:spPr>
            <a:xfrm flipH="1">
              <a:off x="911329" y="881679"/>
              <a:ext cx="260863" cy="23505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17"/>
            <p:cNvSpPr/>
            <p:nvPr/>
          </p:nvSpPr>
          <p:spPr>
            <a:xfrm flipH="1">
              <a:off x="791351" y="226883"/>
              <a:ext cx="190751" cy="171867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3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3_1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26" name="Google Shape;226;p19"/>
          <p:cNvGrpSpPr/>
          <p:nvPr/>
        </p:nvGrpSpPr>
        <p:grpSpPr>
          <a:xfrm>
            <a:off x="8214375" y="223082"/>
            <a:ext cx="699624" cy="760571"/>
            <a:chOff x="8472500" y="116350"/>
            <a:chExt cx="573886" cy="623879"/>
          </a:xfrm>
        </p:grpSpPr>
        <p:sp>
          <p:nvSpPr>
            <p:cNvPr id="227" name="Google Shape;227;p19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9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9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9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3_1_1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0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0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4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1"/>
          <p:cNvSpPr/>
          <p:nvPr/>
        </p:nvSpPr>
        <p:spPr>
          <a:xfrm rot="-453958">
            <a:off x="736588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21"/>
          <p:cNvSpPr/>
          <p:nvPr/>
        </p:nvSpPr>
        <p:spPr>
          <a:xfrm rot="453958" flipH="1">
            <a:off x="7454513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4_1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2"/>
          <p:cNvSpPr/>
          <p:nvPr/>
        </p:nvSpPr>
        <p:spPr>
          <a:xfrm flipH="1">
            <a:off x="394395" y="463000"/>
            <a:ext cx="1161831" cy="644689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3"/>
          <p:cNvSpPr txBox="1">
            <a:spLocks noGrp="1"/>
          </p:cNvSpPr>
          <p:nvPr>
            <p:ph type="subTitle" idx="1"/>
          </p:nvPr>
        </p:nvSpPr>
        <p:spPr>
          <a:xfrm>
            <a:off x="720000" y="2817018"/>
            <a:ext cx="30684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23"/>
          <p:cNvSpPr txBox="1">
            <a:spLocks noGrp="1"/>
          </p:cNvSpPr>
          <p:nvPr>
            <p:ph type="title"/>
          </p:nvPr>
        </p:nvSpPr>
        <p:spPr>
          <a:xfrm>
            <a:off x="720000" y="2244318"/>
            <a:ext cx="3068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45" name="Google Shape;245;p23"/>
          <p:cNvGrpSpPr/>
          <p:nvPr/>
        </p:nvGrpSpPr>
        <p:grpSpPr>
          <a:xfrm rot="841945">
            <a:off x="477773" y="430033"/>
            <a:ext cx="1537028" cy="1311591"/>
            <a:chOff x="6501025" y="2106525"/>
            <a:chExt cx="846625" cy="722450"/>
          </a:xfrm>
        </p:grpSpPr>
        <p:sp>
          <p:nvSpPr>
            <p:cNvPr id="246" name="Google Shape;246;p23"/>
            <p:cNvSpPr/>
            <p:nvPr/>
          </p:nvSpPr>
          <p:spPr>
            <a:xfrm>
              <a:off x="6501025" y="2106525"/>
              <a:ext cx="728400" cy="722450"/>
            </a:xfrm>
            <a:custGeom>
              <a:avLst/>
              <a:gdLst/>
              <a:ahLst/>
              <a:cxnLst/>
              <a:rect l="l" t="t" r="r" b="b"/>
              <a:pathLst>
                <a:path w="29136" h="28898" extrusionOk="0">
                  <a:moveTo>
                    <a:pt x="16801" y="1"/>
                  </a:moveTo>
                  <a:cubicBezTo>
                    <a:pt x="14850" y="1"/>
                    <a:pt x="13073" y="910"/>
                    <a:pt x="12260" y="3294"/>
                  </a:cubicBezTo>
                  <a:cubicBezTo>
                    <a:pt x="11550" y="5347"/>
                    <a:pt x="12421" y="7177"/>
                    <a:pt x="13765" y="8720"/>
                  </a:cubicBezTo>
                  <a:cubicBezTo>
                    <a:pt x="14201" y="9218"/>
                    <a:pt x="14662" y="9691"/>
                    <a:pt x="15110" y="10176"/>
                  </a:cubicBezTo>
                  <a:cubicBezTo>
                    <a:pt x="14736" y="9952"/>
                    <a:pt x="14375" y="9740"/>
                    <a:pt x="14002" y="9529"/>
                  </a:cubicBezTo>
                  <a:cubicBezTo>
                    <a:pt x="13005" y="8952"/>
                    <a:pt x="11846" y="8552"/>
                    <a:pt x="10727" y="8552"/>
                  </a:cubicBezTo>
                  <a:cubicBezTo>
                    <a:pt x="9626" y="8552"/>
                    <a:pt x="8563" y="8939"/>
                    <a:pt x="7729" y="9927"/>
                  </a:cubicBezTo>
                  <a:cubicBezTo>
                    <a:pt x="5975" y="12005"/>
                    <a:pt x="6659" y="14719"/>
                    <a:pt x="8439" y="16498"/>
                  </a:cubicBezTo>
                  <a:cubicBezTo>
                    <a:pt x="8725" y="16785"/>
                    <a:pt x="9036" y="17046"/>
                    <a:pt x="9347" y="17307"/>
                  </a:cubicBezTo>
                  <a:cubicBezTo>
                    <a:pt x="8512" y="16961"/>
                    <a:pt x="7623" y="16766"/>
                    <a:pt x="6753" y="16766"/>
                  </a:cubicBezTo>
                  <a:cubicBezTo>
                    <a:pt x="5588" y="16766"/>
                    <a:pt x="4460" y="17117"/>
                    <a:pt x="3548" y="17930"/>
                  </a:cubicBezTo>
                  <a:cubicBezTo>
                    <a:pt x="1" y="21078"/>
                    <a:pt x="3050" y="25621"/>
                    <a:pt x="6273" y="27413"/>
                  </a:cubicBezTo>
                  <a:cubicBezTo>
                    <a:pt x="8099" y="28439"/>
                    <a:pt x="10073" y="28898"/>
                    <a:pt x="12054" y="28898"/>
                  </a:cubicBezTo>
                  <a:cubicBezTo>
                    <a:pt x="17232" y="28898"/>
                    <a:pt x="22461" y="25767"/>
                    <a:pt x="25215" y="21464"/>
                  </a:cubicBezTo>
                  <a:cubicBezTo>
                    <a:pt x="29136" y="15316"/>
                    <a:pt x="28053" y="6629"/>
                    <a:pt x="22191" y="2012"/>
                  </a:cubicBezTo>
                  <a:cubicBezTo>
                    <a:pt x="20699" y="836"/>
                    <a:pt x="18670" y="1"/>
                    <a:pt x="16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3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3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3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4"/>
          <p:cNvSpPr/>
          <p:nvPr/>
        </p:nvSpPr>
        <p:spPr>
          <a:xfrm rot="5400000">
            <a:off x="4360837" y="600191"/>
            <a:ext cx="4388254" cy="4052698"/>
          </a:xfrm>
          <a:custGeom>
            <a:avLst/>
            <a:gdLst/>
            <a:ahLst/>
            <a:cxnLst/>
            <a:rect l="l" t="t" r="r" b="b"/>
            <a:pathLst>
              <a:path w="22503" h="20782" extrusionOk="0">
                <a:moveTo>
                  <a:pt x="12708" y="18400"/>
                </a:moveTo>
                <a:lnTo>
                  <a:pt x="12708" y="18400"/>
                </a:lnTo>
                <a:cubicBezTo>
                  <a:pt x="12215" y="18530"/>
                  <a:pt x="11709" y="18598"/>
                  <a:pt x="11204" y="18598"/>
                </a:cubicBezTo>
                <a:cubicBezTo>
                  <a:pt x="11033" y="18598"/>
                  <a:pt x="10862" y="18590"/>
                  <a:pt x="10692" y="18574"/>
                </a:cubicBezTo>
                <a:cubicBezTo>
                  <a:pt x="10580" y="18562"/>
                  <a:pt x="10468" y="18549"/>
                  <a:pt x="10368" y="18537"/>
                </a:cubicBezTo>
                <a:cubicBezTo>
                  <a:pt x="10380" y="18512"/>
                  <a:pt x="10405" y="18499"/>
                  <a:pt x="10430" y="18475"/>
                </a:cubicBezTo>
                <a:cubicBezTo>
                  <a:pt x="10731" y="18509"/>
                  <a:pt x="11032" y="18528"/>
                  <a:pt x="11333" y="18528"/>
                </a:cubicBezTo>
                <a:cubicBezTo>
                  <a:pt x="11580" y="18528"/>
                  <a:pt x="11826" y="18515"/>
                  <a:pt x="12073" y="18487"/>
                </a:cubicBezTo>
                <a:cubicBezTo>
                  <a:pt x="12285" y="18475"/>
                  <a:pt x="12496" y="18437"/>
                  <a:pt x="12708" y="18400"/>
                </a:cubicBezTo>
                <a:close/>
                <a:moveTo>
                  <a:pt x="11250" y="0"/>
                </a:moveTo>
                <a:cubicBezTo>
                  <a:pt x="8027" y="0"/>
                  <a:pt x="4829" y="1364"/>
                  <a:pt x="2826" y="3951"/>
                </a:cubicBezTo>
                <a:cubicBezTo>
                  <a:pt x="611" y="6776"/>
                  <a:pt x="1" y="10783"/>
                  <a:pt x="1619" y="14044"/>
                </a:cubicBezTo>
                <a:cubicBezTo>
                  <a:pt x="1917" y="14641"/>
                  <a:pt x="2291" y="15201"/>
                  <a:pt x="2714" y="15712"/>
                </a:cubicBezTo>
                <a:cubicBezTo>
                  <a:pt x="4295" y="18176"/>
                  <a:pt x="6809" y="20105"/>
                  <a:pt x="9696" y="20640"/>
                </a:cubicBezTo>
                <a:cubicBezTo>
                  <a:pt x="10209" y="20736"/>
                  <a:pt x="10711" y="20782"/>
                  <a:pt x="11201" y="20782"/>
                </a:cubicBezTo>
                <a:cubicBezTo>
                  <a:pt x="14404" y="20782"/>
                  <a:pt x="17119" y="18840"/>
                  <a:pt x="19105" y="16272"/>
                </a:cubicBezTo>
                <a:cubicBezTo>
                  <a:pt x="21395" y="13310"/>
                  <a:pt x="22502" y="9476"/>
                  <a:pt x="20885" y="5929"/>
                </a:cubicBezTo>
                <a:cubicBezTo>
                  <a:pt x="19428" y="2731"/>
                  <a:pt x="16143" y="541"/>
                  <a:pt x="12695" y="93"/>
                </a:cubicBezTo>
                <a:cubicBezTo>
                  <a:pt x="12216" y="31"/>
                  <a:pt x="11732" y="0"/>
                  <a:pt x="1125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4"/>
          <p:cNvSpPr txBox="1">
            <a:spLocks noGrp="1"/>
          </p:cNvSpPr>
          <p:nvPr>
            <p:ph type="subTitle" idx="1"/>
          </p:nvPr>
        </p:nvSpPr>
        <p:spPr>
          <a:xfrm>
            <a:off x="715100" y="1917600"/>
            <a:ext cx="3664800" cy="26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253" name="Google Shape;253;p2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4345500" cy="12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_1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5"/>
          <p:cNvSpPr txBox="1">
            <a:spLocks noGrp="1"/>
          </p:cNvSpPr>
          <p:nvPr>
            <p:ph type="subTitle" idx="1"/>
          </p:nvPr>
        </p:nvSpPr>
        <p:spPr>
          <a:xfrm>
            <a:off x="3769350" y="3254300"/>
            <a:ext cx="41019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25"/>
          <p:cNvSpPr txBox="1">
            <a:spLocks noGrp="1"/>
          </p:cNvSpPr>
          <p:nvPr>
            <p:ph type="title"/>
          </p:nvPr>
        </p:nvSpPr>
        <p:spPr>
          <a:xfrm>
            <a:off x="3769350" y="2681600"/>
            <a:ext cx="4101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2_1_1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6"/>
          <p:cNvSpPr txBox="1">
            <a:spLocks noGrp="1"/>
          </p:cNvSpPr>
          <p:nvPr>
            <p:ph type="body" idx="1"/>
          </p:nvPr>
        </p:nvSpPr>
        <p:spPr>
          <a:xfrm>
            <a:off x="720000" y="1343525"/>
            <a:ext cx="77136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59" name="Google Shape;259;p2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60" name="Google Shape;260;p26"/>
          <p:cNvGrpSpPr/>
          <p:nvPr/>
        </p:nvGrpSpPr>
        <p:grpSpPr>
          <a:xfrm>
            <a:off x="7619922" y="274307"/>
            <a:ext cx="1201654" cy="4704219"/>
            <a:chOff x="7619922" y="274307"/>
            <a:chExt cx="1201654" cy="4704219"/>
          </a:xfrm>
        </p:grpSpPr>
        <p:grpSp>
          <p:nvGrpSpPr>
            <p:cNvPr id="261" name="Google Shape;261;p26"/>
            <p:cNvGrpSpPr/>
            <p:nvPr/>
          </p:nvGrpSpPr>
          <p:grpSpPr>
            <a:xfrm>
              <a:off x="7619922" y="3933006"/>
              <a:ext cx="1201654" cy="1045519"/>
              <a:chOff x="3918275" y="2946475"/>
              <a:chExt cx="1042650" cy="907175"/>
            </a:xfrm>
          </p:grpSpPr>
          <p:sp>
            <p:nvSpPr>
              <p:cNvPr id="262" name="Google Shape;262;p26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26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26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26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26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26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26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26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26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1" name="Google Shape;271;p26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272" name="Google Shape;272;p26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26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26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26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_1_1_1"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7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27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27"/>
          <p:cNvSpPr txBox="1">
            <a:spLocks noGrp="1"/>
          </p:cNvSpPr>
          <p:nvPr>
            <p:ph type="body" idx="1"/>
          </p:nvPr>
        </p:nvSpPr>
        <p:spPr>
          <a:xfrm>
            <a:off x="1278675" y="1343525"/>
            <a:ext cx="65961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80" name="Google Shape;280;p2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" name="Google Shape;282;p28"/>
          <p:cNvGrpSpPr/>
          <p:nvPr/>
        </p:nvGrpSpPr>
        <p:grpSpPr>
          <a:xfrm>
            <a:off x="8339750" y="223063"/>
            <a:ext cx="573886" cy="623879"/>
            <a:chOff x="8472500" y="116350"/>
            <a:chExt cx="573886" cy="623879"/>
          </a:xfrm>
        </p:grpSpPr>
        <p:sp>
          <p:nvSpPr>
            <p:cNvPr id="283" name="Google Shape;283;p28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8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8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8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7" name="Google Shape;287;p28"/>
          <p:cNvSpPr txBox="1">
            <a:spLocks noGrp="1"/>
          </p:cNvSpPr>
          <p:nvPr>
            <p:ph type="subTitle" idx="1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288" name="Google Shape;288;p28"/>
          <p:cNvSpPr txBox="1">
            <a:spLocks noGrp="1"/>
          </p:cNvSpPr>
          <p:nvPr>
            <p:ph type="subTitle" idx="2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289" name="Google Shape;289;p28"/>
          <p:cNvSpPr txBox="1">
            <a:spLocks noGrp="1"/>
          </p:cNvSpPr>
          <p:nvPr>
            <p:ph type="subTitle" idx="3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28"/>
          <p:cNvSpPr txBox="1">
            <a:spLocks noGrp="1"/>
          </p:cNvSpPr>
          <p:nvPr>
            <p:ph type="subTitle" idx="4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2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92" name="Google Shape;292;p28"/>
          <p:cNvSpPr txBox="1">
            <a:spLocks noGrp="1"/>
          </p:cNvSpPr>
          <p:nvPr>
            <p:ph type="subTitle" idx="5"/>
          </p:nvPr>
        </p:nvSpPr>
        <p:spPr>
          <a:xfrm>
            <a:off x="702525" y="1212700"/>
            <a:ext cx="6289200" cy="6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Google Shape;294;p29"/>
          <p:cNvGrpSpPr/>
          <p:nvPr/>
        </p:nvGrpSpPr>
        <p:grpSpPr>
          <a:xfrm>
            <a:off x="8012922" y="289989"/>
            <a:ext cx="655668" cy="705145"/>
            <a:chOff x="6882175" y="2207400"/>
            <a:chExt cx="465475" cy="500600"/>
          </a:xfrm>
        </p:grpSpPr>
        <p:sp>
          <p:nvSpPr>
            <p:cNvPr id="295" name="Google Shape;295;p29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9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9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8" name="Google Shape;298;p29"/>
          <p:cNvSpPr/>
          <p:nvPr/>
        </p:nvSpPr>
        <p:spPr>
          <a:xfrm rot="-698491">
            <a:off x="777440" y="619604"/>
            <a:ext cx="728576" cy="305163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9"/>
          <p:cNvSpPr txBox="1">
            <a:spLocks noGrp="1"/>
          </p:cNvSpPr>
          <p:nvPr>
            <p:ph type="subTitle" idx="1"/>
          </p:nvPr>
        </p:nvSpPr>
        <p:spPr>
          <a:xfrm>
            <a:off x="1278675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300" name="Google Shape;300;p29"/>
          <p:cNvSpPr txBox="1">
            <a:spLocks noGrp="1"/>
          </p:cNvSpPr>
          <p:nvPr>
            <p:ph type="subTitle" idx="2"/>
          </p:nvPr>
        </p:nvSpPr>
        <p:spPr>
          <a:xfrm>
            <a:off x="4758800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301" name="Google Shape;301;p2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_1_1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3" name="Google Shape;303;p30"/>
          <p:cNvGrpSpPr/>
          <p:nvPr/>
        </p:nvGrpSpPr>
        <p:grpSpPr>
          <a:xfrm>
            <a:off x="6298626" y="3452474"/>
            <a:ext cx="2249804" cy="1495244"/>
            <a:chOff x="6298626" y="3452474"/>
            <a:chExt cx="2249804" cy="1495244"/>
          </a:xfrm>
        </p:grpSpPr>
        <p:sp>
          <p:nvSpPr>
            <p:cNvPr id="304" name="Google Shape;304;p30"/>
            <p:cNvSpPr/>
            <p:nvPr/>
          </p:nvSpPr>
          <p:spPr>
            <a:xfrm>
              <a:off x="6699969" y="3452474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0"/>
            <p:cNvSpPr/>
            <p:nvPr/>
          </p:nvSpPr>
          <p:spPr>
            <a:xfrm>
              <a:off x="6298626" y="4068073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6" name="Google Shape;306;p30"/>
          <p:cNvSpPr txBox="1">
            <a:spLocks noGrp="1"/>
          </p:cNvSpPr>
          <p:nvPr>
            <p:ph type="subTitle" idx="1"/>
          </p:nvPr>
        </p:nvSpPr>
        <p:spPr>
          <a:xfrm>
            <a:off x="715100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307" name="Google Shape;307;p30"/>
          <p:cNvSpPr txBox="1">
            <a:spLocks noGrp="1"/>
          </p:cNvSpPr>
          <p:nvPr>
            <p:ph type="subTitle" idx="2"/>
          </p:nvPr>
        </p:nvSpPr>
        <p:spPr>
          <a:xfrm>
            <a:off x="4862275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9pPr>
          </a:lstStyle>
          <a:p>
            <a:endParaRPr/>
          </a:p>
        </p:txBody>
      </p:sp>
      <p:sp>
        <p:nvSpPr>
          <p:cNvPr id="308" name="Google Shape;308;p3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1"/>
          <p:cNvSpPr txBox="1">
            <a:spLocks noGrp="1"/>
          </p:cNvSpPr>
          <p:nvPr>
            <p:ph type="title"/>
          </p:nvPr>
        </p:nvSpPr>
        <p:spPr>
          <a:xfrm>
            <a:off x="7200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11" name="Google Shape;311;p31"/>
          <p:cNvSpPr txBox="1">
            <a:spLocks noGrp="1"/>
          </p:cNvSpPr>
          <p:nvPr>
            <p:ph type="subTitle" idx="1"/>
          </p:nvPr>
        </p:nvSpPr>
        <p:spPr>
          <a:xfrm>
            <a:off x="8518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31"/>
          <p:cNvSpPr txBox="1">
            <a:spLocks noGrp="1"/>
          </p:cNvSpPr>
          <p:nvPr>
            <p:ph type="title" idx="2"/>
          </p:nvPr>
        </p:nvSpPr>
        <p:spPr>
          <a:xfrm>
            <a:off x="34038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13" name="Google Shape;313;p31"/>
          <p:cNvSpPr txBox="1">
            <a:spLocks noGrp="1"/>
          </p:cNvSpPr>
          <p:nvPr>
            <p:ph type="subTitle" idx="3"/>
          </p:nvPr>
        </p:nvSpPr>
        <p:spPr>
          <a:xfrm>
            <a:off x="353580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31"/>
          <p:cNvSpPr txBox="1">
            <a:spLocks noGrp="1"/>
          </p:cNvSpPr>
          <p:nvPr>
            <p:ph type="title" idx="4"/>
          </p:nvPr>
        </p:nvSpPr>
        <p:spPr>
          <a:xfrm>
            <a:off x="60876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15" name="Google Shape;315;p31"/>
          <p:cNvSpPr txBox="1">
            <a:spLocks noGrp="1"/>
          </p:cNvSpPr>
          <p:nvPr>
            <p:ph type="subTitle" idx="5"/>
          </p:nvPr>
        </p:nvSpPr>
        <p:spPr>
          <a:xfrm>
            <a:off x="62194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6" name="Google Shape;316;p31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17" name="Google Shape;317;p31"/>
          <p:cNvSpPr/>
          <p:nvPr/>
        </p:nvSpPr>
        <p:spPr>
          <a:xfrm rot="-1505648">
            <a:off x="4111228" y="4272930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8" name="Google Shape;318;p31"/>
          <p:cNvGrpSpPr/>
          <p:nvPr/>
        </p:nvGrpSpPr>
        <p:grpSpPr>
          <a:xfrm>
            <a:off x="254500" y="330616"/>
            <a:ext cx="629648" cy="677162"/>
            <a:chOff x="6882175" y="2207400"/>
            <a:chExt cx="465475" cy="500600"/>
          </a:xfrm>
        </p:grpSpPr>
        <p:sp>
          <p:nvSpPr>
            <p:cNvPr id="319" name="Google Shape;319;p31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1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1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2"/>
          <p:cNvSpPr txBox="1">
            <a:spLocks noGrp="1"/>
          </p:cNvSpPr>
          <p:nvPr>
            <p:ph type="subTitle" idx="1"/>
          </p:nvPr>
        </p:nvSpPr>
        <p:spPr>
          <a:xfrm>
            <a:off x="2176000" y="13836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p32"/>
          <p:cNvSpPr txBox="1">
            <a:spLocks noGrp="1"/>
          </p:cNvSpPr>
          <p:nvPr>
            <p:ph type="subTitle" idx="2"/>
          </p:nvPr>
        </p:nvSpPr>
        <p:spPr>
          <a:xfrm>
            <a:off x="2176000" y="34949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5" name="Google Shape;325;p32"/>
          <p:cNvSpPr txBox="1">
            <a:spLocks noGrp="1"/>
          </p:cNvSpPr>
          <p:nvPr>
            <p:ph type="subTitle" idx="3"/>
          </p:nvPr>
        </p:nvSpPr>
        <p:spPr>
          <a:xfrm>
            <a:off x="2176000" y="239790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6" name="Google Shape;326;p3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327" name="Google Shape;327;p32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328" name="Google Shape;328;p32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2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2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2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2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2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2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BLANK_1_1_1_2_1_1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3"/>
          <p:cNvSpPr txBox="1">
            <a:spLocks noGrp="1"/>
          </p:cNvSpPr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37" name="Google Shape;337;p33"/>
          <p:cNvSpPr txBox="1">
            <a:spLocks noGrp="1"/>
          </p:cNvSpPr>
          <p:nvPr>
            <p:ph type="subTitle" idx="1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33"/>
          <p:cNvSpPr txBox="1">
            <a:spLocks noGrp="1"/>
          </p:cNvSpPr>
          <p:nvPr>
            <p:ph type="title" idx="2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39" name="Google Shape;339;p33"/>
          <p:cNvSpPr txBox="1">
            <a:spLocks noGrp="1"/>
          </p:cNvSpPr>
          <p:nvPr>
            <p:ph type="subTitle" idx="3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33"/>
          <p:cNvSpPr txBox="1">
            <a:spLocks noGrp="1"/>
          </p:cNvSpPr>
          <p:nvPr>
            <p:ph type="title" idx="4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41" name="Google Shape;341;p33"/>
          <p:cNvSpPr txBox="1">
            <a:spLocks noGrp="1"/>
          </p:cNvSpPr>
          <p:nvPr>
            <p:ph type="subTitle" idx="5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2" name="Google Shape;342;p33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" name="Google Shape;344;p34"/>
          <p:cNvGrpSpPr/>
          <p:nvPr/>
        </p:nvGrpSpPr>
        <p:grpSpPr>
          <a:xfrm>
            <a:off x="315087" y="535002"/>
            <a:ext cx="8455925" cy="4351876"/>
            <a:chOff x="315087" y="535002"/>
            <a:chExt cx="8455925" cy="4351876"/>
          </a:xfrm>
        </p:grpSpPr>
        <p:sp>
          <p:nvSpPr>
            <p:cNvPr id="345" name="Google Shape;345;p34"/>
            <p:cNvSpPr/>
            <p:nvPr/>
          </p:nvSpPr>
          <p:spPr>
            <a:xfrm rot="-453958">
              <a:off x="736588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4"/>
            <p:cNvSpPr/>
            <p:nvPr/>
          </p:nvSpPr>
          <p:spPr>
            <a:xfrm rot="453958" flipH="1">
              <a:off x="7454513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47" name="Google Shape;347;p34"/>
            <p:cNvGrpSpPr/>
            <p:nvPr/>
          </p:nvGrpSpPr>
          <p:grpSpPr>
            <a:xfrm rot="10800000">
              <a:off x="315087" y="4126307"/>
              <a:ext cx="699624" cy="760571"/>
              <a:chOff x="8472500" y="116350"/>
              <a:chExt cx="573886" cy="623879"/>
            </a:xfrm>
          </p:grpSpPr>
          <p:sp>
            <p:nvSpPr>
              <p:cNvPr id="348" name="Google Shape;348;p34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34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34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34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2" name="Google Shape;352;p34"/>
            <p:cNvGrpSpPr/>
            <p:nvPr/>
          </p:nvGrpSpPr>
          <p:grpSpPr>
            <a:xfrm rot="10800000">
              <a:off x="8086788" y="4127838"/>
              <a:ext cx="684225" cy="757500"/>
              <a:chOff x="4302200" y="1018850"/>
              <a:chExt cx="684225" cy="757500"/>
            </a:xfrm>
          </p:grpSpPr>
          <p:sp>
            <p:nvSpPr>
              <p:cNvPr id="353" name="Google Shape;353;p34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34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34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34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34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34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34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60" name="Google Shape;360;p34"/>
          <p:cNvSpPr txBox="1">
            <a:spLocks noGrp="1"/>
          </p:cNvSpPr>
          <p:nvPr>
            <p:ph type="title"/>
          </p:nvPr>
        </p:nvSpPr>
        <p:spPr>
          <a:xfrm>
            <a:off x="1336863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61" name="Google Shape;361;p34"/>
          <p:cNvSpPr txBox="1">
            <a:spLocks noGrp="1"/>
          </p:cNvSpPr>
          <p:nvPr>
            <p:ph type="subTitle" idx="1"/>
          </p:nvPr>
        </p:nvSpPr>
        <p:spPr>
          <a:xfrm>
            <a:off x="1336863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2" name="Google Shape;362;p34"/>
          <p:cNvSpPr txBox="1">
            <a:spLocks noGrp="1"/>
          </p:cNvSpPr>
          <p:nvPr>
            <p:ph type="title" idx="2"/>
          </p:nvPr>
        </p:nvSpPr>
        <p:spPr>
          <a:xfrm>
            <a:off x="5222038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63" name="Google Shape;363;p34"/>
          <p:cNvSpPr txBox="1">
            <a:spLocks noGrp="1"/>
          </p:cNvSpPr>
          <p:nvPr>
            <p:ph type="subTitle" idx="3"/>
          </p:nvPr>
        </p:nvSpPr>
        <p:spPr>
          <a:xfrm>
            <a:off x="5222100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4" name="Google Shape;364;p34"/>
          <p:cNvSpPr txBox="1">
            <a:spLocks noGrp="1"/>
          </p:cNvSpPr>
          <p:nvPr>
            <p:ph type="title" idx="4"/>
          </p:nvPr>
        </p:nvSpPr>
        <p:spPr>
          <a:xfrm>
            <a:off x="1336863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65" name="Google Shape;365;p34"/>
          <p:cNvSpPr txBox="1">
            <a:spLocks noGrp="1"/>
          </p:cNvSpPr>
          <p:nvPr>
            <p:ph type="subTitle" idx="5"/>
          </p:nvPr>
        </p:nvSpPr>
        <p:spPr>
          <a:xfrm>
            <a:off x="1336863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34"/>
          <p:cNvSpPr txBox="1">
            <a:spLocks noGrp="1"/>
          </p:cNvSpPr>
          <p:nvPr>
            <p:ph type="title" idx="6"/>
          </p:nvPr>
        </p:nvSpPr>
        <p:spPr>
          <a:xfrm>
            <a:off x="5222038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67" name="Google Shape;367;p34"/>
          <p:cNvSpPr txBox="1">
            <a:spLocks noGrp="1"/>
          </p:cNvSpPr>
          <p:nvPr>
            <p:ph type="subTitle" idx="7"/>
          </p:nvPr>
        </p:nvSpPr>
        <p:spPr>
          <a:xfrm>
            <a:off x="5222100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p34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BLANK_1_1_1_1_2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5"/>
          <p:cNvSpPr txBox="1">
            <a:spLocks noGrp="1"/>
          </p:cNvSpPr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71" name="Google Shape;371;p35"/>
          <p:cNvSpPr txBox="1">
            <a:spLocks noGrp="1"/>
          </p:cNvSpPr>
          <p:nvPr>
            <p:ph type="subTitle" idx="1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p35"/>
          <p:cNvSpPr txBox="1">
            <a:spLocks noGrp="1"/>
          </p:cNvSpPr>
          <p:nvPr>
            <p:ph type="title" idx="2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73" name="Google Shape;373;p35"/>
          <p:cNvSpPr txBox="1">
            <a:spLocks noGrp="1"/>
          </p:cNvSpPr>
          <p:nvPr>
            <p:ph type="subTitle" idx="3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35"/>
          <p:cNvSpPr txBox="1">
            <a:spLocks noGrp="1"/>
          </p:cNvSpPr>
          <p:nvPr>
            <p:ph type="title" idx="4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75" name="Google Shape;375;p35"/>
          <p:cNvSpPr txBox="1">
            <a:spLocks noGrp="1"/>
          </p:cNvSpPr>
          <p:nvPr>
            <p:ph type="subTitle" idx="5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6" name="Google Shape;376;p35"/>
          <p:cNvSpPr txBox="1">
            <a:spLocks noGrp="1"/>
          </p:cNvSpPr>
          <p:nvPr>
            <p:ph type="title" idx="6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77" name="Google Shape;377;p35"/>
          <p:cNvSpPr txBox="1">
            <a:spLocks noGrp="1"/>
          </p:cNvSpPr>
          <p:nvPr>
            <p:ph type="subTitle" idx="7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8" name="Google Shape;378;p35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0" name="Google Shape;380;p36"/>
          <p:cNvGrpSpPr/>
          <p:nvPr/>
        </p:nvGrpSpPr>
        <p:grpSpPr>
          <a:xfrm>
            <a:off x="-104500" y="-422506"/>
            <a:ext cx="9036566" cy="5353549"/>
            <a:chOff x="-104500" y="-422506"/>
            <a:chExt cx="9036566" cy="5353549"/>
          </a:xfrm>
        </p:grpSpPr>
        <p:grpSp>
          <p:nvGrpSpPr>
            <p:cNvPr id="381" name="Google Shape;381;p36"/>
            <p:cNvGrpSpPr/>
            <p:nvPr/>
          </p:nvGrpSpPr>
          <p:grpSpPr>
            <a:xfrm rot="5557456" flipH="1">
              <a:off x="8102462" y="4099505"/>
              <a:ext cx="771109" cy="853689"/>
              <a:chOff x="4302200" y="1018850"/>
              <a:chExt cx="684225" cy="757500"/>
            </a:xfrm>
          </p:grpSpPr>
          <p:sp>
            <p:nvSpPr>
              <p:cNvPr id="382" name="Google Shape;382;p36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36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36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36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36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36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36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89" name="Google Shape;389;p36"/>
            <p:cNvSpPr/>
            <p:nvPr/>
          </p:nvSpPr>
          <p:spPr>
            <a:xfrm rot="9900113">
              <a:off x="415283" y="-371094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6"/>
            <p:cNvSpPr/>
            <p:nvPr/>
          </p:nvSpPr>
          <p:spPr>
            <a:xfrm rot="899887" flipH="1">
              <a:off x="10753" y="-12993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1" name="Google Shape;391;p36"/>
          <p:cNvSpPr txBox="1">
            <a:spLocks noGrp="1"/>
          </p:cNvSpPr>
          <p:nvPr>
            <p:ph type="title"/>
          </p:nvPr>
        </p:nvSpPr>
        <p:spPr>
          <a:xfrm>
            <a:off x="724850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92" name="Google Shape;392;p36"/>
          <p:cNvSpPr txBox="1">
            <a:spLocks noGrp="1"/>
          </p:cNvSpPr>
          <p:nvPr>
            <p:ph type="subTitle" idx="1"/>
          </p:nvPr>
        </p:nvSpPr>
        <p:spPr>
          <a:xfrm>
            <a:off x="724850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3" name="Google Shape;393;p36"/>
          <p:cNvSpPr txBox="1">
            <a:spLocks noGrp="1"/>
          </p:cNvSpPr>
          <p:nvPr>
            <p:ph type="title" idx="2"/>
          </p:nvPr>
        </p:nvSpPr>
        <p:spPr>
          <a:xfrm>
            <a:off x="3424119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94" name="Google Shape;394;p36"/>
          <p:cNvSpPr txBox="1">
            <a:spLocks noGrp="1"/>
          </p:cNvSpPr>
          <p:nvPr>
            <p:ph type="subTitle" idx="3"/>
          </p:nvPr>
        </p:nvSpPr>
        <p:spPr>
          <a:xfrm>
            <a:off x="3424121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5" name="Google Shape;395;p36"/>
          <p:cNvSpPr txBox="1">
            <a:spLocks noGrp="1"/>
          </p:cNvSpPr>
          <p:nvPr>
            <p:ph type="title" idx="4"/>
          </p:nvPr>
        </p:nvSpPr>
        <p:spPr>
          <a:xfrm>
            <a:off x="724850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96" name="Google Shape;396;p36"/>
          <p:cNvSpPr txBox="1">
            <a:spLocks noGrp="1"/>
          </p:cNvSpPr>
          <p:nvPr>
            <p:ph type="subTitle" idx="5"/>
          </p:nvPr>
        </p:nvSpPr>
        <p:spPr>
          <a:xfrm>
            <a:off x="72485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36"/>
          <p:cNvSpPr txBox="1">
            <a:spLocks noGrp="1"/>
          </p:cNvSpPr>
          <p:nvPr>
            <p:ph type="title" idx="6"/>
          </p:nvPr>
        </p:nvSpPr>
        <p:spPr>
          <a:xfrm>
            <a:off x="3424119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98" name="Google Shape;398;p36"/>
          <p:cNvSpPr txBox="1">
            <a:spLocks noGrp="1"/>
          </p:cNvSpPr>
          <p:nvPr>
            <p:ph type="subTitle" idx="7"/>
          </p:nvPr>
        </p:nvSpPr>
        <p:spPr>
          <a:xfrm>
            <a:off x="3424121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9" name="Google Shape;399;p36"/>
          <p:cNvSpPr txBox="1">
            <a:spLocks noGrp="1"/>
          </p:cNvSpPr>
          <p:nvPr>
            <p:ph type="title" idx="8"/>
          </p:nvPr>
        </p:nvSpPr>
        <p:spPr>
          <a:xfrm>
            <a:off x="6123395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00" name="Google Shape;400;p36"/>
          <p:cNvSpPr txBox="1">
            <a:spLocks noGrp="1"/>
          </p:cNvSpPr>
          <p:nvPr>
            <p:ph type="subTitle" idx="9"/>
          </p:nvPr>
        </p:nvSpPr>
        <p:spPr>
          <a:xfrm>
            <a:off x="6123399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1" name="Google Shape;401;p36"/>
          <p:cNvSpPr txBox="1">
            <a:spLocks noGrp="1"/>
          </p:cNvSpPr>
          <p:nvPr>
            <p:ph type="title" idx="13"/>
          </p:nvPr>
        </p:nvSpPr>
        <p:spPr>
          <a:xfrm>
            <a:off x="6123395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02" name="Google Shape;402;p36"/>
          <p:cNvSpPr txBox="1">
            <a:spLocks noGrp="1"/>
          </p:cNvSpPr>
          <p:nvPr>
            <p:ph type="subTitle" idx="14"/>
          </p:nvPr>
        </p:nvSpPr>
        <p:spPr>
          <a:xfrm>
            <a:off x="612340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36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5" name="Google Shape;405;p37"/>
          <p:cNvGrpSpPr/>
          <p:nvPr/>
        </p:nvGrpSpPr>
        <p:grpSpPr>
          <a:xfrm>
            <a:off x="352635" y="286725"/>
            <a:ext cx="1325937" cy="1526738"/>
            <a:chOff x="5655000" y="2294500"/>
            <a:chExt cx="749625" cy="863100"/>
          </a:xfrm>
        </p:grpSpPr>
        <p:sp>
          <p:nvSpPr>
            <p:cNvPr id="406" name="Google Shape;406;p37"/>
            <p:cNvSpPr/>
            <p:nvPr/>
          </p:nvSpPr>
          <p:spPr>
            <a:xfrm>
              <a:off x="5655000" y="2294500"/>
              <a:ext cx="698125" cy="721450"/>
            </a:xfrm>
            <a:custGeom>
              <a:avLst/>
              <a:gdLst/>
              <a:ahLst/>
              <a:cxnLst/>
              <a:rect l="l" t="t" r="r" b="b"/>
              <a:pathLst>
                <a:path w="27925" h="28858" extrusionOk="0">
                  <a:moveTo>
                    <a:pt x="12114" y="1"/>
                  </a:moveTo>
                  <a:cubicBezTo>
                    <a:pt x="11545" y="1"/>
                    <a:pt x="10972" y="179"/>
                    <a:pt x="10483" y="540"/>
                  </a:cubicBezTo>
                  <a:cubicBezTo>
                    <a:pt x="9387" y="1362"/>
                    <a:pt x="9300" y="2855"/>
                    <a:pt x="9151" y="4100"/>
                  </a:cubicBezTo>
                  <a:cubicBezTo>
                    <a:pt x="8890" y="6029"/>
                    <a:pt x="8914" y="7995"/>
                    <a:pt x="9213" y="9912"/>
                  </a:cubicBezTo>
                  <a:lnTo>
                    <a:pt x="9213" y="10161"/>
                  </a:lnTo>
                  <a:cubicBezTo>
                    <a:pt x="7483" y="9613"/>
                    <a:pt x="5741" y="9078"/>
                    <a:pt x="3986" y="8568"/>
                  </a:cubicBezTo>
                  <a:cubicBezTo>
                    <a:pt x="3791" y="8510"/>
                    <a:pt x="3593" y="8482"/>
                    <a:pt x="3396" y="8482"/>
                  </a:cubicBezTo>
                  <a:cubicBezTo>
                    <a:pt x="1658" y="8482"/>
                    <a:pt x="1" y="10603"/>
                    <a:pt x="1186" y="12202"/>
                  </a:cubicBezTo>
                  <a:cubicBezTo>
                    <a:pt x="2629" y="14143"/>
                    <a:pt x="4434" y="15525"/>
                    <a:pt x="6425" y="16732"/>
                  </a:cubicBezTo>
                  <a:cubicBezTo>
                    <a:pt x="5293" y="19831"/>
                    <a:pt x="4733" y="23117"/>
                    <a:pt x="4745" y="26415"/>
                  </a:cubicBezTo>
                  <a:cubicBezTo>
                    <a:pt x="4762" y="27895"/>
                    <a:pt x="5998" y="28858"/>
                    <a:pt x="7272" y="28858"/>
                  </a:cubicBezTo>
                  <a:cubicBezTo>
                    <a:pt x="7873" y="28858"/>
                    <a:pt x="8482" y="28644"/>
                    <a:pt x="8977" y="28169"/>
                  </a:cubicBezTo>
                  <a:cubicBezTo>
                    <a:pt x="11180" y="26066"/>
                    <a:pt x="13183" y="23764"/>
                    <a:pt x="14963" y="21300"/>
                  </a:cubicBezTo>
                  <a:cubicBezTo>
                    <a:pt x="17004" y="23054"/>
                    <a:pt x="19269" y="24560"/>
                    <a:pt x="21671" y="25780"/>
                  </a:cubicBezTo>
                  <a:cubicBezTo>
                    <a:pt x="22098" y="25994"/>
                    <a:pt x="22519" y="26089"/>
                    <a:pt x="22913" y="26089"/>
                  </a:cubicBezTo>
                  <a:cubicBezTo>
                    <a:pt x="24656" y="26089"/>
                    <a:pt x="25899" y="24221"/>
                    <a:pt x="25056" y="22395"/>
                  </a:cubicBezTo>
                  <a:cubicBezTo>
                    <a:pt x="24397" y="20914"/>
                    <a:pt x="23625" y="19495"/>
                    <a:pt x="22766" y="18113"/>
                  </a:cubicBezTo>
                  <a:cubicBezTo>
                    <a:pt x="22381" y="17504"/>
                    <a:pt x="21982" y="16894"/>
                    <a:pt x="21559" y="16309"/>
                  </a:cubicBezTo>
                  <a:cubicBezTo>
                    <a:pt x="21335" y="16010"/>
                    <a:pt x="21111" y="15711"/>
                    <a:pt x="20900" y="15425"/>
                  </a:cubicBezTo>
                  <a:lnTo>
                    <a:pt x="21211" y="15201"/>
                  </a:lnTo>
                  <a:lnTo>
                    <a:pt x="22555" y="14243"/>
                  </a:lnTo>
                  <a:lnTo>
                    <a:pt x="25716" y="12003"/>
                  </a:lnTo>
                  <a:cubicBezTo>
                    <a:pt x="27924" y="10437"/>
                    <a:pt x="26754" y="7446"/>
                    <a:pt x="24296" y="7446"/>
                  </a:cubicBezTo>
                  <a:cubicBezTo>
                    <a:pt x="24136" y="7446"/>
                    <a:pt x="23970" y="7458"/>
                    <a:pt x="23799" y="7485"/>
                  </a:cubicBezTo>
                  <a:lnTo>
                    <a:pt x="19605" y="8145"/>
                  </a:lnTo>
                  <a:cubicBezTo>
                    <a:pt x="19095" y="8219"/>
                    <a:pt x="17913" y="8170"/>
                    <a:pt x="17502" y="8468"/>
                  </a:cubicBezTo>
                  <a:cubicBezTo>
                    <a:pt x="16979" y="7149"/>
                    <a:pt x="16481" y="5805"/>
                    <a:pt x="15959" y="4486"/>
                  </a:cubicBezTo>
                  <a:cubicBezTo>
                    <a:pt x="15461" y="3229"/>
                    <a:pt x="15050" y="1760"/>
                    <a:pt x="14054" y="802"/>
                  </a:cubicBezTo>
                  <a:cubicBezTo>
                    <a:pt x="13518" y="272"/>
                    <a:pt x="12818" y="1"/>
                    <a:pt x="121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7"/>
            <p:cNvSpPr/>
            <p:nvPr/>
          </p:nvSpPr>
          <p:spPr>
            <a:xfrm>
              <a:off x="6220725" y="2815575"/>
              <a:ext cx="140625" cy="155300"/>
            </a:xfrm>
            <a:custGeom>
              <a:avLst/>
              <a:gdLst/>
              <a:ahLst/>
              <a:cxnLst/>
              <a:rect l="l" t="t" r="r" b="b"/>
              <a:pathLst>
                <a:path w="5625" h="6212" extrusionOk="0">
                  <a:moveTo>
                    <a:pt x="3649" y="1"/>
                  </a:moveTo>
                  <a:cubicBezTo>
                    <a:pt x="2497" y="1"/>
                    <a:pt x="1339" y="672"/>
                    <a:pt x="772" y="1689"/>
                  </a:cubicBezTo>
                  <a:cubicBezTo>
                    <a:pt x="0" y="3095"/>
                    <a:pt x="336" y="4912"/>
                    <a:pt x="1419" y="6057"/>
                  </a:cubicBezTo>
                  <a:cubicBezTo>
                    <a:pt x="1520" y="6165"/>
                    <a:pt x="1646" y="6211"/>
                    <a:pt x="1772" y="6211"/>
                  </a:cubicBezTo>
                  <a:cubicBezTo>
                    <a:pt x="2097" y="6211"/>
                    <a:pt x="2419" y="5902"/>
                    <a:pt x="2303" y="5534"/>
                  </a:cubicBezTo>
                  <a:cubicBezTo>
                    <a:pt x="2042" y="4688"/>
                    <a:pt x="1755" y="3667"/>
                    <a:pt x="2216" y="2821"/>
                  </a:cubicBezTo>
                  <a:cubicBezTo>
                    <a:pt x="2524" y="2264"/>
                    <a:pt x="3040" y="1937"/>
                    <a:pt x="3623" y="1937"/>
                  </a:cubicBezTo>
                  <a:cubicBezTo>
                    <a:pt x="3768" y="1937"/>
                    <a:pt x="3918" y="1957"/>
                    <a:pt x="4070" y="2000"/>
                  </a:cubicBezTo>
                  <a:cubicBezTo>
                    <a:pt x="4176" y="2031"/>
                    <a:pt x="4275" y="2045"/>
                    <a:pt x="4369" y="2045"/>
                  </a:cubicBezTo>
                  <a:cubicBezTo>
                    <a:pt x="5334" y="2045"/>
                    <a:pt x="5624" y="532"/>
                    <a:pt x="4580" y="158"/>
                  </a:cubicBezTo>
                  <a:cubicBezTo>
                    <a:pt x="4279" y="51"/>
                    <a:pt x="3964" y="1"/>
                    <a:pt x="3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7"/>
            <p:cNvSpPr/>
            <p:nvPr/>
          </p:nvSpPr>
          <p:spPr>
            <a:xfrm>
              <a:off x="6227475" y="2892450"/>
              <a:ext cx="177150" cy="191725"/>
            </a:xfrm>
            <a:custGeom>
              <a:avLst/>
              <a:gdLst/>
              <a:ahLst/>
              <a:cxnLst/>
              <a:rect l="l" t="t" r="r" b="b"/>
              <a:pathLst>
                <a:path w="7086" h="7669" extrusionOk="0">
                  <a:moveTo>
                    <a:pt x="4531" y="1"/>
                  </a:moveTo>
                  <a:cubicBezTo>
                    <a:pt x="3801" y="1"/>
                    <a:pt x="3107" y="692"/>
                    <a:pt x="3613" y="1489"/>
                  </a:cubicBezTo>
                  <a:cubicBezTo>
                    <a:pt x="4236" y="2484"/>
                    <a:pt x="4547" y="3405"/>
                    <a:pt x="3887" y="4500"/>
                  </a:cubicBezTo>
                  <a:cubicBezTo>
                    <a:pt x="3572" y="5030"/>
                    <a:pt x="2333" y="6216"/>
                    <a:pt x="1429" y="6216"/>
                  </a:cubicBezTo>
                  <a:cubicBezTo>
                    <a:pt x="1227" y="6216"/>
                    <a:pt x="1042" y="6157"/>
                    <a:pt x="888" y="6019"/>
                  </a:cubicBezTo>
                  <a:cubicBezTo>
                    <a:pt x="776" y="5920"/>
                    <a:pt x="654" y="5878"/>
                    <a:pt x="540" y="5878"/>
                  </a:cubicBezTo>
                  <a:cubicBezTo>
                    <a:pt x="248" y="5878"/>
                    <a:pt x="0" y="6156"/>
                    <a:pt x="54" y="6504"/>
                  </a:cubicBezTo>
                  <a:cubicBezTo>
                    <a:pt x="186" y="7365"/>
                    <a:pt x="775" y="7668"/>
                    <a:pt x="1506" y="7668"/>
                  </a:cubicBezTo>
                  <a:cubicBezTo>
                    <a:pt x="2699" y="7668"/>
                    <a:pt x="4272" y="6859"/>
                    <a:pt x="4858" y="6342"/>
                  </a:cubicBezTo>
                  <a:cubicBezTo>
                    <a:pt x="6501" y="4899"/>
                    <a:pt x="7086" y="1775"/>
                    <a:pt x="5219" y="244"/>
                  </a:cubicBezTo>
                  <a:cubicBezTo>
                    <a:pt x="5013" y="75"/>
                    <a:pt x="4770" y="1"/>
                    <a:pt x="4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7"/>
            <p:cNvSpPr/>
            <p:nvPr/>
          </p:nvSpPr>
          <p:spPr>
            <a:xfrm>
              <a:off x="5979725" y="3001125"/>
              <a:ext cx="200275" cy="156475"/>
            </a:xfrm>
            <a:custGeom>
              <a:avLst/>
              <a:gdLst/>
              <a:ahLst/>
              <a:cxnLst/>
              <a:rect l="l" t="t" r="r" b="b"/>
              <a:pathLst>
                <a:path w="8011" h="6259" extrusionOk="0">
                  <a:moveTo>
                    <a:pt x="6010" y="0"/>
                  </a:moveTo>
                  <a:cubicBezTo>
                    <a:pt x="5562" y="0"/>
                    <a:pt x="5093" y="364"/>
                    <a:pt x="5110" y="850"/>
                  </a:cubicBezTo>
                  <a:cubicBezTo>
                    <a:pt x="5172" y="2107"/>
                    <a:pt x="5484" y="3352"/>
                    <a:pt x="4177" y="4148"/>
                  </a:cubicBezTo>
                  <a:cubicBezTo>
                    <a:pt x="3804" y="4373"/>
                    <a:pt x="3390" y="4466"/>
                    <a:pt x="2966" y="4466"/>
                  </a:cubicBezTo>
                  <a:cubicBezTo>
                    <a:pt x="2144" y="4466"/>
                    <a:pt x="1287" y="4115"/>
                    <a:pt x="630" y="3688"/>
                  </a:cubicBezTo>
                  <a:cubicBezTo>
                    <a:pt x="569" y="3655"/>
                    <a:pt x="506" y="3640"/>
                    <a:pt x="445" y="3640"/>
                  </a:cubicBezTo>
                  <a:cubicBezTo>
                    <a:pt x="207" y="3640"/>
                    <a:pt x="0" y="3866"/>
                    <a:pt x="70" y="4123"/>
                  </a:cubicBezTo>
                  <a:cubicBezTo>
                    <a:pt x="548" y="5508"/>
                    <a:pt x="1901" y="6259"/>
                    <a:pt x="3287" y="6259"/>
                  </a:cubicBezTo>
                  <a:cubicBezTo>
                    <a:pt x="3919" y="6259"/>
                    <a:pt x="4557" y="6102"/>
                    <a:pt x="5123" y="5779"/>
                  </a:cubicBezTo>
                  <a:cubicBezTo>
                    <a:pt x="6878" y="4783"/>
                    <a:pt x="8010" y="1921"/>
                    <a:pt x="6566" y="253"/>
                  </a:cubicBezTo>
                  <a:cubicBezTo>
                    <a:pt x="6418" y="77"/>
                    <a:pt x="6216" y="0"/>
                    <a:pt x="6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7"/>
            <p:cNvSpPr/>
            <p:nvPr/>
          </p:nvSpPr>
          <p:spPr>
            <a:xfrm>
              <a:off x="5998575" y="2897775"/>
              <a:ext cx="207975" cy="144850"/>
            </a:xfrm>
            <a:custGeom>
              <a:avLst/>
              <a:gdLst/>
              <a:ahLst/>
              <a:cxnLst/>
              <a:rect l="l" t="t" r="r" b="b"/>
              <a:pathLst>
                <a:path w="8319" h="5794" extrusionOk="0">
                  <a:moveTo>
                    <a:pt x="4391" y="0"/>
                  </a:moveTo>
                  <a:cubicBezTo>
                    <a:pt x="3719" y="0"/>
                    <a:pt x="3044" y="177"/>
                    <a:pt x="2427" y="566"/>
                  </a:cubicBezTo>
                  <a:cubicBezTo>
                    <a:pt x="834" y="1574"/>
                    <a:pt x="0" y="4126"/>
                    <a:pt x="1332" y="5656"/>
                  </a:cubicBezTo>
                  <a:cubicBezTo>
                    <a:pt x="1415" y="5751"/>
                    <a:pt x="1532" y="5794"/>
                    <a:pt x="1652" y="5794"/>
                  </a:cubicBezTo>
                  <a:cubicBezTo>
                    <a:pt x="1909" y="5794"/>
                    <a:pt x="2179" y="5600"/>
                    <a:pt x="2153" y="5320"/>
                  </a:cubicBezTo>
                  <a:cubicBezTo>
                    <a:pt x="2041" y="4126"/>
                    <a:pt x="2054" y="2881"/>
                    <a:pt x="3149" y="2097"/>
                  </a:cubicBezTo>
                  <a:cubicBezTo>
                    <a:pt x="3514" y="1834"/>
                    <a:pt x="3943" y="1715"/>
                    <a:pt x="4374" y="1715"/>
                  </a:cubicBezTo>
                  <a:cubicBezTo>
                    <a:pt x="5149" y="1715"/>
                    <a:pt x="5933" y="2100"/>
                    <a:pt x="6372" y="2732"/>
                  </a:cubicBezTo>
                  <a:cubicBezTo>
                    <a:pt x="6563" y="3005"/>
                    <a:pt x="6833" y="3118"/>
                    <a:pt x="7099" y="3118"/>
                  </a:cubicBezTo>
                  <a:cubicBezTo>
                    <a:pt x="7718" y="3118"/>
                    <a:pt x="8319" y="2505"/>
                    <a:pt x="7866" y="1860"/>
                  </a:cubicBezTo>
                  <a:cubicBezTo>
                    <a:pt x="7068" y="714"/>
                    <a:pt x="5738" y="0"/>
                    <a:pt x="4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7"/>
            <p:cNvSpPr/>
            <p:nvPr/>
          </p:nvSpPr>
          <p:spPr>
            <a:xfrm>
              <a:off x="6029300" y="2796125"/>
              <a:ext cx="186500" cy="85725"/>
            </a:xfrm>
            <a:custGeom>
              <a:avLst/>
              <a:gdLst/>
              <a:ahLst/>
              <a:cxnLst/>
              <a:rect l="l" t="t" r="r" b="b"/>
              <a:pathLst>
                <a:path w="7460" h="3429" extrusionOk="0">
                  <a:moveTo>
                    <a:pt x="631" y="1"/>
                  </a:moveTo>
                  <a:cubicBezTo>
                    <a:pt x="314" y="1"/>
                    <a:pt x="1" y="278"/>
                    <a:pt x="91" y="662"/>
                  </a:cubicBezTo>
                  <a:cubicBezTo>
                    <a:pt x="479" y="2487"/>
                    <a:pt x="2100" y="3429"/>
                    <a:pt x="3735" y="3429"/>
                  </a:cubicBezTo>
                  <a:cubicBezTo>
                    <a:pt x="5089" y="3429"/>
                    <a:pt x="6453" y="2783"/>
                    <a:pt x="7135" y="1459"/>
                  </a:cubicBezTo>
                  <a:cubicBezTo>
                    <a:pt x="7459" y="828"/>
                    <a:pt x="6899" y="79"/>
                    <a:pt x="6314" y="79"/>
                  </a:cubicBezTo>
                  <a:cubicBezTo>
                    <a:pt x="6115" y="79"/>
                    <a:pt x="5912" y="167"/>
                    <a:pt x="5741" y="376"/>
                  </a:cubicBezTo>
                  <a:cubicBezTo>
                    <a:pt x="5047" y="1229"/>
                    <a:pt x="4227" y="1667"/>
                    <a:pt x="3413" y="1667"/>
                  </a:cubicBezTo>
                  <a:cubicBezTo>
                    <a:pt x="2577" y="1667"/>
                    <a:pt x="1749" y="1204"/>
                    <a:pt x="1074" y="251"/>
                  </a:cubicBezTo>
                  <a:cubicBezTo>
                    <a:pt x="963" y="76"/>
                    <a:pt x="796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7"/>
            <p:cNvSpPr/>
            <p:nvPr/>
          </p:nvSpPr>
          <p:spPr>
            <a:xfrm>
              <a:off x="5866025" y="2863275"/>
              <a:ext cx="132450" cy="182550"/>
            </a:xfrm>
            <a:custGeom>
              <a:avLst/>
              <a:gdLst/>
              <a:ahLst/>
              <a:cxnLst/>
              <a:rect l="l" t="t" r="r" b="b"/>
              <a:pathLst>
                <a:path w="5298" h="7302" extrusionOk="0">
                  <a:moveTo>
                    <a:pt x="3797" y="1"/>
                  </a:moveTo>
                  <a:cubicBezTo>
                    <a:pt x="3739" y="1"/>
                    <a:pt x="3681" y="6"/>
                    <a:pt x="3622" y="17"/>
                  </a:cubicBezTo>
                  <a:cubicBezTo>
                    <a:pt x="312" y="639"/>
                    <a:pt x="1" y="5929"/>
                    <a:pt x="2950" y="7236"/>
                  </a:cubicBezTo>
                  <a:cubicBezTo>
                    <a:pt x="3054" y="7281"/>
                    <a:pt x="3155" y="7302"/>
                    <a:pt x="3250" y="7302"/>
                  </a:cubicBezTo>
                  <a:cubicBezTo>
                    <a:pt x="3747" y="7302"/>
                    <a:pt x="4073" y="6735"/>
                    <a:pt x="3697" y="6265"/>
                  </a:cubicBezTo>
                  <a:cubicBezTo>
                    <a:pt x="3075" y="5481"/>
                    <a:pt x="2602" y="4597"/>
                    <a:pt x="2851" y="3577"/>
                  </a:cubicBezTo>
                  <a:cubicBezTo>
                    <a:pt x="3099" y="2593"/>
                    <a:pt x="3859" y="2208"/>
                    <a:pt x="4556" y="1610"/>
                  </a:cubicBezTo>
                  <a:cubicBezTo>
                    <a:pt x="5298" y="984"/>
                    <a:pt x="4592" y="1"/>
                    <a:pt x="3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7"/>
            <p:cNvSpPr/>
            <p:nvPr/>
          </p:nvSpPr>
          <p:spPr>
            <a:xfrm>
              <a:off x="5851725" y="2689525"/>
              <a:ext cx="239000" cy="133175"/>
            </a:xfrm>
            <a:custGeom>
              <a:avLst/>
              <a:gdLst/>
              <a:ahLst/>
              <a:cxnLst/>
              <a:rect l="l" t="t" r="r" b="b"/>
              <a:pathLst>
                <a:path w="9560" h="5327" extrusionOk="0">
                  <a:moveTo>
                    <a:pt x="4909" y="1"/>
                  </a:moveTo>
                  <a:cubicBezTo>
                    <a:pt x="3979" y="1"/>
                    <a:pt x="3067" y="213"/>
                    <a:pt x="2253" y="744"/>
                  </a:cubicBezTo>
                  <a:cubicBezTo>
                    <a:pt x="809" y="1690"/>
                    <a:pt x="0" y="3433"/>
                    <a:pt x="709" y="5063"/>
                  </a:cubicBezTo>
                  <a:cubicBezTo>
                    <a:pt x="793" y="5248"/>
                    <a:pt x="951" y="5326"/>
                    <a:pt x="1118" y="5326"/>
                  </a:cubicBezTo>
                  <a:cubicBezTo>
                    <a:pt x="1400" y="5326"/>
                    <a:pt x="1705" y="5102"/>
                    <a:pt x="1705" y="4789"/>
                  </a:cubicBezTo>
                  <a:cubicBezTo>
                    <a:pt x="1655" y="3482"/>
                    <a:pt x="2514" y="2312"/>
                    <a:pt x="3783" y="1964"/>
                  </a:cubicBezTo>
                  <a:cubicBezTo>
                    <a:pt x="4127" y="1860"/>
                    <a:pt x="4473" y="1815"/>
                    <a:pt x="4819" y="1815"/>
                  </a:cubicBezTo>
                  <a:cubicBezTo>
                    <a:pt x="5916" y="1815"/>
                    <a:pt x="7012" y="2261"/>
                    <a:pt x="8015" y="2649"/>
                  </a:cubicBezTo>
                  <a:cubicBezTo>
                    <a:pt x="8116" y="2689"/>
                    <a:pt x="8215" y="2708"/>
                    <a:pt x="8308" y="2708"/>
                  </a:cubicBezTo>
                  <a:cubicBezTo>
                    <a:pt x="9100" y="2708"/>
                    <a:pt x="9559" y="1381"/>
                    <a:pt x="8724" y="981"/>
                  </a:cubicBezTo>
                  <a:cubicBezTo>
                    <a:pt x="7572" y="427"/>
                    <a:pt x="6224" y="1"/>
                    <a:pt x="49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7"/>
            <p:cNvSpPr/>
            <p:nvPr/>
          </p:nvSpPr>
          <p:spPr>
            <a:xfrm>
              <a:off x="6106050" y="2649400"/>
              <a:ext cx="207775" cy="112125"/>
            </a:xfrm>
            <a:custGeom>
              <a:avLst/>
              <a:gdLst/>
              <a:ahLst/>
              <a:cxnLst/>
              <a:rect l="l" t="t" r="r" b="b"/>
              <a:pathLst>
                <a:path w="8311" h="4485" extrusionOk="0">
                  <a:moveTo>
                    <a:pt x="3946" y="0"/>
                  </a:moveTo>
                  <a:cubicBezTo>
                    <a:pt x="2117" y="0"/>
                    <a:pt x="339" y="1052"/>
                    <a:pt x="45" y="3270"/>
                  </a:cubicBezTo>
                  <a:cubicBezTo>
                    <a:pt x="0" y="3626"/>
                    <a:pt x="287" y="3805"/>
                    <a:pt x="584" y="3805"/>
                  </a:cubicBezTo>
                  <a:cubicBezTo>
                    <a:pt x="786" y="3805"/>
                    <a:pt x="992" y="3723"/>
                    <a:pt x="1103" y="3557"/>
                  </a:cubicBezTo>
                  <a:cubicBezTo>
                    <a:pt x="1720" y="2625"/>
                    <a:pt x="2599" y="1802"/>
                    <a:pt x="3769" y="1802"/>
                  </a:cubicBezTo>
                  <a:cubicBezTo>
                    <a:pt x="3850" y="1802"/>
                    <a:pt x="3932" y="1806"/>
                    <a:pt x="4015" y="1814"/>
                  </a:cubicBezTo>
                  <a:cubicBezTo>
                    <a:pt x="5334" y="1926"/>
                    <a:pt x="5857" y="2959"/>
                    <a:pt x="6367" y="4005"/>
                  </a:cubicBezTo>
                  <a:cubicBezTo>
                    <a:pt x="6531" y="4336"/>
                    <a:pt x="6865" y="4484"/>
                    <a:pt x="7206" y="4484"/>
                  </a:cubicBezTo>
                  <a:cubicBezTo>
                    <a:pt x="7749" y="4484"/>
                    <a:pt x="8310" y="4110"/>
                    <a:pt x="8234" y="3507"/>
                  </a:cubicBezTo>
                  <a:cubicBezTo>
                    <a:pt x="7937" y="1217"/>
                    <a:pt x="5913" y="0"/>
                    <a:pt x="39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7"/>
            <p:cNvSpPr/>
            <p:nvPr/>
          </p:nvSpPr>
          <p:spPr>
            <a:xfrm>
              <a:off x="5985875" y="2547500"/>
              <a:ext cx="196600" cy="119575"/>
            </a:xfrm>
            <a:custGeom>
              <a:avLst/>
              <a:gdLst/>
              <a:ahLst/>
              <a:cxnLst/>
              <a:rect l="l" t="t" r="r" b="b"/>
              <a:pathLst>
                <a:path w="7864" h="4783" extrusionOk="0">
                  <a:moveTo>
                    <a:pt x="6676" y="0"/>
                  </a:moveTo>
                  <a:cubicBezTo>
                    <a:pt x="6385" y="0"/>
                    <a:pt x="6110" y="143"/>
                    <a:pt x="5959" y="489"/>
                  </a:cubicBezTo>
                  <a:cubicBezTo>
                    <a:pt x="5511" y="1484"/>
                    <a:pt x="5213" y="2480"/>
                    <a:pt x="4043" y="2841"/>
                  </a:cubicBezTo>
                  <a:cubicBezTo>
                    <a:pt x="3801" y="2916"/>
                    <a:pt x="3561" y="2951"/>
                    <a:pt x="3325" y="2951"/>
                  </a:cubicBezTo>
                  <a:cubicBezTo>
                    <a:pt x="2432" y="2951"/>
                    <a:pt x="1601" y="2455"/>
                    <a:pt x="981" y="1796"/>
                  </a:cubicBezTo>
                  <a:cubicBezTo>
                    <a:pt x="888" y="1699"/>
                    <a:pt x="767" y="1657"/>
                    <a:pt x="645" y="1657"/>
                  </a:cubicBezTo>
                  <a:cubicBezTo>
                    <a:pt x="327" y="1657"/>
                    <a:pt x="0" y="1943"/>
                    <a:pt x="135" y="2293"/>
                  </a:cubicBezTo>
                  <a:cubicBezTo>
                    <a:pt x="706" y="3805"/>
                    <a:pt x="2143" y="4782"/>
                    <a:pt x="3730" y="4782"/>
                  </a:cubicBezTo>
                  <a:cubicBezTo>
                    <a:pt x="3908" y="4782"/>
                    <a:pt x="4087" y="4770"/>
                    <a:pt x="4267" y="4745"/>
                  </a:cubicBezTo>
                  <a:cubicBezTo>
                    <a:pt x="6022" y="4496"/>
                    <a:pt x="7864" y="2853"/>
                    <a:pt x="7764" y="974"/>
                  </a:cubicBezTo>
                  <a:cubicBezTo>
                    <a:pt x="7733" y="430"/>
                    <a:pt x="7180" y="0"/>
                    <a:pt x="6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6" name="Google Shape;416;p37"/>
          <p:cNvSpPr txBox="1">
            <a:spLocks noGrp="1"/>
          </p:cNvSpPr>
          <p:nvPr>
            <p:ph type="title" hasCustomPrompt="1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17" name="Google Shape;417;p37"/>
          <p:cNvSpPr txBox="1">
            <a:spLocks noGrp="1"/>
          </p:cNvSpPr>
          <p:nvPr>
            <p:ph type="subTitle" idx="1"/>
          </p:nvPr>
        </p:nvSpPr>
        <p:spPr>
          <a:xfrm>
            <a:off x="1284000" y="1368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8" name="Google Shape;418;p37"/>
          <p:cNvSpPr txBox="1">
            <a:spLocks noGrp="1"/>
          </p:cNvSpPr>
          <p:nvPr>
            <p:ph type="title" idx="2" hasCustomPrompt="1"/>
          </p:nvPr>
        </p:nvSpPr>
        <p:spPr>
          <a:xfrm>
            <a:off x="1284000" y="1935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19" name="Google Shape;419;p37"/>
          <p:cNvSpPr txBox="1">
            <a:spLocks noGrp="1"/>
          </p:cNvSpPr>
          <p:nvPr>
            <p:ph type="subTitle" idx="3"/>
          </p:nvPr>
        </p:nvSpPr>
        <p:spPr>
          <a:xfrm>
            <a:off x="1284000" y="2763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0" name="Google Shape;420;p37"/>
          <p:cNvSpPr txBox="1">
            <a:spLocks noGrp="1"/>
          </p:cNvSpPr>
          <p:nvPr>
            <p:ph type="title" idx="4" hasCustomPrompt="1"/>
          </p:nvPr>
        </p:nvSpPr>
        <p:spPr>
          <a:xfrm>
            <a:off x="1284000" y="3330013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21" name="Google Shape;421;p37"/>
          <p:cNvSpPr txBox="1">
            <a:spLocks noGrp="1"/>
          </p:cNvSpPr>
          <p:nvPr>
            <p:ph type="subTitle" idx="5"/>
          </p:nvPr>
        </p:nvSpPr>
        <p:spPr>
          <a:xfrm>
            <a:off x="1284000" y="4158325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BLANK_1_1_1_1_1_1_3"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" name="Google Shape;423;p38"/>
          <p:cNvGrpSpPr/>
          <p:nvPr/>
        </p:nvGrpSpPr>
        <p:grpSpPr>
          <a:xfrm>
            <a:off x="-101030" y="-934618"/>
            <a:ext cx="8991583" cy="2164761"/>
            <a:chOff x="-101030" y="-934618"/>
            <a:chExt cx="8991583" cy="2164761"/>
          </a:xfrm>
        </p:grpSpPr>
        <p:sp>
          <p:nvSpPr>
            <p:cNvPr id="424" name="Google Shape;424;p38"/>
            <p:cNvSpPr/>
            <p:nvPr/>
          </p:nvSpPr>
          <p:spPr>
            <a:xfrm rot="9900054">
              <a:off x="762116" y="-84924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8"/>
            <p:cNvSpPr/>
            <p:nvPr/>
          </p:nvSpPr>
          <p:spPr>
            <a:xfrm rot="899946" flipH="1">
              <a:off x="90366" y="-44879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6" name="Google Shape;426;p38"/>
            <p:cNvGrpSpPr/>
            <p:nvPr/>
          </p:nvGrpSpPr>
          <p:grpSpPr>
            <a:xfrm>
              <a:off x="8155940" y="215159"/>
              <a:ext cx="734613" cy="790147"/>
              <a:chOff x="6882175" y="2207400"/>
              <a:chExt cx="465475" cy="500600"/>
            </a:xfrm>
          </p:grpSpPr>
          <p:sp>
            <p:nvSpPr>
              <p:cNvPr id="427" name="Google Shape;427;p38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38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38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0" name="Google Shape;430;p38"/>
          <p:cNvSpPr txBox="1">
            <a:spLocks noGrp="1"/>
          </p:cNvSpPr>
          <p:nvPr>
            <p:ph type="title" hasCustomPrompt="1"/>
          </p:nvPr>
        </p:nvSpPr>
        <p:spPr>
          <a:xfrm>
            <a:off x="90665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31" name="Google Shape;431;p38"/>
          <p:cNvSpPr txBox="1">
            <a:spLocks noGrp="1"/>
          </p:cNvSpPr>
          <p:nvPr>
            <p:ph type="subTitle" idx="1"/>
          </p:nvPr>
        </p:nvSpPr>
        <p:spPr>
          <a:xfrm>
            <a:off x="906675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2" name="Google Shape;432;p38"/>
          <p:cNvSpPr txBox="1">
            <a:spLocks noGrp="1"/>
          </p:cNvSpPr>
          <p:nvPr>
            <p:ph type="title" idx="2" hasCustomPrompt="1"/>
          </p:nvPr>
        </p:nvSpPr>
        <p:spPr>
          <a:xfrm>
            <a:off x="348870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33" name="Google Shape;433;p38"/>
          <p:cNvSpPr txBox="1">
            <a:spLocks noGrp="1"/>
          </p:cNvSpPr>
          <p:nvPr>
            <p:ph type="subTitle" idx="3"/>
          </p:nvPr>
        </p:nvSpPr>
        <p:spPr>
          <a:xfrm>
            <a:off x="348870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38"/>
          <p:cNvSpPr txBox="1">
            <a:spLocks noGrp="1"/>
          </p:cNvSpPr>
          <p:nvPr>
            <p:ph type="title" idx="4" hasCustomPrompt="1"/>
          </p:nvPr>
        </p:nvSpPr>
        <p:spPr>
          <a:xfrm>
            <a:off x="6070750" y="3197713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35" name="Google Shape;435;p38"/>
          <p:cNvSpPr txBox="1">
            <a:spLocks noGrp="1"/>
          </p:cNvSpPr>
          <p:nvPr>
            <p:ph type="subTitle" idx="5"/>
          </p:nvPr>
        </p:nvSpPr>
        <p:spPr>
          <a:xfrm>
            <a:off x="607075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6" name="Google Shape;436;p38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8" name="Google Shape;438;p39"/>
          <p:cNvGrpSpPr/>
          <p:nvPr/>
        </p:nvGrpSpPr>
        <p:grpSpPr>
          <a:xfrm>
            <a:off x="362675" y="3720276"/>
            <a:ext cx="8400087" cy="1162798"/>
            <a:chOff x="362675" y="3720276"/>
            <a:chExt cx="8400087" cy="1162798"/>
          </a:xfrm>
        </p:grpSpPr>
        <p:sp>
          <p:nvSpPr>
            <p:cNvPr id="439" name="Google Shape;439;p39"/>
            <p:cNvSpPr/>
            <p:nvPr/>
          </p:nvSpPr>
          <p:spPr>
            <a:xfrm>
              <a:off x="7529293" y="3837673"/>
              <a:ext cx="1233469" cy="997769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9"/>
            <p:cNvSpPr/>
            <p:nvPr/>
          </p:nvSpPr>
          <p:spPr>
            <a:xfrm>
              <a:off x="7261468" y="4248480"/>
              <a:ext cx="756717" cy="535287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41" name="Google Shape;441;p39"/>
            <p:cNvGrpSpPr/>
            <p:nvPr/>
          </p:nvGrpSpPr>
          <p:grpSpPr>
            <a:xfrm rot="-690198">
              <a:off x="452851" y="3802767"/>
              <a:ext cx="927802" cy="997815"/>
              <a:chOff x="6882175" y="2207400"/>
              <a:chExt cx="465475" cy="500600"/>
            </a:xfrm>
          </p:grpSpPr>
          <p:sp>
            <p:nvSpPr>
              <p:cNvPr id="442" name="Google Shape;442;p39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39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39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45" name="Google Shape;445;p39"/>
          <p:cNvSpPr txBox="1">
            <a:spLocks noGrp="1"/>
          </p:cNvSpPr>
          <p:nvPr>
            <p:ph type="ctrTitle"/>
          </p:nvPr>
        </p:nvSpPr>
        <p:spPr>
          <a:xfrm>
            <a:off x="2429950" y="669825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46" name="Google Shape;446;p39"/>
          <p:cNvSpPr txBox="1">
            <a:spLocks noGrp="1"/>
          </p:cNvSpPr>
          <p:nvPr>
            <p:ph type="subTitle" idx="1"/>
          </p:nvPr>
        </p:nvSpPr>
        <p:spPr>
          <a:xfrm>
            <a:off x="2425075" y="1667625"/>
            <a:ext cx="4293900" cy="13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9" name="Google Shape;449;p41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450" name="Google Shape;450;p41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41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41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41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41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41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41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8" name="Google Shape;458;p42"/>
          <p:cNvGrpSpPr/>
          <p:nvPr/>
        </p:nvGrpSpPr>
        <p:grpSpPr>
          <a:xfrm>
            <a:off x="477372" y="274307"/>
            <a:ext cx="8301339" cy="4704219"/>
            <a:chOff x="477372" y="274307"/>
            <a:chExt cx="8301339" cy="4704219"/>
          </a:xfrm>
        </p:grpSpPr>
        <p:grpSp>
          <p:nvGrpSpPr>
            <p:cNvPr id="459" name="Google Shape;459;p42"/>
            <p:cNvGrpSpPr/>
            <p:nvPr/>
          </p:nvGrpSpPr>
          <p:grpSpPr>
            <a:xfrm flipH="1">
              <a:off x="477372" y="3933006"/>
              <a:ext cx="1201654" cy="1045519"/>
              <a:chOff x="3918275" y="2946475"/>
              <a:chExt cx="1042650" cy="907175"/>
            </a:xfrm>
          </p:grpSpPr>
          <p:sp>
            <p:nvSpPr>
              <p:cNvPr id="460" name="Google Shape;460;p42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42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42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42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42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42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42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42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42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9" name="Google Shape;469;p42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470" name="Google Shape;470;p42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42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42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42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_1_1_1_1_1_1_1"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5" name="Google Shape;475;p43"/>
          <p:cNvGrpSpPr/>
          <p:nvPr/>
        </p:nvGrpSpPr>
        <p:grpSpPr>
          <a:xfrm>
            <a:off x="515512" y="400600"/>
            <a:ext cx="7991645" cy="4391063"/>
            <a:chOff x="515512" y="400600"/>
            <a:chExt cx="7991645" cy="4391063"/>
          </a:xfrm>
        </p:grpSpPr>
        <p:grpSp>
          <p:nvGrpSpPr>
            <p:cNvPr id="476" name="Google Shape;476;p43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477" name="Google Shape;477;p43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43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43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43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1" name="Google Shape;481;p43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482" name="Google Shape;482;p43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43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43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43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45"/>
          <p:cNvSpPr txBox="1">
            <a:spLocks noGrp="1"/>
          </p:cNvSpPr>
          <p:nvPr>
            <p:ph type="ctrTitle"/>
          </p:nvPr>
        </p:nvSpPr>
        <p:spPr>
          <a:xfrm>
            <a:off x="2181100" y="886350"/>
            <a:ext cx="4782000" cy="187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91" name="Google Shape;491;p45"/>
          <p:cNvSpPr txBox="1">
            <a:spLocks noGrp="1"/>
          </p:cNvSpPr>
          <p:nvPr>
            <p:ph type="subTitle" idx="1"/>
          </p:nvPr>
        </p:nvSpPr>
        <p:spPr>
          <a:xfrm>
            <a:off x="1802025" y="3650700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92" name="Google Shape;492;p45"/>
          <p:cNvSpPr txBox="1">
            <a:spLocks noGrp="1"/>
          </p:cNvSpPr>
          <p:nvPr>
            <p:ph type="ctrTitle" idx="2"/>
          </p:nvPr>
        </p:nvSpPr>
        <p:spPr>
          <a:xfrm>
            <a:off x="870200" y="2763450"/>
            <a:ext cx="7403700" cy="579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grpSp>
        <p:nvGrpSpPr>
          <p:cNvPr id="493" name="Google Shape;493;p45"/>
          <p:cNvGrpSpPr/>
          <p:nvPr/>
        </p:nvGrpSpPr>
        <p:grpSpPr>
          <a:xfrm>
            <a:off x="248270" y="164228"/>
            <a:ext cx="8635431" cy="4743033"/>
            <a:chOff x="248270" y="164228"/>
            <a:chExt cx="8635431" cy="4743033"/>
          </a:xfrm>
        </p:grpSpPr>
        <p:grpSp>
          <p:nvGrpSpPr>
            <p:cNvPr id="494" name="Google Shape;494;p45"/>
            <p:cNvGrpSpPr/>
            <p:nvPr/>
          </p:nvGrpSpPr>
          <p:grpSpPr>
            <a:xfrm>
              <a:off x="7974092" y="3900240"/>
              <a:ext cx="909609" cy="1007021"/>
              <a:chOff x="4302200" y="1018850"/>
              <a:chExt cx="684225" cy="757500"/>
            </a:xfrm>
          </p:grpSpPr>
          <p:sp>
            <p:nvSpPr>
              <p:cNvPr id="495" name="Google Shape;495;p45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" name="Google Shape;496;p45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45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45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45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45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45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2" name="Google Shape;502;p45"/>
            <p:cNvGrpSpPr/>
            <p:nvPr/>
          </p:nvGrpSpPr>
          <p:grpSpPr>
            <a:xfrm rot="-323156" flipH="1">
              <a:off x="259530" y="187412"/>
              <a:ext cx="506402" cy="263748"/>
              <a:chOff x="4211975" y="3407700"/>
              <a:chExt cx="312100" cy="162550"/>
            </a:xfrm>
          </p:grpSpPr>
          <p:sp>
            <p:nvSpPr>
              <p:cNvPr id="503" name="Google Shape;503;p45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45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46"/>
          <p:cNvSpPr txBox="1">
            <a:spLocks noGrp="1"/>
          </p:cNvSpPr>
          <p:nvPr>
            <p:ph type="title"/>
          </p:nvPr>
        </p:nvSpPr>
        <p:spPr>
          <a:xfrm>
            <a:off x="720000" y="2761188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07" name="Google Shape;507;p46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2409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08" name="Google Shape;508;p46"/>
          <p:cNvSpPr txBox="1">
            <a:spLocks noGrp="1"/>
          </p:cNvSpPr>
          <p:nvPr>
            <p:ph type="subTitle" idx="1"/>
          </p:nvPr>
        </p:nvSpPr>
        <p:spPr>
          <a:xfrm>
            <a:off x="1802125" y="3602988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09" name="Google Shape;509;p46"/>
          <p:cNvGrpSpPr/>
          <p:nvPr/>
        </p:nvGrpSpPr>
        <p:grpSpPr>
          <a:xfrm>
            <a:off x="367532" y="613264"/>
            <a:ext cx="6517485" cy="1862286"/>
            <a:chOff x="367532" y="613264"/>
            <a:chExt cx="6517485" cy="1862286"/>
          </a:xfrm>
        </p:grpSpPr>
        <p:sp>
          <p:nvSpPr>
            <p:cNvPr id="510" name="Google Shape;510;p46"/>
            <p:cNvSpPr/>
            <p:nvPr/>
          </p:nvSpPr>
          <p:spPr>
            <a:xfrm rot="10800000" flipH="1">
              <a:off x="3690988" y="848215"/>
              <a:ext cx="1762097" cy="1627335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46"/>
            <p:cNvSpPr/>
            <p:nvPr/>
          </p:nvSpPr>
          <p:spPr>
            <a:xfrm rot="-4849591">
              <a:off x="2634244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46"/>
            <p:cNvSpPr/>
            <p:nvPr/>
          </p:nvSpPr>
          <p:spPr>
            <a:xfrm rot="4849591" flipH="1">
              <a:off x="6045269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13" name="Google Shape;513;p46"/>
            <p:cNvGrpSpPr/>
            <p:nvPr/>
          </p:nvGrpSpPr>
          <p:grpSpPr>
            <a:xfrm>
              <a:off x="367532" y="613264"/>
              <a:ext cx="1058211" cy="1138064"/>
              <a:chOff x="6882175" y="2207400"/>
              <a:chExt cx="465475" cy="500600"/>
            </a:xfrm>
          </p:grpSpPr>
          <p:sp>
            <p:nvSpPr>
              <p:cNvPr id="514" name="Google Shape;514;p46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515;p46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46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47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519" name="Google Shape;519;p4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 SemiBold"/>
              <a:buNone/>
              <a:defRPr sz="3500" b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520" name="Google Shape;520;p47"/>
          <p:cNvGrpSpPr/>
          <p:nvPr/>
        </p:nvGrpSpPr>
        <p:grpSpPr>
          <a:xfrm>
            <a:off x="317068" y="269900"/>
            <a:ext cx="8546344" cy="4690378"/>
            <a:chOff x="317068" y="269900"/>
            <a:chExt cx="8546344" cy="4690378"/>
          </a:xfrm>
        </p:grpSpPr>
        <p:grpSp>
          <p:nvGrpSpPr>
            <p:cNvPr id="521" name="Google Shape;521;p47"/>
            <p:cNvGrpSpPr/>
            <p:nvPr/>
          </p:nvGrpSpPr>
          <p:grpSpPr>
            <a:xfrm>
              <a:off x="8089048" y="269900"/>
              <a:ext cx="767162" cy="575829"/>
              <a:chOff x="8089048" y="269900"/>
              <a:chExt cx="767162" cy="575829"/>
            </a:xfrm>
          </p:grpSpPr>
          <p:sp>
            <p:nvSpPr>
              <p:cNvPr id="522" name="Google Shape;522;p47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" name="Google Shape;523;p47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524;p47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" name="Google Shape;525;p47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26" name="Google Shape;526;p47"/>
            <p:cNvSpPr/>
            <p:nvPr/>
          </p:nvSpPr>
          <p:spPr>
            <a:xfrm rot="-1511786">
              <a:off x="8518363" y="4417999"/>
              <a:ext cx="195822" cy="487115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27" name="Google Shape;527;p47"/>
            <p:cNvGrpSpPr/>
            <p:nvPr/>
          </p:nvGrpSpPr>
          <p:grpSpPr>
            <a:xfrm>
              <a:off x="317068" y="4362831"/>
              <a:ext cx="628700" cy="597447"/>
              <a:chOff x="4171771" y="2918403"/>
              <a:chExt cx="745611" cy="708463"/>
            </a:xfrm>
          </p:grpSpPr>
          <p:sp>
            <p:nvSpPr>
              <p:cNvPr id="528" name="Google Shape;528;p47"/>
              <p:cNvSpPr/>
              <p:nvPr/>
            </p:nvSpPr>
            <p:spPr>
              <a:xfrm>
                <a:off x="4171771" y="3496666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47"/>
              <p:cNvSpPr/>
              <p:nvPr/>
            </p:nvSpPr>
            <p:spPr>
              <a:xfrm>
                <a:off x="4475845" y="3164888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47"/>
              <p:cNvSpPr/>
              <p:nvPr/>
            </p:nvSpPr>
            <p:spPr>
              <a:xfrm>
                <a:off x="4251554" y="3174475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531;p47"/>
              <p:cNvSpPr/>
              <p:nvPr/>
            </p:nvSpPr>
            <p:spPr>
              <a:xfrm>
                <a:off x="4340468" y="2991883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47"/>
              <p:cNvSpPr/>
              <p:nvPr/>
            </p:nvSpPr>
            <p:spPr>
              <a:xfrm>
                <a:off x="4527475" y="2918403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47"/>
              <p:cNvSpPr/>
              <p:nvPr/>
            </p:nvSpPr>
            <p:spPr>
              <a:xfrm>
                <a:off x="4783257" y="3091192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" name="Google Shape;534;p47"/>
              <p:cNvSpPr/>
              <p:nvPr/>
            </p:nvSpPr>
            <p:spPr>
              <a:xfrm>
                <a:off x="4599649" y="3347183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" name="Google Shape;535;p47"/>
              <p:cNvSpPr/>
              <p:nvPr/>
            </p:nvSpPr>
            <p:spPr>
              <a:xfrm>
                <a:off x="4369224" y="3374505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36" name="Google Shape;536;p47"/>
            <p:cNvSpPr/>
            <p:nvPr/>
          </p:nvSpPr>
          <p:spPr>
            <a:xfrm>
              <a:off x="8653163" y="4399500"/>
              <a:ext cx="210250" cy="180450"/>
            </a:xfrm>
            <a:custGeom>
              <a:avLst/>
              <a:gdLst/>
              <a:ahLst/>
              <a:cxnLst/>
              <a:rect l="l" t="t" r="r" b="b"/>
              <a:pathLst>
                <a:path w="8410" h="7218" extrusionOk="0">
                  <a:moveTo>
                    <a:pt x="4078" y="1"/>
                  </a:moveTo>
                  <a:cubicBezTo>
                    <a:pt x="3728" y="1"/>
                    <a:pt x="3397" y="192"/>
                    <a:pt x="3311" y="629"/>
                  </a:cubicBezTo>
                  <a:cubicBezTo>
                    <a:pt x="3224" y="1139"/>
                    <a:pt x="3174" y="1649"/>
                    <a:pt x="3174" y="2172"/>
                  </a:cubicBezTo>
                  <a:cubicBezTo>
                    <a:pt x="2415" y="2259"/>
                    <a:pt x="1643" y="2321"/>
                    <a:pt x="859" y="2408"/>
                  </a:cubicBezTo>
                  <a:cubicBezTo>
                    <a:pt x="0" y="2495"/>
                    <a:pt x="13" y="3640"/>
                    <a:pt x="859" y="3740"/>
                  </a:cubicBezTo>
                  <a:cubicBezTo>
                    <a:pt x="1631" y="3827"/>
                    <a:pt x="2402" y="3864"/>
                    <a:pt x="3186" y="3864"/>
                  </a:cubicBezTo>
                  <a:cubicBezTo>
                    <a:pt x="3174" y="4872"/>
                    <a:pt x="3112" y="5905"/>
                    <a:pt x="3286" y="6914"/>
                  </a:cubicBezTo>
                  <a:cubicBezTo>
                    <a:pt x="3321" y="7126"/>
                    <a:pt x="3476" y="7218"/>
                    <a:pt x="3643" y="7218"/>
                  </a:cubicBezTo>
                  <a:cubicBezTo>
                    <a:pt x="3829" y="7218"/>
                    <a:pt x="4029" y="7104"/>
                    <a:pt x="4095" y="6914"/>
                  </a:cubicBezTo>
                  <a:cubicBezTo>
                    <a:pt x="4431" y="5930"/>
                    <a:pt x="4518" y="4835"/>
                    <a:pt x="4667" y="3802"/>
                  </a:cubicBezTo>
                  <a:cubicBezTo>
                    <a:pt x="5464" y="3752"/>
                    <a:pt x="6248" y="3678"/>
                    <a:pt x="7007" y="3603"/>
                  </a:cubicBezTo>
                  <a:cubicBezTo>
                    <a:pt x="8410" y="3454"/>
                    <a:pt x="8241" y="1520"/>
                    <a:pt x="7049" y="1520"/>
                  </a:cubicBezTo>
                  <a:cubicBezTo>
                    <a:pt x="6951" y="1520"/>
                    <a:pt x="6845" y="1533"/>
                    <a:pt x="6733" y="1562"/>
                  </a:cubicBezTo>
                  <a:cubicBezTo>
                    <a:pt x="6148" y="1711"/>
                    <a:pt x="5563" y="1823"/>
                    <a:pt x="4978" y="1923"/>
                  </a:cubicBezTo>
                  <a:cubicBezTo>
                    <a:pt x="5028" y="1562"/>
                    <a:pt x="5041" y="1213"/>
                    <a:pt x="5041" y="865"/>
                  </a:cubicBezTo>
                  <a:cubicBezTo>
                    <a:pt x="5027" y="329"/>
                    <a:pt x="4536" y="1"/>
                    <a:pt x="4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48"/>
          <p:cNvSpPr txBox="1">
            <a:spLocks noGrp="1"/>
          </p:cNvSpPr>
          <p:nvPr>
            <p:ph type="subTitle" idx="1"/>
          </p:nvPr>
        </p:nvSpPr>
        <p:spPr>
          <a:xfrm>
            <a:off x="1181425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39" name="Google Shape;539;p48"/>
          <p:cNvSpPr txBox="1">
            <a:spLocks noGrp="1"/>
          </p:cNvSpPr>
          <p:nvPr>
            <p:ph type="subTitle" idx="2"/>
          </p:nvPr>
        </p:nvSpPr>
        <p:spPr>
          <a:xfrm>
            <a:off x="4836300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40" name="Google Shape;540;p48"/>
          <p:cNvSpPr txBox="1">
            <a:spLocks noGrp="1"/>
          </p:cNvSpPr>
          <p:nvPr>
            <p:ph type="subTitle" idx="3"/>
          </p:nvPr>
        </p:nvSpPr>
        <p:spPr>
          <a:xfrm>
            <a:off x="12843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1" name="Google Shape;541;p48"/>
          <p:cNvSpPr txBox="1">
            <a:spLocks noGrp="1"/>
          </p:cNvSpPr>
          <p:nvPr>
            <p:ph type="subTitle" idx="4"/>
          </p:nvPr>
        </p:nvSpPr>
        <p:spPr>
          <a:xfrm>
            <a:off x="49391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2" name="Google Shape;542;p4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543" name="Google Shape;543;p48"/>
          <p:cNvGrpSpPr/>
          <p:nvPr/>
        </p:nvGrpSpPr>
        <p:grpSpPr>
          <a:xfrm>
            <a:off x="497200" y="350200"/>
            <a:ext cx="8511035" cy="5187625"/>
            <a:chOff x="497200" y="350200"/>
            <a:chExt cx="8511035" cy="5187625"/>
          </a:xfrm>
        </p:grpSpPr>
        <p:grpSp>
          <p:nvGrpSpPr>
            <p:cNvPr id="544" name="Google Shape;544;p48"/>
            <p:cNvGrpSpPr/>
            <p:nvPr/>
          </p:nvGrpSpPr>
          <p:grpSpPr>
            <a:xfrm>
              <a:off x="497200" y="350200"/>
              <a:ext cx="684225" cy="757500"/>
              <a:chOff x="4302200" y="1018850"/>
              <a:chExt cx="684225" cy="757500"/>
            </a:xfrm>
          </p:grpSpPr>
          <p:sp>
            <p:nvSpPr>
              <p:cNvPr id="545" name="Google Shape;545;p48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546;p48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48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48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48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48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48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52" name="Google Shape;552;p48"/>
            <p:cNvSpPr/>
            <p:nvPr/>
          </p:nvSpPr>
          <p:spPr>
            <a:xfrm rot="9900113">
              <a:off x="8369333" y="4285606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48"/>
            <p:cNvSpPr/>
            <p:nvPr/>
          </p:nvSpPr>
          <p:spPr>
            <a:xfrm rot="899887" flipH="1">
              <a:off x="7964803" y="452677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5" name="Google Shape;555;p49"/>
          <p:cNvGrpSpPr/>
          <p:nvPr/>
        </p:nvGrpSpPr>
        <p:grpSpPr>
          <a:xfrm>
            <a:off x="377500" y="172458"/>
            <a:ext cx="8563789" cy="1126945"/>
            <a:chOff x="377500" y="172458"/>
            <a:chExt cx="8563789" cy="1126945"/>
          </a:xfrm>
        </p:grpSpPr>
        <p:grpSp>
          <p:nvGrpSpPr>
            <p:cNvPr id="556" name="Google Shape;556;p49"/>
            <p:cNvGrpSpPr/>
            <p:nvPr/>
          </p:nvGrpSpPr>
          <p:grpSpPr>
            <a:xfrm>
              <a:off x="377500" y="231065"/>
              <a:ext cx="1328170" cy="1068338"/>
              <a:chOff x="6351050" y="916775"/>
              <a:chExt cx="1014025" cy="815650"/>
            </a:xfrm>
          </p:grpSpPr>
          <p:sp>
            <p:nvSpPr>
              <p:cNvPr id="557" name="Google Shape;557;p49"/>
              <p:cNvSpPr/>
              <p:nvPr/>
            </p:nvSpPr>
            <p:spPr>
              <a:xfrm>
                <a:off x="6535575" y="916775"/>
                <a:ext cx="829500" cy="815650"/>
              </a:xfrm>
              <a:custGeom>
                <a:avLst/>
                <a:gdLst/>
                <a:ahLst/>
                <a:cxnLst/>
                <a:rect l="l" t="t" r="r" b="b"/>
                <a:pathLst>
                  <a:path w="33180" h="32626" extrusionOk="0">
                    <a:moveTo>
                      <a:pt x="12866" y="1"/>
                    </a:moveTo>
                    <a:cubicBezTo>
                      <a:pt x="11566" y="1"/>
                      <a:pt x="10270" y="408"/>
                      <a:pt x="9160" y="1301"/>
                    </a:cubicBezTo>
                    <a:cubicBezTo>
                      <a:pt x="6497" y="3429"/>
                      <a:pt x="5899" y="7237"/>
                      <a:pt x="7430" y="10224"/>
                    </a:cubicBezTo>
                    <a:cubicBezTo>
                      <a:pt x="7579" y="10510"/>
                      <a:pt x="7741" y="10784"/>
                      <a:pt x="7928" y="11058"/>
                    </a:cubicBezTo>
                    <a:cubicBezTo>
                      <a:pt x="3709" y="12925"/>
                      <a:pt x="0" y="15725"/>
                      <a:pt x="971" y="19894"/>
                    </a:cubicBezTo>
                    <a:cubicBezTo>
                      <a:pt x="1772" y="23302"/>
                      <a:pt x="4148" y="24454"/>
                      <a:pt x="6964" y="24454"/>
                    </a:cubicBezTo>
                    <a:cubicBezTo>
                      <a:pt x="7953" y="24454"/>
                      <a:pt x="8996" y="24312"/>
                      <a:pt x="10044" y="24076"/>
                    </a:cubicBezTo>
                    <a:cubicBezTo>
                      <a:pt x="10069" y="25781"/>
                      <a:pt x="10218" y="27474"/>
                      <a:pt x="10479" y="29141"/>
                    </a:cubicBezTo>
                    <a:cubicBezTo>
                      <a:pt x="10827" y="31363"/>
                      <a:pt x="13062" y="32625"/>
                      <a:pt x="15189" y="32625"/>
                    </a:cubicBezTo>
                    <a:cubicBezTo>
                      <a:pt x="16029" y="32625"/>
                      <a:pt x="16852" y="32428"/>
                      <a:pt x="17536" y="32016"/>
                    </a:cubicBezTo>
                    <a:cubicBezTo>
                      <a:pt x="19652" y="30747"/>
                      <a:pt x="21257" y="28805"/>
                      <a:pt x="22103" y="26503"/>
                    </a:cubicBezTo>
                    <a:cubicBezTo>
                      <a:pt x="23581" y="27110"/>
                      <a:pt x="25092" y="27508"/>
                      <a:pt x="26508" y="27508"/>
                    </a:cubicBezTo>
                    <a:cubicBezTo>
                      <a:pt x="28573" y="27508"/>
                      <a:pt x="30436" y="26661"/>
                      <a:pt x="31699" y="24387"/>
                    </a:cubicBezTo>
                    <a:cubicBezTo>
                      <a:pt x="33180" y="21724"/>
                      <a:pt x="32172" y="18363"/>
                      <a:pt x="30031" y="16385"/>
                    </a:cubicBezTo>
                    <a:cubicBezTo>
                      <a:pt x="29409" y="15812"/>
                      <a:pt x="28700" y="15327"/>
                      <a:pt x="27940" y="14953"/>
                    </a:cubicBezTo>
                    <a:cubicBezTo>
                      <a:pt x="30492" y="10933"/>
                      <a:pt x="32383" y="6279"/>
                      <a:pt x="27716" y="3541"/>
                    </a:cubicBezTo>
                    <a:cubicBezTo>
                      <a:pt x="26696" y="2946"/>
                      <a:pt x="25684" y="2684"/>
                      <a:pt x="24706" y="2684"/>
                    </a:cubicBezTo>
                    <a:cubicBezTo>
                      <a:pt x="22883" y="2684"/>
                      <a:pt x="21177" y="3594"/>
                      <a:pt x="19751" y="4947"/>
                    </a:cubicBezTo>
                    <a:cubicBezTo>
                      <a:pt x="19266" y="3939"/>
                      <a:pt x="18644" y="3018"/>
                      <a:pt x="17884" y="2209"/>
                    </a:cubicBezTo>
                    <a:cubicBezTo>
                      <a:pt x="16544" y="811"/>
                      <a:pt x="14701" y="1"/>
                      <a:pt x="128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" name="Google Shape;558;p49"/>
              <p:cNvSpPr/>
              <p:nvPr/>
            </p:nvSpPr>
            <p:spPr>
              <a:xfrm>
                <a:off x="6351050" y="1185725"/>
                <a:ext cx="352500" cy="283925"/>
              </a:xfrm>
              <a:custGeom>
                <a:avLst/>
                <a:gdLst/>
                <a:ahLst/>
                <a:cxnLst/>
                <a:rect l="l" t="t" r="r" b="b"/>
                <a:pathLst>
                  <a:path w="14100" h="11357" extrusionOk="0">
                    <a:moveTo>
                      <a:pt x="7160" y="1"/>
                    </a:moveTo>
                    <a:cubicBezTo>
                      <a:pt x="6017" y="1"/>
                      <a:pt x="4882" y="288"/>
                      <a:pt x="3921" y="872"/>
                    </a:cubicBezTo>
                    <a:cubicBezTo>
                      <a:pt x="2478" y="1296"/>
                      <a:pt x="1233" y="2391"/>
                      <a:pt x="785" y="3897"/>
                    </a:cubicBezTo>
                    <a:cubicBezTo>
                      <a:pt x="1" y="6485"/>
                      <a:pt x="1532" y="9261"/>
                      <a:pt x="3759" y="10555"/>
                    </a:cubicBezTo>
                    <a:cubicBezTo>
                      <a:pt x="4710" y="11105"/>
                      <a:pt x="5772" y="11356"/>
                      <a:pt x="6832" y="11356"/>
                    </a:cubicBezTo>
                    <a:cubicBezTo>
                      <a:pt x="10476" y="11356"/>
                      <a:pt x="14099" y="8384"/>
                      <a:pt x="13106" y="4345"/>
                    </a:cubicBezTo>
                    <a:cubicBezTo>
                      <a:pt x="12405" y="1490"/>
                      <a:pt x="9763" y="1"/>
                      <a:pt x="71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49"/>
              <p:cNvSpPr/>
              <p:nvPr/>
            </p:nvSpPr>
            <p:spPr>
              <a:xfrm>
                <a:off x="6710125" y="1397625"/>
                <a:ext cx="233275" cy="203825"/>
              </a:xfrm>
              <a:custGeom>
                <a:avLst/>
                <a:gdLst/>
                <a:ahLst/>
                <a:cxnLst/>
                <a:rect l="l" t="t" r="r" b="b"/>
                <a:pathLst>
                  <a:path w="9331" h="8153" extrusionOk="0">
                    <a:moveTo>
                      <a:pt x="4812" y="0"/>
                    </a:moveTo>
                    <a:cubicBezTo>
                      <a:pt x="4540" y="0"/>
                      <a:pt x="4259" y="32"/>
                      <a:pt x="3970" y="100"/>
                    </a:cubicBezTo>
                    <a:cubicBezTo>
                      <a:pt x="3037" y="337"/>
                      <a:pt x="2253" y="946"/>
                      <a:pt x="1805" y="1780"/>
                    </a:cubicBezTo>
                    <a:cubicBezTo>
                      <a:pt x="1319" y="2116"/>
                      <a:pt x="933" y="2564"/>
                      <a:pt x="647" y="3087"/>
                    </a:cubicBezTo>
                    <a:cubicBezTo>
                      <a:pt x="0" y="4344"/>
                      <a:pt x="162" y="5937"/>
                      <a:pt x="1182" y="6970"/>
                    </a:cubicBezTo>
                    <a:cubicBezTo>
                      <a:pt x="1976" y="7783"/>
                      <a:pt x="3002" y="8153"/>
                      <a:pt x="4035" y="8153"/>
                    </a:cubicBezTo>
                    <a:cubicBezTo>
                      <a:pt x="5628" y="8153"/>
                      <a:pt x="7235" y="7275"/>
                      <a:pt x="8027" y="5788"/>
                    </a:cubicBezTo>
                    <a:cubicBezTo>
                      <a:pt x="9330" y="3307"/>
                      <a:pt x="7570" y="0"/>
                      <a:pt x="4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49"/>
              <p:cNvSpPr/>
              <p:nvPr/>
            </p:nvSpPr>
            <p:spPr>
              <a:xfrm>
                <a:off x="6817775" y="1166050"/>
                <a:ext cx="180800" cy="154450"/>
              </a:xfrm>
              <a:custGeom>
                <a:avLst/>
                <a:gdLst/>
                <a:ahLst/>
                <a:cxnLst/>
                <a:rect l="l" t="t" r="r" b="b"/>
                <a:pathLst>
                  <a:path w="7232" h="6178" extrusionOk="0">
                    <a:moveTo>
                      <a:pt x="3736" y="1"/>
                    </a:moveTo>
                    <a:cubicBezTo>
                      <a:pt x="2485" y="1"/>
                      <a:pt x="1327" y="755"/>
                      <a:pt x="884" y="1809"/>
                    </a:cubicBezTo>
                    <a:cubicBezTo>
                      <a:pt x="784" y="1908"/>
                      <a:pt x="697" y="2020"/>
                      <a:pt x="622" y="2145"/>
                    </a:cubicBezTo>
                    <a:cubicBezTo>
                      <a:pt x="0" y="3128"/>
                      <a:pt x="224" y="4435"/>
                      <a:pt x="1021" y="5256"/>
                    </a:cubicBezTo>
                    <a:cubicBezTo>
                      <a:pt x="1633" y="5888"/>
                      <a:pt x="2415" y="6177"/>
                      <a:pt x="3200" y="6177"/>
                    </a:cubicBezTo>
                    <a:cubicBezTo>
                      <a:pt x="4346" y="6177"/>
                      <a:pt x="5495" y="5561"/>
                      <a:pt x="6123" y="4497"/>
                    </a:cubicBezTo>
                    <a:cubicBezTo>
                      <a:pt x="7231" y="2630"/>
                      <a:pt x="6161" y="104"/>
                      <a:pt x="3883" y="4"/>
                    </a:cubicBezTo>
                    <a:cubicBezTo>
                      <a:pt x="3834" y="2"/>
                      <a:pt x="3785" y="1"/>
                      <a:pt x="37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49"/>
              <p:cNvSpPr/>
              <p:nvPr/>
            </p:nvSpPr>
            <p:spPr>
              <a:xfrm>
                <a:off x="7017525" y="1308775"/>
                <a:ext cx="141575" cy="137725"/>
              </a:xfrm>
              <a:custGeom>
                <a:avLst/>
                <a:gdLst/>
                <a:ahLst/>
                <a:cxnLst/>
                <a:rect l="l" t="t" r="r" b="b"/>
                <a:pathLst>
                  <a:path w="5663" h="5509" extrusionOk="0">
                    <a:moveTo>
                      <a:pt x="3259" y="1"/>
                    </a:moveTo>
                    <a:cubicBezTo>
                      <a:pt x="2765" y="1"/>
                      <a:pt x="2274" y="143"/>
                      <a:pt x="1842" y="418"/>
                    </a:cubicBezTo>
                    <a:cubicBezTo>
                      <a:pt x="1257" y="779"/>
                      <a:pt x="809" y="1327"/>
                      <a:pt x="573" y="1974"/>
                    </a:cubicBezTo>
                    <a:cubicBezTo>
                      <a:pt x="249" y="2435"/>
                      <a:pt x="75" y="2970"/>
                      <a:pt x="50" y="3530"/>
                    </a:cubicBezTo>
                    <a:cubicBezTo>
                      <a:pt x="1" y="4764"/>
                      <a:pt x="1273" y="5509"/>
                      <a:pt x="2375" y="5509"/>
                    </a:cubicBezTo>
                    <a:cubicBezTo>
                      <a:pt x="2384" y="5509"/>
                      <a:pt x="2393" y="5509"/>
                      <a:pt x="2402" y="5509"/>
                    </a:cubicBezTo>
                    <a:cubicBezTo>
                      <a:pt x="3946" y="5496"/>
                      <a:pt x="5402" y="4289"/>
                      <a:pt x="5601" y="2746"/>
                    </a:cubicBezTo>
                    <a:cubicBezTo>
                      <a:pt x="5663" y="2347"/>
                      <a:pt x="5651" y="1937"/>
                      <a:pt x="5551" y="1538"/>
                    </a:cubicBezTo>
                    <a:cubicBezTo>
                      <a:pt x="5364" y="879"/>
                      <a:pt x="4854" y="456"/>
                      <a:pt x="4244" y="194"/>
                    </a:cubicBezTo>
                    <a:cubicBezTo>
                      <a:pt x="3925" y="64"/>
                      <a:pt x="3591" y="1"/>
                      <a:pt x="32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62" name="Google Shape;562;p49"/>
            <p:cNvSpPr/>
            <p:nvPr/>
          </p:nvSpPr>
          <p:spPr>
            <a:xfrm rot="6299815">
              <a:off x="7974736" y="71978"/>
              <a:ext cx="663833" cy="1136193"/>
            </a:xfrm>
            <a:custGeom>
              <a:avLst/>
              <a:gdLst/>
              <a:ahLst/>
              <a:cxnLst/>
              <a:rect l="l" t="t" r="r" b="b"/>
              <a:pathLst>
                <a:path w="14960" h="25605" extrusionOk="0">
                  <a:moveTo>
                    <a:pt x="10860" y="1"/>
                  </a:moveTo>
                  <a:cubicBezTo>
                    <a:pt x="7630" y="1"/>
                    <a:pt x="4436" y="759"/>
                    <a:pt x="1531" y="2200"/>
                  </a:cubicBezTo>
                  <a:cubicBezTo>
                    <a:pt x="112" y="2922"/>
                    <a:pt x="0" y="4465"/>
                    <a:pt x="797" y="5672"/>
                  </a:cubicBezTo>
                  <a:cubicBezTo>
                    <a:pt x="2514" y="8298"/>
                    <a:pt x="4145" y="10974"/>
                    <a:pt x="5713" y="13700"/>
                  </a:cubicBezTo>
                  <a:cubicBezTo>
                    <a:pt x="5563" y="13974"/>
                    <a:pt x="5427" y="14260"/>
                    <a:pt x="5277" y="14546"/>
                  </a:cubicBezTo>
                  <a:cubicBezTo>
                    <a:pt x="4593" y="15268"/>
                    <a:pt x="3970" y="16027"/>
                    <a:pt x="3398" y="16836"/>
                  </a:cubicBezTo>
                  <a:cubicBezTo>
                    <a:pt x="2328" y="18330"/>
                    <a:pt x="797" y="20470"/>
                    <a:pt x="697" y="22349"/>
                  </a:cubicBezTo>
                  <a:cubicBezTo>
                    <a:pt x="573" y="25013"/>
                    <a:pt x="3249" y="25486"/>
                    <a:pt x="5290" y="25573"/>
                  </a:cubicBezTo>
                  <a:cubicBezTo>
                    <a:pt x="5716" y="25594"/>
                    <a:pt x="6146" y="25605"/>
                    <a:pt x="6577" y="25605"/>
                  </a:cubicBezTo>
                  <a:cubicBezTo>
                    <a:pt x="8209" y="25605"/>
                    <a:pt x="9860" y="25447"/>
                    <a:pt x="11425" y="25063"/>
                  </a:cubicBezTo>
                  <a:cubicBezTo>
                    <a:pt x="13603" y="24540"/>
                    <a:pt x="14960" y="22847"/>
                    <a:pt x="14350" y="20570"/>
                  </a:cubicBezTo>
                  <a:cubicBezTo>
                    <a:pt x="13777" y="18491"/>
                    <a:pt x="12408" y="16500"/>
                    <a:pt x="11375" y="14633"/>
                  </a:cubicBezTo>
                  <a:cubicBezTo>
                    <a:pt x="11164" y="14247"/>
                    <a:pt x="10952" y="13874"/>
                    <a:pt x="10741" y="13488"/>
                  </a:cubicBezTo>
                  <a:cubicBezTo>
                    <a:pt x="10990" y="12941"/>
                    <a:pt x="11239" y="12381"/>
                    <a:pt x="11475" y="11821"/>
                  </a:cubicBezTo>
                  <a:cubicBezTo>
                    <a:pt x="12732" y="8846"/>
                    <a:pt x="13703" y="5697"/>
                    <a:pt x="13815" y="2437"/>
                  </a:cubicBezTo>
                  <a:cubicBezTo>
                    <a:pt x="13865" y="1279"/>
                    <a:pt x="13056" y="60"/>
                    <a:pt x="11799" y="22"/>
                  </a:cubicBezTo>
                  <a:cubicBezTo>
                    <a:pt x="11486" y="8"/>
                    <a:pt x="11173" y="1"/>
                    <a:pt x="108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63" name="Google Shape;563;p49"/>
            <p:cNvGrpSpPr/>
            <p:nvPr/>
          </p:nvGrpSpPr>
          <p:grpSpPr>
            <a:xfrm>
              <a:off x="8030200" y="428913"/>
              <a:ext cx="552900" cy="610100"/>
              <a:chOff x="5851725" y="2547500"/>
              <a:chExt cx="552900" cy="610100"/>
            </a:xfrm>
          </p:grpSpPr>
          <p:sp>
            <p:nvSpPr>
              <p:cNvPr id="564" name="Google Shape;564;p49"/>
              <p:cNvSpPr/>
              <p:nvPr/>
            </p:nvSpPr>
            <p:spPr>
              <a:xfrm>
                <a:off x="6220725" y="2815575"/>
                <a:ext cx="140625" cy="155300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6212" extrusionOk="0">
                    <a:moveTo>
                      <a:pt x="3649" y="1"/>
                    </a:moveTo>
                    <a:cubicBezTo>
                      <a:pt x="2497" y="1"/>
                      <a:pt x="1339" y="672"/>
                      <a:pt x="772" y="1689"/>
                    </a:cubicBezTo>
                    <a:cubicBezTo>
                      <a:pt x="0" y="3095"/>
                      <a:pt x="336" y="4912"/>
                      <a:pt x="1419" y="6057"/>
                    </a:cubicBezTo>
                    <a:cubicBezTo>
                      <a:pt x="1520" y="6165"/>
                      <a:pt x="1646" y="6211"/>
                      <a:pt x="1772" y="6211"/>
                    </a:cubicBezTo>
                    <a:cubicBezTo>
                      <a:pt x="2097" y="6211"/>
                      <a:pt x="2419" y="5902"/>
                      <a:pt x="2303" y="5534"/>
                    </a:cubicBezTo>
                    <a:cubicBezTo>
                      <a:pt x="2042" y="4688"/>
                      <a:pt x="1755" y="3667"/>
                      <a:pt x="2216" y="2821"/>
                    </a:cubicBezTo>
                    <a:cubicBezTo>
                      <a:pt x="2524" y="2264"/>
                      <a:pt x="3040" y="1937"/>
                      <a:pt x="3623" y="1937"/>
                    </a:cubicBezTo>
                    <a:cubicBezTo>
                      <a:pt x="3768" y="1937"/>
                      <a:pt x="3918" y="1957"/>
                      <a:pt x="4070" y="2000"/>
                    </a:cubicBezTo>
                    <a:cubicBezTo>
                      <a:pt x="4176" y="2031"/>
                      <a:pt x="4275" y="2045"/>
                      <a:pt x="4369" y="2045"/>
                    </a:cubicBezTo>
                    <a:cubicBezTo>
                      <a:pt x="5334" y="2045"/>
                      <a:pt x="5624" y="532"/>
                      <a:pt x="4580" y="158"/>
                    </a:cubicBezTo>
                    <a:cubicBezTo>
                      <a:pt x="4279" y="51"/>
                      <a:pt x="3964" y="1"/>
                      <a:pt x="3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" name="Google Shape;565;p49"/>
              <p:cNvSpPr/>
              <p:nvPr/>
            </p:nvSpPr>
            <p:spPr>
              <a:xfrm>
                <a:off x="6227475" y="2892450"/>
                <a:ext cx="177150" cy="191725"/>
              </a:xfrm>
              <a:custGeom>
                <a:avLst/>
                <a:gdLst/>
                <a:ahLst/>
                <a:cxnLst/>
                <a:rect l="l" t="t" r="r" b="b"/>
                <a:pathLst>
                  <a:path w="7086" h="7669" extrusionOk="0">
                    <a:moveTo>
                      <a:pt x="4531" y="1"/>
                    </a:moveTo>
                    <a:cubicBezTo>
                      <a:pt x="3801" y="1"/>
                      <a:pt x="3107" y="692"/>
                      <a:pt x="3613" y="1489"/>
                    </a:cubicBezTo>
                    <a:cubicBezTo>
                      <a:pt x="4236" y="2484"/>
                      <a:pt x="4547" y="3405"/>
                      <a:pt x="3887" y="4500"/>
                    </a:cubicBezTo>
                    <a:cubicBezTo>
                      <a:pt x="3572" y="5030"/>
                      <a:pt x="2333" y="6216"/>
                      <a:pt x="1429" y="6216"/>
                    </a:cubicBezTo>
                    <a:cubicBezTo>
                      <a:pt x="1227" y="6216"/>
                      <a:pt x="1042" y="6157"/>
                      <a:pt x="888" y="6019"/>
                    </a:cubicBezTo>
                    <a:cubicBezTo>
                      <a:pt x="776" y="5920"/>
                      <a:pt x="654" y="5878"/>
                      <a:pt x="540" y="5878"/>
                    </a:cubicBezTo>
                    <a:cubicBezTo>
                      <a:pt x="248" y="5878"/>
                      <a:pt x="0" y="6156"/>
                      <a:pt x="54" y="6504"/>
                    </a:cubicBezTo>
                    <a:cubicBezTo>
                      <a:pt x="186" y="7365"/>
                      <a:pt x="775" y="7668"/>
                      <a:pt x="1506" y="7668"/>
                    </a:cubicBezTo>
                    <a:cubicBezTo>
                      <a:pt x="2699" y="7668"/>
                      <a:pt x="4272" y="6859"/>
                      <a:pt x="4858" y="6342"/>
                    </a:cubicBezTo>
                    <a:cubicBezTo>
                      <a:pt x="6501" y="4899"/>
                      <a:pt x="7086" y="1775"/>
                      <a:pt x="5219" y="244"/>
                    </a:cubicBezTo>
                    <a:cubicBezTo>
                      <a:pt x="5013" y="75"/>
                      <a:pt x="4770" y="1"/>
                      <a:pt x="45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566;p49"/>
              <p:cNvSpPr/>
              <p:nvPr/>
            </p:nvSpPr>
            <p:spPr>
              <a:xfrm>
                <a:off x="5979725" y="3001125"/>
                <a:ext cx="20027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8011" h="6259" extrusionOk="0">
                    <a:moveTo>
                      <a:pt x="6010" y="0"/>
                    </a:moveTo>
                    <a:cubicBezTo>
                      <a:pt x="5562" y="0"/>
                      <a:pt x="5093" y="364"/>
                      <a:pt x="5110" y="850"/>
                    </a:cubicBezTo>
                    <a:cubicBezTo>
                      <a:pt x="5172" y="2107"/>
                      <a:pt x="5484" y="3352"/>
                      <a:pt x="4177" y="4148"/>
                    </a:cubicBezTo>
                    <a:cubicBezTo>
                      <a:pt x="3804" y="4373"/>
                      <a:pt x="3390" y="4466"/>
                      <a:pt x="2966" y="4466"/>
                    </a:cubicBezTo>
                    <a:cubicBezTo>
                      <a:pt x="2144" y="4466"/>
                      <a:pt x="1287" y="4115"/>
                      <a:pt x="630" y="3688"/>
                    </a:cubicBezTo>
                    <a:cubicBezTo>
                      <a:pt x="569" y="3655"/>
                      <a:pt x="506" y="3640"/>
                      <a:pt x="445" y="3640"/>
                    </a:cubicBezTo>
                    <a:cubicBezTo>
                      <a:pt x="207" y="3640"/>
                      <a:pt x="0" y="3866"/>
                      <a:pt x="70" y="4123"/>
                    </a:cubicBezTo>
                    <a:cubicBezTo>
                      <a:pt x="548" y="5508"/>
                      <a:pt x="1901" y="6259"/>
                      <a:pt x="3287" y="6259"/>
                    </a:cubicBezTo>
                    <a:cubicBezTo>
                      <a:pt x="3919" y="6259"/>
                      <a:pt x="4557" y="6102"/>
                      <a:pt x="5123" y="5779"/>
                    </a:cubicBezTo>
                    <a:cubicBezTo>
                      <a:pt x="6878" y="4783"/>
                      <a:pt x="8010" y="1921"/>
                      <a:pt x="6566" y="253"/>
                    </a:cubicBezTo>
                    <a:cubicBezTo>
                      <a:pt x="6418" y="77"/>
                      <a:pt x="6216" y="0"/>
                      <a:pt x="60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49"/>
              <p:cNvSpPr/>
              <p:nvPr/>
            </p:nvSpPr>
            <p:spPr>
              <a:xfrm>
                <a:off x="5998575" y="2897775"/>
                <a:ext cx="207975" cy="144850"/>
              </a:xfrm>
              <a:custGeom>
                <a:avLst/>
                <a:gdLst/>
                <a:ahLst/>
                <a:cxnLst/>
                <a:rect l="l" t="t" r="r" b="b"/>
                <a:pathLst>
                  <a:path w="8319" h="5794" extrusionOk="0">
                    <a:moveTo>
                      <a:pt x="4391" y="0"/>
                    </a:moveTo>
                    <a:cubicBezTo>
                      <a:pt x="3719" y="0"/>
                      <a:pt x="3044" y="177"/>
                      <a:pt x="2427" y="566"/>
                    </a:cubicBezTo>
                    <a:cubicBezTo>
                      <a:pt x="834" y="1574"/>
                      <a:pt x="0" y="4126"/>
                      <a:pt x="1332" y="5656"/>
                    </a:cubicBezTo>
                    <a:cubicBezTo>
                      <a:pt x="1415" y="5751"/>
                      <a:pt x="1532" y="5794"/>
                      <a:pt x="1652" y="5794"/>
                    </a:cubicBezTo>
                    <a:cubicBezTo>
                      <a:pt x="1909" y="5794"/>
                      <a:pt x="2179" y="5600"/>
                      <a:pt x="2153" y="5320"/>
                    </a:cubicBezTo>
                    <a:cubicBezTo>
                      <a:pt x="2041" y="4126"/>
                      <a:pt x="2054" y="2881"/>
                      <a:pt x="3149" y="2097"/>
                    </a:cubicBezTo>
                    <a:cubicBezTo>
                      <a:pt x="3514" y="1834"/>
                      <a:pt x="3943" y="1715"/>
                      <a:pt x="4374" y="1715"/>
                    </a:cubicBezTo>
                    <a:cubicBezTo>
                      <a:pt x="5149" y="1715"/>
                      <a:pt x="5933" y="2100"/>
                      <a:pt x="6372" y="2732"/>
                    </a:cubicBezTo>
                    <a:cubicBezTo>
                      <a:pt x="6563" y="3005"/>
                      <a:pt x="6833" y="3118"/>
                      <a:pt x="7099" y="3118"/>
                    </a:cubicBezTo>
                    <a:cubicBezTo>
                      <a:pt x="7718" y="3118"/>
                      <a:pt x="8319" y="2505"/>
                      <a:pt x="7866" y="1860"/>
                    </a:cubicBezTo>
                    <a:cubicBezTo>
                      <a:pt x="7068" y="714"/>
                      <a:pt x="5738" y="0"/>
                      <a:pt x="4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49"/>
              <p:cNvSpPr/>
              <p:nvPr/>
            </p:nvSpPr>
            <p:spPr>
              <a:xfrm>
                <a:off x="6029300" y="2796125"/>
                <a:ext cx="186500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7460" h="3429" extrusionOk="0">
                    <a:moveTo>
                      <a:pt x="631" y="1"/>
                    </a:moveTo>
                    <a:cubicBezTo>
                      <a:pt x="314" y="1"/>
                      <a:pt x="1" y="278"/>
                      <a:pt x="91" y="662"/>
                    </a:cubicBezTo>
                    <a:cubicBezTo>
                      <a:pt x="479" y="2487"/>
                      <a:pt x="2100" y="3429"/>
                      <a:pt x="3735" y="3429"/>
                    </a:cubicBezTo>
                    <a:cubicBezTo>
                      <a:pt x="5089" y="3429"/>
                      <a:pt x="6453" y="2783"/>
                      <a:pt x="7135" y="1459"/>
                    </a:cubicBezTo>
                    <a:cubicBezTo>
                      <a:pt x="7459" y="828"/>
                      <a:pt x="6899" y="79"/>
                      <a:pt x="6314" y="79"/>
                    </a:cubicBezTo>
                    <a:cubicBezTo>
                      <a:pt x="6115" y="79"/>
                      <a:pt x="5912" y="167"/>
                      <a:pt x="5741" y="376"/>
                    </a:cubicBezTo>
                    <a:cubicBezTo>
                      <a:pt x="5047" y="1229"/>
                      <a:pt x="4227" y="1667"/>
                      <a:pt x="3413" y="1667"/>
                    </a:cubicBezTo>
                    <a:cubicBezTo>
                      <a:pt x="2577" y="1667"/>
                      <a:pt x="1749" y="1204"/>
                      <a:pt x="1074" y="251"/>
                    </a:cubicBezTo>
                    <a:cubicBezTo>
                      <a:pt x="963" y="76"/>
                      <a:pt x="796" y="1"/>
                      <a:pt x="6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569;p49"/>
              <p:cNvSpPr/>
              <p:nvPr/>
            </p:nvSpPr>
            <p:spPr>
              <a:xfrm>
                <a:off x="5866025" y="2863275"/>
                <a:ext cx="132450" cy="182550"/>
              </a:xfrm>
              <a:custGeom>
                <a:avLst/>
                <a:gdLst/>
                <a:ahLst/>
                <a:cxnLst/>
                <a:rect l="l" t="t" r="r" b="b"/>
                <a:pathLst>
                  <a:path w="5298" h="7302" extrusionOk="0">
                    <a:moveTo>
                      <a:pt x="3797" y="1"/>
                    </a:moveTo>
                    <a:cubicBezTo>
                      <a:pt x="3739" y="1"/>
                      <a:pt x="3681" y="6"/>
                      <a:pt x="3622" y="17"/>
                    </a:cubicBezTo>
                    <a:cubicBezTo>
                      <a:pt x="312" y="639"/>
                      <a:pt x="1" y="5929"/>
                      <a:pt x="2950" y="7236"/>
                    </a:cubicBezTo>
                    <a:cubicBezTo>
                      <a:pt x="3054" y="7281"/>
                      <a:pt x="3155" y="7302"/>
                      <a:pt x="3250" y="7302"/>
                    </a:cubicBezTo>
                    <a:cubicBezTo>
                      <a:pt x="3747" y="7302"/>
                      <a:pt x="4073" y="6735"/>
                      <a:pt x="3697" y="6265"/>
                    </a:cubicBezTo>
                    <a:cubicBezTo>
                      <a:pt x="3075" y="5481"/>
                      <a:pt x="2602" y="4597"/>
                      <a:pt x="2851" y="3577"/>
                    </a:cubicBezTo>
                    <a:cubicBezTo>
                      <a:pt x="3099" y="2593"/>
                      <a:pt x="3859" y="2208"/>
                      <a:pt x="4556" y="1610"/>
                    </a:cubicBezTo>
                    <a:cubicBezTo>
                      <a:pt x="5298" y="984"/>
                      <a:pt x="4592" y="1"/>
                      <a:pt x="37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49"/>
              <p:cNvSpPr/>
              <p:nvPr/>
            </p:nvSpPr>
            <p:spPr>
              <a:xfrm>
                <a:off x="5851725" y="2689525"/>
                <a:ext cx="239000" cy="133175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49"/>
              <p:cNvSpPr/>
              <p:nvPr/>
            </p:nvSpPr>
            <p:spPr>
              <a:xfrm>
                <a:off x="6106050" y="2649400"/>
                <a:ext cx="207775" cy="112125"/>
              </a:xfrm>
              <a:custGeom>
                <a:avLst/>
                <a:gdLst/>
                <a:ahLst/>
                <a:cxnLst/>
                <a:rect l="l" t="t" r="r" b="b"/>
                <a:pathLst>
                  <a:path w="8311" h="4485" extrusionOk="0">
                    <a:moveTo>
                      <a:pt x="3946" y="0"/>
                    </a:moveTo>
                    <a:cubicBezTo>
                      <a:pt x="2117" y="0"/>
                      <a:pt x="339" y="1052"/>
                      <a:pt x="45" y="3270"/>
                    </a:cubicBezTo>
                    <a:cubicBezTo>
                      <a:pt x="0" y="3626"/>
                      <a:pt x="287" y="3805"/>
                      <a:pt x="584" y="3805"/>
                    </a:cubicBezTo>
                    <a:cubicBezTo>
                      <a:pt x="786" y="3805"/>
                      <a:pt x="992" y="3723"/>
                      <a:pt x="1103" y="3557"/>
                    </a:cubicBezTo>
                    <a:cubicBezTo>
                      <a:pt x="1720" y="2625"/>
                      <a:pt x="2599" y="1802"/>
                      <a:pt x="3769" y="1802"/>
                    </a:cubicBezTo>
                    <a:cubicBezTo>
                      <a:pt x="3850" y="1802"/>
                      <a:pt x="3932" y="1806"/>
                      <a:pt x="4015" y="1814"/>
                    </a:cubicBezTo>
                    <a:cubicBezTo>
                      <a:pt x="5334" y="1926"/>
                      <a:pt x="5857" y="2959"/>
                      <a:pt x="6367" y="4005"/>
                    </a:cubicBezTo>
                    <a:cubicBezTo>
                      <a:pt x="6531" y="4336"/>
                      <a:pt x="6865" y="4484"/>
                      <a:pt x="7206" y="4484"/>
                    </a:cubicBezTo>
                    <a:cubicBezTo>
                      <a:pt x="7749" y="4484"/>
                      <a:pt x="8310" y="4110"/>
                      <a:pt x="8234" y="3507"/>
                    </a:cubicBezTo>
                    <a:cubicBezTo>
                      <a:pt x="7937" y="1217"/>
                      <a:pt x="5913" y="0"/>
                      <a:pt x="39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49"/>
              <p:cNvSpPr/>
              <p:nvPr/>
            </p:nvSpPr>
            <p:spPr>
              <a:xfrm>
                <a:off x="5985875" y="2547500"/>
                <a:ext cx="196600" cy="119575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73" name="Google Shape;573;p4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50"/>
          <p:cNvSpPr txBox="1">
            <a:spLocks noGrp="1"/>
          </p:cNvSpPr>
          <p:nvPr>
            <p:ph type="body" idx="1"/>
          </p:nvPr>
        </p:nvSpPr>
        <p:spPr>
          <a:xfrm>
            <a:off x="715100" y="2701425"/>
            <a:ext cx="33222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576" name="Google Shape;576;p50"/>
          <p:cNvSpPr txBox="1">
            <a:spLocks noGrp="1"/>
          </p:cNvSpPr>
          <p:nvPr>
            <p:ph type="title"/>
          </p:nvPr>
        </p:nvSpPr>
        <p:spPr>
          <a:xfrm>
            <a:off x="715100" y="1401575"/>
            <a:ext cx="3861000" cy="12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577" name="Google Shape;577;p50"/>
          <p:cNvGrpSpPr/>
          <p:nvPr/>
        </p:nvGrpSpPr>
        <p:grpSpPr>
          <a:xfrm>
            <a:off x="1732721" y="488125"/>
            <a:ext cx="7297676" cy="4510167"/>
            <a:chOff x="1732721" y="488125"/>
            <a:chExt cx="7297676" cy="4510167"/>
          </a:xfrm>
        </p:grpSpPr>
        <p:sp>
          <p:nvSpPr>
            <p:cNvPr id="578" name="Google Shape;578;p50"/>
            <p:cNvSpPr/>
            <p:nvPr/>
          </p:nvSpPr>
          <p:spPr>
            <a:xfrm rot="-453958">
              <a:off x="1754213" y="912715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50"/>
            <p:cNvSpPr/>
            <p:nvPr/>
          </p:nvSpPr>
          <p:spPr>
            <a:xfrm rot="1124762">
              <a:off x="4799425" y="1001751"/>
              <a:ext cx="3771343" cy="348291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1" name="Google Shape;581;p51"/>
          <p:cNvGrpSpPr/>
          <p:nvPr/>
        </p:nvGrpSpPr>
        <p:grpSpPr>
          <a:xfrm>
            <a:off x="458401" y="470495"/>
            <a:ext cx="8399091" cy="4494762"/>
            <a:chOff x="458401" y="470495"/>
            <a:chExt cx="8399091" cy="4494762"/>
          </a:xfrm>
        </p:grpSpPr>
        <p:sp>
          <p:nvSpPr>
            <p:cNvPr id="582" name="Google Shape;582;p51"/>
            <p:cNvSpPr/>
            <p:nvPr/>
          </p:nvSpPr>
          <p:spPr>
            <a:xfrm rot="-1274828">
              <a:off x="3792449" y="723586"/>
              <a:ext cx="1559101" cy="865202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51"/>
            <p:cNvSpPr/>
            <p:nvPr/>
          </p:nvSpPr>
          <p:spPr>
            <a:xfrm>
              <a:off x="859744" y="3247549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51"/>
            <p:cNvSpPr/>
            <p:nvPr/>
          </p:nvSpPr>
          <p:spPr>
            <a:xfrm>
              <a:off x="458401" y="3863148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5" name="Google Shape;585;p51"/>
            <p:cNvGrpSpPr/>
            <p:nvPr/>
          </p:nvGrpSpPr>
          <p:grpSpPr>
            <a:xfrm rot="375732" flipH="1">
              <a:off x="7289101" y="3547823"/>
              <a:ext cx="1499802" cy="1339633"/>
              <a:chOff x="287900" y="3991175"/>
              <a:chExt cx="844150" cy="754000"/>
            </a:xfrm>
          </p:grpSpPr>
          <p:sp>
            <p:nvSpPr>
              <p:cNvPr id="586" name="Google Shape;586;p51"/>
              <p:cNvSpPr/>
              <p:nvPr/>
            </p:nvSpPr>
            <p:spPr>
              <a:xfrm>
                <a:off x="287900" y="3991175"/>
                <a:ext cx="844150" cy="754000"/>
              </a:xfrm>
              <a:custGeom>
                <a:avLst/>
                <a:gdLst/>
                <a:ahLst/>
                <a:cxnLst/>
                <a:rect l="l" t="t" r="r" b="b"/>
                <a:pathLst>
                  <a:path w="33766" h="30160" extrusionOk="0">
                    <a:moveTo>
                      <a:pt x="16435" y="1"/>
                    </a:moveTo>
                    <a:cubicBezTo>
                      <a:pt x="14164" y="1"/>
                      <a:pt x="11874" y="431"/>
                      <a:pt x="9782" y="1149"/>
                    </a:cubicBezTo>
                    <a:cubicBezTo>
                      <a:pt x="4829" y="2855"/>
                      <a:pt x="1867" y="7298"/>
                      <a:pt x="971" y="12301"/>
                    </a:cubicBezTo>
                    <a:cubicBezTo>
                      <a:pt x="0" y="17640"/>
                      <a:pt x="1880" y="22929"/>
                      <a:pt x="3709" y="27870"/>
                    </a:cubicBezTo>
                    <a:cubicBezTo>
                      <a:pt x="4300" y="29486"/>
                      <a:pt x="5522" y="30160"/>
                      <a:pt x="6800" y="30160"/>
                    </a:cubicBezTo>
                    <a:cubicBezTo>
                      <a:pt x="9233" y="30160"/>
                      <a:pt x="11871" y="27715"/>
                      <a:pt x="10753" y="24672"/>
                    </a:cubicBezTo>
                    <a:cubicBezTo>
                      <a:pt x="9384" y="20950"/>
                      <a:pt x="7169" y="14479"/>
                      <a:pt x="9484" y="10733"/>
                    </a:cubicBezTo>
                    <a:lnTo>
                      <a:pt x="9484" y="10733"/>
                    </a:lnTo>
                    <a:cubicBezTo>
                      <a:pt x="9720" y="11952"/>
                      <a:pt x="10081" y="13159"/>
                      <a:pt x="10380" y="14317"/>
                    </a:cubicBezTo>
                    <a:cubicBezTo>
                      <a:pt x="11002" y="16706"/>
                      <a:pt x="11624" y="19096"/>
                      <a:pt x="12247" y="21473"/>
                    </a:cubicBezTo>
                    <a:cubicBezTo>
                      <a:pt x="12727" y="23294"/>
                      <a:pt x="14180" y="24703"/>
                      <a:pt x="16056" y="24703"/>
                    </a:cubicBezTo>
                    <a:cubicBezTo>
                      <a:pt x="16270" y="24703"/>
                      <a:pt x="16490" y="24685"/>
                      <a:pt x="16715" y="24647"/>
                    </a:cubicBezTo>
                    <a:cubicBezTo>
                      <a:pt x="18619" y="24323"/>
                      <a:pt x="20436" y="22220"/>
                      <a:pt x="19888" y="20191"/>
                    </a:cubicBezTo>
                    <a:cubicBezTo>
                      <a:pt x="19204" y="17665"/>
                      <a:pt x="18507" y="15151"/>
                      <a:pt x="17822" y="12637"/>
                    </a:cubicBezTo>
                    <a:cubicBezTo>
                      <a:pt x="17374" y="11019"/>
                      <a:pt x="16976" y="9289"/>
                      <a:pt x="16292" y="7708"/>
                    </a:cubicBezTo>
                    <a:cubicBezTo>
                      <a:pt x="18221" y="7708"/>
                      <a:pt x="20025" y="8331"/>
                      <a:pt x="21444" y="9936"/>
                    </a:cubicBezTo>
                    <a:cubicBezTo>
                      <a:pt x="23995" y="12836"/>
                      <a:pt x="25626" y="17665"/>
                      <a:pt x="29310" y="19220"/>
                    </a:cubicBezTo>
                    <a:cubicBezTo>
                      <a:pt x="29657" y="19364"/>
                      <a:pt x="30000" y="19430"/>
                      <a:pt x="30330" y="19430"/>
                    </a:cubicBezTo>
                    <a:cubicBezTo>
                      <a:pt x="31797" y="19430"/>
                      <a:pt x="33013" y="18137"/>
                      <a:pt x="33267" y="16694"/>
                    </a:cubicBezTo>
                    <a:cubicBezTo>
                      <a:pt x="33765" y="13819"/>
                      <a:pt x="31600" y="10994"/>
                      <a:pt x="30106" y="8716"/>
                    </a:cubicBezTo>
                    <a:cubicBezTo>
                      <a:pt x="28613" y="6426"/>
                      <a:pt x="26945" y="4136"/>
                      <a:pt x="24730" y="2506"/>
                    </a:cubicBezTo>
                    <a:cubicBezTo>
                      <a:pt x="22321" y="731"/>
                      <a:pt x="19395" y="1"/>
                      <a:pt x="164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" name="Google Shape;587;p51"/>
              <p:cNvSpPr/>
              <p:nvPr/>
            </p:nvSpPr>
            <p:spPr>
              <a:xfrm>
                <a:off x="620400" y="4028875"/>
                <a:ext cx="148225" cy="10532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4213" extrusionOk="0">
                    <a:moveTo>
                      <a:pt x="4717" y="1"/>
                    </a:moveTo>
                    <a:cubicBezTo>
                      <a:pt x="4578" y="1"/>
                      <a:pt x="4448" y="104"/>
                      <a:pt x="4448" y="264"/>
                    </a:cubicBezTo>
                    <a:cubicBezTo>
                      <a:pt x="4485" y="1123"/>
                      <a:pt x="4249" y="2205"/>
                      <a:pt x="3440" y="2653"/>
                    </a:cubicBezTo>
                    <a:cubicBezTo>
                      <a:pt x="3182" y="2792"/>
                      <a:pt x="2947" y="2849"/>
                      <a:pt x="2725" y="2849"/>
                    </a:cubicBezTo>
                    <a:cubicBezTo>
                      <a:pt x="2111" y="2849"/>
                      <a:pt x="1605" y="2409"/>
                      <a:pt x="1038" y="2043"/>
                    </a:cubicBezTo>
                    <a:cubicBezTo>
                      <a:pt x="949" y="1988"/>
                      <a:pt x="852" y="1963"/>
                      <a:pt x="756" y="1963"/>
                    </a:cubicBezTo>
                    <a:cubicBezTo>
                      <a:pt x="377" y="1963"/>
                      <a:pt x="0" y="2344"/>
                      <a:pt x="129" y="2740"/>
                    </a:cubicBezTo>
                    <a:cubicBezTo>
                      <a:pt x="482" y="3734"/>
                      <a:pt x="1561" y="4213"/>
                      <a:pt x="2612" y="4213"/>
                    </a:cubicBezTo>
                    <a:cubicBezTo>
                      <a:pt x="3154" y="4213"/>
                      <a:pt x="3688" y="4085"/>
                      <a:pt x="4112" y="3836"/>
                    </a:cubicBezTo>
                    <a:cubicBezTo>
                      <a:pt x="5418" y="3076"/>
                      <a:pt x="5929" y="1235"/>
                      <a:pt x="4908" y="77"/>
                    </a:cubicBezTo>
                    <a:cubicBezTo>
                      <a:pt x="4852" y="25"/>
                      <a:pt x="4783" y="1"/>
                      <a:pt x="4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" name="Google Shape;588;p51"/>
              <p:cNvSpPr/>
              <p:nvPr/>
            </p:nvSpPr>
            <p:spPr>
              <a:xfrm>
                <a:off x="373100" y="4136425"/>
                <a:ext cx="133850" cy="104750"/>
              </a:xfrm>
              <a:custGeom>
                <a:avLst/>
                <a:gdLst/>
                <a:ahLst/>
                <a:cxnLst/>
                <a:rect l="l" t="t" r="r" b="b"/>
                <a:pathLst>
                  <a:path w="5354" h="4190" extrusionOk="0">
                    <a:moveTo>
                      <a:pt x="4020" y="0"/>
                    </a:moveTo>
                    <a:cubicBezTo>
                      <a:pt x="3718" y="0"/>
                      <a:pt x="3408" y="242"/>
                      <a:pt x="3425" y="567"/>
                    </a:cubicBezTo>
                    <a:cubicBezTo>
                      <a:pt x="3462" y="1413"/>
                      <a:pt x="3661" y="2247"/>
                      <a:pt x="2790" y="2782"/>
                    </a:cubicBezTo>
                    <a:cubicBezTo>
                      <a:pt x="2541" y="2930"/>
                      <a:pt x="2262" y="2992"/>
                      <a:pt x="1978" y="2992"/>
                    </a:cubicBezTo>
                    <a:cubicBezTo>
                      <a:pt x="1425" y="2992"/>
                      <a:pt x="849" y="2758"/>
                      <a:pt x="413" y="2471"/>
                    </a:cubicBezTo>
                    <a:cubicBezTo>
                      <a:pt x="372" y="2448"/>
                      <a:pt x="329" y="2437"/>
                      <a:pt x="289" y="2437"/>
                    </a:cubicBezTo>
                    <a:cubicBezTo>
                      <a:pt x="133" y="2437"/>
                      <a:pt x="0" y="2589"/>
                      <a:pt x="40" y="2757"/>
                    </a:cubicBezTo>
                    <a:cubicBezTo>
                      <a:pt x="364" y="3687"/>
                      <a:pt x="1267" y="4190"/>
                      <a:pt x="2192" y="4190"/>
                    </a:cubicBezTo>
                    <a:cubicBezTo>
                      <a:pt x="2616" y="4190"/>
                      <a:pt x="3045" y="4084"/>
                      <a:pt x="3425" y="3865"/>
                    </a:cubicBezTo>
                    <a:cubicBezTo>
                      <a:pt x="4607" y="3205"/>
                      <a:pt x="5354" y="1288"/>
                      <a:pt x="4396" y="168"/>
                    </a:cubicBezTo>
                    <a:cubicBezTo>
                      <a:pt x="4294" y="51"/>
                      <a:pt x="4158" y="0"/>
                      <a:pt x="40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51"/>
              <p:cNvSpPr/>
              <p:nvPr/>
            </p:nvSpPr>
            <p:spPr>
              <a:xfrm>
                <a:off x="587225" y="4215075"/>
                <a:ext cx="76000" cy="69275"/>
              </a:xfrm>
              <a:custGeom>
                <a:avLst/>
                <a:gdLst/>
                <a:ahLst/>
                <a:cxnLst/>
                <a:rect l="l" t="t" r="r" b="b"/>
                <a:pathLst>
                  <a:path w="3040" h="2771" extrusionOk="0">
                    <a:moveTo>
                      <a:pt x="985" y="0"/>
                    </a:moveTo>
                    <a:cubicBezTo>
                      <a:pt x="706" y="0"/>
                      <a:pt x="411" y="237"/>
                      <a:pt x="535" y="569"/>
                    </a:cubicBezTo>
                    <a:cubicBezTo>
                      <a:pt x="585" y="731"/>
                      <a:pt x="647" y="905"/>
                      <a:pt x="709" y="1080"/>
                    </a:cubicBezTo>
                    <a:lnTo>
                      <a:pt x="249" y="1266"/>
                    </a:lnTo>
                    <a:cubicBezTo>
                      <a:pt x="1" y="1361"/>
                      <a:pt x="22" y="1780"/>
                      <a:pt x="290" y="1780"/>
                    </a:cubicBezTo>
                    <a:cubicBezTo>
                      <a:pt x="305" y="1780"/>
                      <a:pt x="320" y="1779"/>
                      <a:pt x="336" y="1777"/>
                    </a:cubicBezTo>
                    <a:cubicBezTo>
                      <a:pt x="535" y="1739"/>
                      <a:pt x="722" y="1689"/>
                      <a:pt x="921" y="1640"/>
                    </a:cubicBezTo>
                    <a:cubicBezTo>
                      <a:pt x="1045" y="2001"/>
                      <a:pt x="1207" y="2337"/>
                      <a:pt x="1394" y="2660"/>
                    </a:cubicBezTo>
                    <a:cubicBezTo>
                      <a:pt x="1452" y="2736"/>
                      <a:pt x="1534" y="2770"/>
                      <a:pt x="1616" y="2770"/>
                    </a:cubicBezTo>
                    <a:cubicBezTo>
                      <a:pt x="1761" y="2770"/>
                      <a:pt x="1904" y="2661"/>
                      <a:pt x="1904" y="2486"/>
                    </a:cubicBezTo>
                    <a:cubicBezTo>
                      <a:pt x="1867" y="2125"/>
                      <a:pt x="1805" y="1764"/>
                      <a:pt x="1705" y="1416"/>
                    </a:cubicBezTo>
                    <a:cubicBezTo>
                      <a:pt x="2004" y="1316"/>
                      <a:pt x="2290" y="1204"/>
                      <a:pt x="2576" y="1080"/>
                    </a:cubicBezTo>
                    <a:cubicBezTo>
                      <a:pt x="3039" y="890"/>
                      <a:pt x="2835" y="292"/>
                      <a:pt x="2452" y="292"/>
                    </a:cubicBezTo>
                    <a:cubicBezTo>
                      <a:pt x="2382" y="292"/>
                      <a:pt x="2307" y="312"/>
                      <a:pt x="2228" y="358"/>
                    </a:cubicBezTo>
                    <a:cubicBezTo>
                      <a:pt x="1991" y="495"/>
                      <a:pt x="1742" y="619"/>
                      <a:pt x="1506" y="731"/>
                    </a:cubicBezTo>
                    <a:cubicBezTo>
                      <a:pt x="1456" y="582"/>
                      <a:pt x="1419" y="445"/>
                      <a:pt x="1381" y="296"/>
                    </a:cubicBezTo>
                    <a:cubicBezTo>
                      <a:pt x="1320" y="88"/>
                      <a:pt x="1155" y="0"/>
                      <a:pt x="9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" name="Google Shape;590;p51"/>
              <p:cNvSpPr/>
              <p:nvPr/>
            </p:nvSpPr>
            <p:spPr>
              <a:xfrm>
                <a:off x="585975" y="4363225"/>
                <a:ext cx="171725" cy="126100"/>
              </a:xfrm>
              <a:custGeom>
                <a:avLst/>
                <a:gdLst/>
                <a:ahLst/>
                <a:cxnLst/>
                <a:rect l="l" t="t" r="r" b="b"/>
                <a:pathLst>
                  <a:path w="6869" h="5044" extrusionOk="0">
                    <a:moveTo>
                      <a:pt x="3651" y="0"/>
                    </a:moveTo>
                    <a:cubicBezTo>
                      <a:pt x="3000" y="0"/>
                      <a:pt x="2348" y="193"/>
                      <a:pt x="1780" y="617"/>
                    </a:cubicBezTo>
                    <a:cubicBezTo>
                      <a:pt x="523" y="1563"/>
                      <a:pt x="0" y="3753"/>
                      <a:pt x="1220" y="4948"/>
                    </a:cubicBezTo>
                    <a:cubicBezTo>
                      <a:pt x="1286" y="5015"/>
                      <a:pt x="1372" y="5044"/>
                      <a:pt x="1461" y="5044"/>
                    </a:cubicBezTo>
                    <a:cubicBezTo>
                      <a:pt x="1686" y="5044"/>
                      <a:pt x="1924" y="4854"/>
                      <a:pt x="1879" y="4612"/>
                    </a:cubicBezTo>
                    <a:cubicBezTo>
                      <a:pt x="1705" y="3617"/>
                      <a:pt x="1631" y="2571"/>
                      <a:pt x="2502" y="1837"/>
                    </a:cubicBezTo>
                    <a:cubicBezTo>
                      <a:pt x="2828" y="1561"/>
                      <a:pt x="3238" y="1434"/>
                      <a:pt x="3653" y="1434"/>
                    </a:cubicBezTo>
                    <a:cubicBezTo>
                      <a:pt x="4250" y="1434"/>
                      <a:pt x="4858" y="1698"/>
                      <a:pt x="5240" y="2160"/>
                    </a:cubicBezTo>
                    <a:cubicBezTo>
                      <a:pt x="5403" y="2358"/>
                      <a:pt x="5611" y="2440"/>
                      <a:pt x="5815" y="2440"/>
                    </a:cubicBezTo>
                    <a:cubicBezTo>
                      <a:pt x="6356" y="2440"/>
                      <a:pt x="6869" y="1860"/>
                      <a:pt x="6434" y="1327"/>
                    </a:cubicBezTo>
                    <a:cubicBezTo>
                      <a:pt x="5744" y="498"/>
                      <a:pt x="4698" y="0"/>
                      <a:pt x="3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91" name="Google Shape;591;p51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52"/>
          <p:cNvSpPr txBox="1">
            <a:spLocks noGrp="1"/>
          </p:cNvSpPr>
          <p:nvPr>
            <p:ph type="title"/>
          </p:nvPr>
        </p:nvSpPr>
        <p:spPr>
          <a:xfrm>
            <a:off x="720000" y="11902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94" name="Google Shape;594;p52"/>
          <p:cNvSpPr txBox="1">
            <a:spLocks noGrp="1"/>
          </p:cNvSpPr>
          <p:nvPr>
            <p:ph type="subTitle" idx="1"/>
          </p:nvPr>
        </p:nvSpPr>
        <p:spPr>
          <a:xfrm>
            <a:off x="2356725" y="2171550"/>
            <a:ext cx="44307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95" name="Google Shape;595;p52"/>
          <p:cNvGrpSpPr/>
          <p:nvPr/>
        </p:nvGrpSpPr>
        <p:grpSpPr>
          <a:xfrm>
            <a:off x="515512" y="282252"/>
            <a:ext cx="7991645" cy="4509410"/>
            <a:chOff x="515512" y="282252"/>
            <a:chExt cx="7991645" cy="4509410"/>
          </a:xfrm>
        </p:grpSpPr>
        <p:sp>
          <p:nvSpPr>
            <p:cNvPr id="596" name="Google Shape;596;p52"/>
            <p:cNvSpPr/>
            <p:nvPr/>
          </p:nvSpPr>
          <p:spPr>
            <a:xfrm rot="-1274837">
              <a:off x="3920366" y="493850"/>
              <a:ext cx="1303470" cy="723319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97" name="Google Shape;597;p52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598" name="Google Shape;598;p52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" name="Google Shape;599;p52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" name="Google Shape;600;p52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" name="Google Shape;601;p52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2" name="Google Shape;602;p52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603" name="Google Shape;603;p52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" name="Google Shape;604;p52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" name="Google Shape;605;p52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52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53"/>
          <p:cNvSpPr txBox="1">
            <a:spLocks noGrp="1"/>
          </p:cNvSpPr>
          <p:nvPr>
            <p:ph type="title"/>
          </p:nvPr>
        </p:nvSpPr>
        <p:spPr>
          <a:xfrm>
            <a:off x="3924225" y="3750050"/>
            <a:ext cx="4504800" cy="8583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91440"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609" name="Google Shape;609;p53"/>
          <p:cNvGrpSpPr/>
          <p:nvPr/>
        </p:nvGrpSpPr>
        <p:grpSpPr>
          <a:xfrm rot="10800000">
            <a:off x="8079087" y="274307"/>
            <a:ext cx="699624" cy="760571"/>
            <a:chOff x="8472500" y="116350"/>
            <a:chExt cx="573886" cy="623879"/>
          </a:xfrm>
        </p:grpSpPr>
        <p:sp>
          <p:nvSpPr>
            <p:cNvPr id="610" name="Google Shape;610;p53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53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53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53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54"/>
          <p:cNvSpPr txBox="1">
            <a:spLocks noGrp="1"/>
          </p:cNvSpPr>
          <p:nvPr>
            <p:ph type="title" hasCustomPrompt="1"/>
          </p:nvPr>
        </p:nvSpPr>
        <p:spPr>
          <a:xfrm>
            <a:off x="1064025" y="1605825"/>
            <a:ext cx="70161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616" name="Google Shape;616;p54"/>
          <p:cNvSpPr txBox="1">
            <a:spLocks noGrp="1"/>
          </p:cNvSpPr>
          <p:nvPr>
            <p:ph type="subTitle" idx="1"/>
          </p:nvPr>
        </p:nvSpPr>
        <p:spPr>
          <a:xfrm>
            <a:off x="2335275" y="3116975"/>
            <a:ext cx="4473600" cy="713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617" name="Google Shape;617;p54"/>
          <p:cNvGrpSpPr/>
          <p:nvPr/>
        </p:nvGrpSpPr>
        <p:grpSpPr>
          <a:xfrm>
            <a:off x="203147" y="279995"/>
            <a:ext cx="8567866" cy="904184"/>
            <a:chOff x="203147" y="279995"/>
            <a:chExt cx="8567866" cy="904184"/>
          </a:xfrm>
        </p:grpSpPr>
        <p:sp>
          <p:nvSpPr>
            <p:cNvPr id="618" name="Google Shape;618;p54"/>
            <p:cNvSpPr/>
            <p:nvPr/>
          </p:nvSpPr>
          <p:spPr>
            <a:xfrm>
              <a:off x="203147" y="279995"/>
              <a:ext cx="1339397" cy="904184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19" name="Google Shape;619;p54"/>
            <p:cNvGrpSpPr/>
            <p:nvPr/>
          </p:nvGrpSpPr>
          <p:grpSpPr>
            <a:xfrm flipH="1">
              <a:off x="8086788" y="280000"/>
              <a:ext cx="684225" cy="757500"/>
              <a:chOff x="4302200" y="1018850"/>
              <a:chExt cx="684225" cy="757500"/>
            </a:xfrm>
          </p:grpSpPr>
          <p:sp>
            <p:nvSpPr>
              <p:cNvPr id="620" name="Google Shape;620;p54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1" name="Google Shape;621;p54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2" name="Google Shape;622;p54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3" name="Google Shape;623;p54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54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54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54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56"/>
          <p:cNvSpPr txBox="1">
            <a:spLocks noGrp="1"/>
          </p:cNvSpPr>
          <p:nvPr>
            <p:ph type="title"/>
          </p:nvPr>
        </p:nvSpPr>
        <p:spPr>
          <a:xfrm>
            <a:off x="715100" y="1810396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30" name="Google Shape;630;p56"/>
          <p:cNvSpPr txBox="1">
            <a:spLocks noGrp="1"/>
          </p:cNvSpPr>
          <p:nvPr>
            <p:ph type="title" idx="2" hasCustomPrompt="1"/>
          </p:nvPr>
        </p:nvSpPr>
        <p:spPr>
          <a:xfrm>
            <a:off x="174937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31" name="Google Shape;631;p56"/>
          <p:cNvSpPr txBox="1">
            <a:spLocks noGrp="1"/>
          </p:cNvSpPr>
          <p:nvPr>
            <p:ph type="subTitle" idx="1"/>
          </p:nvPr>
        </p:nvSpPr>
        <p:spPr>
          <a:xfrm>
            <a:off x="1154150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2" name="Google Shape;632;p56"/>
          <p:cNvSpPr txBox="1">
            <a:spLocks noGrp="1"/>
          </p:cNvSpPr>
          <p:nvPr>
            <p:ph type="title" idx="3"/>
          </p:nvPr>
        </p:nvSpPr>
        <p:spPr>
          <a:xfrm>
            <a:off x="2473225" y="3644721"/>
            <a:ext cx="2463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33" name="Google Shape;633;p56"/>
          <p:cNvSpPr txBox="1">
            <a:spLocks noGrp="1"/>
          </p:cNvSpPr>
          <p:nvPr>
            <p:ph type="title" idx="4" hasCustomPrompt="1"/>
          </p:nvPr>
        </p:nvSpPr>
        <p:spPr>
          <a:xfrm>
            <a:off x="3114350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34" name="Google Shape;634;p56"/>
          <p:cNvSpPr txBox="1">
            <a:spLocks noGrp="1"/>
          </p:cNvSpPr>
          <p:nvPr>
            <p:ph type="subTitle" idx="5"/>
          </p:nvPr>
        </p:nvSpPr>
        <p:spPr>
          <a:xfrm>
            <a:off x="247322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5" name="Google Shape;635;p56"/>
          <p:cNvSpPr txBox="1">
            <a:spLocks noGrp="1"/>
          </p:cNvSpPr>
          <p:nvPr>
            <p:ph type="title" idx="6"/>
          </p:nvPr>
        </p:nvSpPr>
        <p:spPr>
          <a:xfrm>
            <a:off x="3914525" y="1810396"/>
            <a:ext cx="3434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36" name="Google Shape;636;p56"/>
          <p:cNvSpPr txBox="1">
            <a:spLocks noGrp="1"/>
          </p:cNvSpPr>
          <p:nvPr>
            <p:ph type="title" idx="7" hasCustomPrompt="1"/>
          </p:nvPr>
        </p:nvSpPr>
        <p:spPr>
          <a:xfrm>
            <a:off x="504062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37" name="Google Shape;637;p56"/>
          <p:cNvSpPr txBox="1">
            <a:spLocks noGrp="1"/>
          </p:cNvSpPr>
          <p:nvPr>
            <p:ph type="subTitle" idx="8"/>
          </p:nvPr>
        </p:nvSpPr>
        <p:spPr>
          <a:xfrm>
            <a:off x="4399525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8" name="Google Shape;638;p56"/>
          <p:cNvSpPr txBox="1">
            <a:spLocks noGrp="1"/>
          </p:cNvSpPr>
          <p:nvPr>
            <p:ph type="title" idx="9"/>
          </p:nvPr>
        </p:nvSpPr>
        <p:spPr>
          <a:xfrm>
            <a:off x="5087850" y="3644721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39" name="Google Shape;639;p56"/>
          <p:cNvSpPr txBox="1">
            <a:spLocks noGrp="1"/>
          </p:cNvSpPr>
          <p:nvPr>
            <p:ph type="title" idx="13" hasCustomPrompt="1"/>
          </p:nvPr>
        </p:nvSpPr>
        <p:spPr>
          <a:xfrm>
            <a:off x="6213875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40" name="Google Shape;640;p56"/>
          <p:cNvSpPr txBox="1">
            <a:spLocks noGrp="1"/>
          </p:cNvSpPr>
          <p:nvPr>
            <p:ph type="subTitle" idx="14"/>
          </p:nvPr>
        </p:nvSpPr>
        <p:spPr>
          <a:xfrm>
            <a:off x="557277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1" name="Google Shape;641;p56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642" name="Google Shape;642;p56"/>
          <p:cNvGrpSpPr/>
          <p:nvPr/>
        </p:nvGrpSpPr>
        <p:grpSpPr>
          <a:xfrm>
            <a:off x="310627" y="308409"/>
            <a:ext cx="1045586" cy="4550640"/>
            <a:chOff x="310627" y="308409"/>
            <a:chExt cx="1045586" cy="4550640"/>
          </a:xfrm>
        </p:grpSpPr>
        <p:grpSp>
          <p:nvGrpSpPr>
            <p:cNvPr id="643" name="Google Shape;643;p56"/>
            <p:cNvGrpSpPr/>
            <p:nvPr/>
          </p:nvGrpSpPr>
          <p:grpSpPr>
            <a:xfrm rot="10800000" flipH="1">
              <a:off x="376540" y="3774461"/>
              <a:ext cx="979673" cy="1084589"/>
              <a:chOff x="4302200" y="1018850"/>
              <a:chExt cx="684225" cy="757500"/>
            </a:xfrm>
          </p:grpSpPr>
          <p:sp>
            <p:nvSpPr>
              <p:cNvPr id="644" name="Google Shape;644;p56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56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56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56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56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56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56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51" name="Google Shape;651;p56"/>
            <p:cNvGrpSpPr/>
            <p:nvPr/>
          </p:nvGrpSpPr>
          <p:grpSpPr>
            <a:xfrm>
              <a:off x="310627" y="308409"/>
              <a:ext cx="467032" cy="631935"/>
              <a:chOff x="310627" y="308409"/>
              <a:chExt cx="467032" cy="631935"/>
            </a:xfrm>
          </p:grpSpPr>
          <p:sp>
            <p:nvSpPr>
              <p:cNvPr id="652" name="Google Shape;652;p56"/>
              <p:cNvSpPr/>
              <p:nvPr/>
            </p:nvSpPr>
            <p:spPr>
              <a:xfrm rot="1147657" flipH="1">
                <a:off x="371721" y="698980"/>
                <a:ext cx="117858" cy="106018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56"/>
              <p:cNvSpPr/>
              <p:nvPr/>
            </p:nvSpPr>
            <p:spPr>
              <a:xfrm rot="1147657" flipH="1">
                <a:off x="664641" y="835397"/>
                <a:ext cx="100907" cy="9092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56"/>
              <p:cNvSpPr/>
              <p:nvPr/>
            </p:nvSpPr>
            <p:spPr>
              <a:xfrm rot="1147812" flipH="1">
                <a:off x="583934" y="54780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56"/>
              <p:cNvSpPr/>
              <p:nvPr/>
            </p:nvSpPr>
            <p:spPr>
              <a:xfrm rot="1147657" flipH="1">
                <a:off x="332742" y="335855"/>
                <a:ext cx="195822" cy="167975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"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57"/>
          <p:cNvSpPr txBox="1">
            <a:spLocks noGrp="1"/>
          </p:cNvSpPr>
          <p:nvPr>
            <p:ph type="title"/>
          </p:nvPr>
        </p:nvSpPr>
        <p:spPr>
          <a:xfrm>
            <a:off x="2888800" y="1734291"/>
            <a:ext cx="5211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8" name="Google Shape;658;p57"/>
          <p:cNvSpPr txBox="1">
            <a:spLocks noGrp="1"/>
          </p:cNvSpPr>
          <p:nvPr>
            <p:ph type="title" idx="2" hasCustomPrompt="1"/>
          </p:nvPr>
        </p:nvSpPr>
        <p:spPr>
          <a:xfrm>
            <a:off x="171400" y="21715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59" name="Google Shape;659;p57"/>
          <p:cNvSpPr txBox="1">
            <a:spLocks noGrp="1"/>
          </p:cNvSpPr>
          <p:nvPr>
            <p:ph type="subTitle" idx="1"/>
          </p:nvPr>
        </p:nvSpPr>
        <p:spPr>
          <a:xfrm>
            <a:off x="2888800" y="2833491"/>
            <a:ext cx="5540100" cy="500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660" name="Google Shape;660;p57"/>
          <p:cNvGrpSpPr/>
          <p:nvPr/>
        </p:nvGrpSpPr>
        <p:grpSpPr>
          <a:xfrm>
            <a:off x="348288" y="311653"/>
            <a:ext cx="6108360" cy="5795615"/>
            <a:chOff x="348288" y="311653"/>
            <a:chExt cx="6108360" cy="5795615"/>
          </a:xfrm>
        </p:grpSpPr>
        <p:sp>
          <p:nvSpPr>
            <p:cNvPr id="661" name="Google Shape;661;p57"/>
            <p:cNvSpPr/>
            <p:nvPr/>
          </p:nvSpPr>
          <p:spPr>
            <a:xfrm rot="10800000" flipH="1">
              <a:off x="861925" y="1774656"/>
              <a:ext cx="1769861" cy="163455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62" name="Google Shape;662;p57"/>
            <p:cNvGrpSpPr/>
            <p:nvPr/>
          </p:nvGrpSpPr>
          <p:grpSpPr>
            <a:xfrm>
              <a:off x="348288" y="311653"/>
              <a:ext cx="893236" cy="841797"/>
              <a:chOff x="4211350" y="3061550"/>
              <a:chExt cx="539850" cy="508700"/>
            </a:xfrm>
          </p:grpSpPr>
          <p:sp>
            <p:nvSpPr>
              <p:cNvPr id="663" name="Google Shape;663;p57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57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57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57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57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57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57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57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71" name="Google Shape;671;p57"/>
            <p:cNvSpPr/>
            <p:nvPr/>
          </p:nvSpPr>
          <p:spPr>
            <a:xfrm rot="9900054">
              <a:off x="5395691" y="402788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57"/>
            <p:cNvSpPr/>
            <p:nvPr/>
          </p:nvSpPr>
          <p:spPr>
            <a:xfrm rot="899946" flipH="1">
              <a:off x="4723941" y="442833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_1"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4" name="Google Shape;674;p58"/>
          <p:cNvGrpSpPr/>
          <p:nvPr/>
        </p:nvGrpSpPr>
        <p:grpSpPr>
          <a:xfrm>
            <a:off x="6709650" y="259365"/>
            <a:ext cx="1994400" cy="2929885"/>
            <a:chOff x="6709650" y="259365"/>
            <a:chExt cx="1994400" cy="2929885"/>
          </a:xfrm>
        </p:grpSpPr>
        <p:sp>
          <p:nvSpPr>
            <p:cNvPr id="675" name="Google Shape;675;p58"/>
            <p:cNvSpPr/>
            <p:nvPr/>
          </p:nvSpPr>
          <p:spPr>
            <a:xfrm rot="10800000" flipH="1">
              <a:off x="6709650" y="1564461"/>
              <a:ext cx="1759341" cy="1624789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6" name="Google Shape;676;p58"/>
            <p:cNvGrpSpPr/>
            <p:nvPr/>
          </p:nvGrpSpPr>
          <p:grpSpPr>
            <a:xfrm>
              <a:off x="7894945" y="259365"/>
              <a:ext cx="809104" cy="746170"/>
              <a:chOff x="7894945" y="259365"/>
              <a:chExt cx="809104" cy="746170"/>
            </a:xfrm>
          </p:grpSpPr>
          <p:grpSp>
            <p:nvGrpSpPr>
              <p:cNvPr id="677" name="Google Shape;677;p58"/>
              <p:cNvGrpSpPr/>
              <p:nvPr/>
            </p:nvGrpSpPr>
            <p:grpSpPr>
              <a:xfrm flipH="1">
                <a:off x="7983191" y="259365"/>
                <a:ext cx="720858" cy="641784"/>
                <a:chOff x="213566" y="173640"/>
                <a:chExt cx="720858" cy="641784"/>
              </a:xfrm>
            </p:grpSpPr>
            <p:sp>
              <p:nvSpPr>
                <p:cNvPr id="678" name="Google Shape;678;p58"/>
                <p:cNvSpPr/>
                <p:nvPr/>
              </p:nvSpPr>
              <p:spPr>
                <a:xfrm rot="772904">
                  <a:off x="415545" y="533491"/>
                  <a:ext cx="191481" cy="2639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" h="7302" extrusionOk="0">
                      <a:moveTo>
                        <a:pt x="3797" y="1"/>
                      </a:moveTo>
                      <a:cubicBezTo>
                        <a:pt x="3739" y="1"/>
                        <a:pt x="3681" y="6"/>
                        <a:pt x="3622" y="17"/>
                      </a:cubicBezTo>
                      <a:cubicBezTo>
                        <a:pt x="312" y="639"/>
                        <a:pt x="1" y="5929"/>
                        <a:pt x="2950" y="7236"/>
                      </a:cubicBezTo>
                      <a:cubicBezTo>
                        <a:pt x="3054" y="7281"/>
                        <a:pt x="3155" y="7302"/>
                        <a:pt x="3250" y="7302"/>
                      </a:cubicBezTo>
                      <a:cubicBezTo>
                        <a:pt x="3747" y="7302"/>
                        <a:pt x="4073" y="6735"/>
                        <a:pt x="3697" y="6265"/>
                      </a:cubicBezTo>
                      <a:cubicBezTo>
                        <a:pt x="3075" y="5481"/>
                        <a:pt x="2602" y="4597"/>
                        <a:pt x="2851" y="3577"/>
                      </a:cubicBezTo>
                      <a:cubicBezTo>
                        <a:pt x="3099" y="2593"/>
                        <a:pt x="3859" y="2208"/>
                        <a:pt x="4556" y="1610"/>
                      </a:cubicBezTo>
                      <a:cubicBezTo>
                        <a:pt x="5298" y="984"/>
                        <a:pt x="4592" y="1"/>
                        <a:pt x="379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9" name="Google Shape;679;p58"/>
                <p:cNvSpPr/>
                <p:nvPr/>
              </p:nvSpPr>
              <p:spPr>
                <a:xfrm>
                  <a:off x="213566" y="378966"/>
                  <a:ext cx="345522" cy="192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60" h="5327" extrusionOk="0">
                      <a:moveTo>
                        <a:pt x="4909" y="1"/>
                      </a:moveTo>
                      <a:cubicBezTo>
                        <a:pt x="3979" y="1"/>
                        <a:pt x="3067" y="213"/>
                        <a:pt x="2253" y="744"/>
                      </a:cubicBezTo>
                      <a:cubicBezTo>
                        <a:pt x="809" y="1690"/>
                        <a:pt x="0" y="3433"/>
                        <a:pt x="709" y="5063"/>
                      </a:cubicBezTo>
                      <a:cubicBezTo>
                        <a:pt x="793" y="5248"/>
                        <a:pt x="951" y="5326"/>
                        <a:pt x="1118" y="5326"/>
                      </a:cubicBezTo>
                      <a:cubicBezTo>
                        <a:pt x="1400" y="5326"/>
                        <a:pt x="1705" y="5102"/>
                        <a:pt x="1705" y="4789"/>
                      </a:cubicBezTo>
                      <a:cubicBezTo>
                        <a:pt x="1655" y="3482"/>
                        <a:pt x="2514" y="2312"/>
                        <a:pt x="3783" y="1964"/>
                      </a:cubicBezTo>
                      <a:cubicBezTo>
                        <a:pt x="4127" y="1860"/>
                        <a:pt x="4473" y="1815"/>
                        <a:pt x="4819" y="1815"/>
                      </a:cubicBezTo>
                      <a:cubicBezTo>
                        <a:pt x="5916" y="1815"/>
                        <a:pt x="7012" y="2261"/>
                        <a:pt x="8015" y="2649"/>
                      </a:cubicBezTo>
                      <a:cubicBezTo>
                        <a:pt x="8116" y="2689"/>
                        <a:pt x="8215" y="2708"/>
                        <a:pt x="8308" y="2708"/>
                      </a:cubicBezTo>
                      <a:cubicBezTo>
                        <a:pt x="9100" y="2708"/>
                        <a:pt x="9559" y="1381"/>
                        <a:pt x="8724" y="981"/>
                      </a:cubicBezTo>
                      <a:cubicBezTo>
                        <a:pt x="7572" y="427"/>
                        <a:pt x="6224" y="1"/>
                        <a:pt x="49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0" name="Google Shape;680;p58"/>
                <p:cNvSpPr/>
                <p:nvPr/>
              </p:nvSpPr>
              <p:spPr>
                <a:xfrm>
                  <a:off x="634044" y="346507"/>
                  <a:ext cx="300380" cy="162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1" h="4485" extrusionOk="0">
                      <a:moveTo>
                        <a:pt x="3946" y="0"/>
                      </a:moveTo>
                      <a:cubicBezTo>
                        <a:pt x="2117" y="0"/>
                        <a:pt x="339" y="1052"/>
                        <a:pt x="45" y="3270"/>
                      </a:cubicBezTo>
                      <a:cubicBezTo>
                        <a:pt x="0" y="3626"/>
                        <a:pt x="287" y="3805"/>
                        <a:pt x="584" y="3805"/>
                      </a:cubicBezTo>
                      <a:cubicBezTo>
                        <a:pt x="786" y="3805"/>
                        <a:pt x="992" y="3723"/>
                        <a:pt x="1103" y="3557"/>
                      </a:cubicBezTo>
                      <a:cubicBezTo>
                        <a:pt x="1720" y="2625"/>
                        <a:pt x="2599" y="1802"/>
                        <a:pt x="3769" y="1802"/>
                      </a:cubicBezTo>
                      <a:cubicBezTo>
                        <a:pt x="3850" y="1802"/>
                        <a:pt x="3932" y="1806"/>
                        <a:pt x="4015" y="1814"/>
                      </a:cubicBezTo>
                      <a:cubicBezTo>
                        <a:pt x="5334" y="1926"/>
                        <a:pt x="5857" y="2959"/>
                        <a:pt x="6367" y="4005"/>
                      </a:cubicBezTo>
                      <a:cubicBezTo>
                        <a:pt x="6531" y="4336"/>
                        <a:pt x="6865" y="4484"/>
                        <a:pt x="7206" y="4484"/>
                      </a:cubicBezTo>
                      <a:cubicBezTo>
                        <a:pt x="7749" y="4484"/>
                        <a:pt x="8310" y="4110"/>
                        <a:pt x="8234" y="3507"/>
                      </a:cubicBezTo>
                      <a:cubicBezTo>
                        <a:pt x="7937" y="1217"/>
                        <a:pt x="5913" y="0"/>
                        <a:pt x="394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1" name="Google Shape;681;p58"/>
                <p:cNvSpPr/>
                <p:nvPr/>
              </p:nvSpPr>
              <p:spPr>
                <a:xfrm>
                  <a:off x="407507" y="173640"/>
                  <a:ext cx="284225" cy="172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64" h="4783" extrusionOk="0">
                      <a:moveTo>
                        <a:pt x="6676" y="0"/>
                      </a:moveTo>
                      <a:cubicBezTo>
                        <a:pt x="6385" y="0"/>
                        <a:pt x="6110" y="143"/>
                        <a:pt x="5959" y="489"/>
                      </a:cubicBezTo>
                      <a:cubicBezTo>
                        <a:pt x="5511" y="1484"/>
                        <a:pt x="5213" y="2480"/>
                        <a:pt x="4043" y="2841"/>
                      </a:cubicBezTo>
                      <a:cubicBezTo>
                        <a:pt x="3801" y="2916"/>
                        <a:pt x="3561" y="2951"/>
                        <a:pt x="3325" y="2951"/>
                      </a:cubicBezTo>
                      <a:cubicBezTo>
                        <a:pt x="2432" y="2951"/>
                        <a:pt x="1601" y="2455"/>
                        <a:pt x="981" y="1796"/>
                      </a:cubicBezTo>
                      <a:cubicBezTo>
                        <a:pt x="888" y="1699"/>
                        <a:pt x="767" y="1657"/>
                        <a:pt x="645" y="1657"/>
                      </a:cubicBezTo>
                      <a:cubicBezTo>
                        <a:pt x="327" y="1657"/>
                        <a:pt x="0" y="1943"/>
                        <a:pt x="135" y="2293"/>
                      </a:cubicBezTo>
                      <a:cubicBezTo>
                        <a:pt x="706" y="3805"/>
                        <a:pt x="2143" y="4782"/>
                        <a:pt x="3730" y="4782"/>
                      </a:cubicBezTo>
                      <a:cubicBezTo>
                        <a:pt x="3908" y="4782"/>
                        <a:pt x="4087" y="4770"/>
                        <a:pt x="4267" y="4745"/>
                      </a:cubicBezTo>
                      <a:cubicBezTo>
                        <a:pt x="6022" y="4496"/>
                        <a:pt x="7864" y="2853"/>
                        <a:pt x="7764" y="974"/>
                      </a:cubicBezTo>
                      <a:cubicBezTo>
                        <a:pt x="7733" y="430"/>
                        <a:pt x="7180" y="0"/>
                        <a:pt x="667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82" name="Google Shape;682;p58"/>
              <p:cNvSpPr/>
              <p:nvPr/>
            </p:nvSpPr>
            <p:spPr>
              <a:xfrm rot="1104443">
                <a:off x="7916503" y="654897"/>
                <a:ext cx="345514" cy="192527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58"/>
              <p:cNvSpPr/>
              <p:nvPr/>
            </p:nvSpPr>
            <p:spPr>
              <a:xfrm flipH="1">
                <a:off x="8044084" y="832665"/>
                <a:ext cx="284225" cy="172870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84" name="Google Shape;684;p58"/>
          <p:cNvSpPr txBox="1">
            <a:spLocks noGrp="1"/>
          </p:cNvSpPr>
          <p:nvPr>
            <p:ph type="title"/>
          </p:nvPr>
        </p:nvSpPr>
        <p:spPr>
          <a:xfrm>
            <a:off x="813700" y="1510872"/>
            <a:ext cx="5540100" cy="16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85" name="Google Shape;685;p58"/>
          <p:cNvSpPr txBox="1">
            <a:spLocks noGrp="1"/>
          </p:cNvSpPr>
          <p:nvPr>
            <p:ph type="title" idx="2" hasCustomPrompt="1"/>
          </p:nvPr>
        </p:nvSpPr>
        <p:spPr>
          <a:xfrm>
            <a:off x="6013875" y="195593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86" name="Google Shape;686;p58"/>
          <p:cNvSpPr txBox="1">
            <a:spLocks noGrp="1"/>
          </p:cNvSpPr>
          <p:nvPr>
            <p:ph type="subTitle" idx="1"/>
          </p:nvPr>
        </p:nvSpPr>
        <p:spPr>
          <a:xfrm>
            <a:off x="715100" y="3446650"/>
            <a:ext cx="5540100" cy="5007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100013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1_1_1"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8" name="Google Shape;688;p59"/>
          <p:cNvGrpSpPr/>
          <p:nvPr/>
        </p:nvGrpSpPr>
        <p:grpSpPr>
          <a:xfrm flipH="1">
            <a:off x="420819" y="289816"/>
            <a:ext cx="886218" cy="953042"/>
            <a:chOff x="6882175" y="2207400"/>
            <a:chExt cx="465475" cy="500600"/>
          </a:xfrm>
        </p:grpSpPr>
        <p:sp>
          <p:nvSpPr>
            <p:cNvPr id="689" name="Google Shape;689;p59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59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59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2" name="Google Shape;692;p59"/>
          <p:cNvSpPr txBox="1">
            <a:spLocks noGrp="1"/>
          </p:cNvSpPr>
          <p:nvPr>
            <p:ph type="title"/>
          </p:nvPr>
        </p:nvSpPr>
        <p:spPr>
          <a:xfrm>
            <a:off x="2821000" y="1500150"/>
            <a:ext cx="5607900" cy="16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93" name="Google Shape;693;p59"/>
          <p:cNvSpPr txBox="1">
            <a:spLocks noGrp="1"/>
          </p:cNvSpPr>
          <p:nvPr>
            <p:ph type="title" idx="2" hasCustomPrompt="1"/>
          </p:nvPr>
        </p:nvSpPr>
        <p:spPr>
          <a:xfrm>
            <a:off x="-85700" y="19418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94" name="Google Shape;694;p59"/>
          <p:cNvSpPr txBox="1">
            <a:spLocks noGrp="1"/>
          </p:cNvSpPr>
          <p:nvPr>
            <p:ph type="subTitle" idx="1"/>
          </p:nvPr>
        </p:nvSpPr>
        <p:spPr>
          <a:xfrm>
            <a:off x="2888750" y="3450650"/>
            <a:ext cx="5540100" cy="5007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60"/>
          <p:cNvSpPr txBox="1">
            <a:spLocks noGrp="1"/>
          </p:cNvSpPr>
          <p:nvPr>
            <p:ph type="title"/>
          </p:nvPr>
        </p:nvSpPr>
        <p:spPr>
          <a:xfrm>
            <a:off x="3865000" y="3392700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7" name="Google Shape;697;p60"/>
          <p:cNvSpPr txBox="1">
            <a:spLocks noGrp="1"/>
          </p:cNvSpPr>
          <p:nvPr>
            <p:ph type="subTitle" idx="1"/>
          </p:nvPr>
        </p:nvSpPr>
        <p:spPr>
          <a:xfrm>
            <a:off x="2201200" y="165240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698" name="Google Shape;698;p60"/>
          <p:cNvGrpSpPr/>
          <p:nvPr/>
        </p:nvGrpSpPr>
        <p:grpSpPr>
          <a:xfrm rot="2700000">
            <a:off x="1392909" y="708131"/>
            <a:ext cx="767092" cy="1271458"/>
            <a:chOff x="405093" y="226883"/>
            <a:chExt cx="767099" cy="1271470"/>
          </a:xfrm>
        </p:grpSpPr>
        <p:sp>
          <p:nvSpPr>
            <p:cNvPr id="699" name="Google Shape;699;p60"/>
            <p:cNvSpPr/>
            <p:nvPr/>
          </p:nvSpPr>
          <p:spPr>
            <a:xfrm flipH="1">
              <a:off x="405093" y="500084"/>
              <a:ext cx="506235" cy="434247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60"/>
            <p:cNvSpPr/>
            <p:nvPr/>
          </p:nvSpPr>
          <p:spPr>
            <a:xfrm flipH="1">
              <a:off x="689767" y="1224277"/>
              <a:ext cx="304686" cy="274076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60"/>
            <p:cNvSpPr/>
            <p:nvPr/>
          </p:nvSpPr>
          <p:spPr>
            <a:xfrm flipH="1">
              <a:off x="911329" y="881679"/>
              <a:ext cx="260863" cy="23505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60"/>
            <p:cNvSpPr/>
            <p:nvPr/>
          </p:nvSpPr>
          <p:spPr>
            <a:xfrm flipH="1">
              <a:off x="791351" y="226883"/>
              <a:ext cx="190751" cy="171867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3"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6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3_1"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6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707" name="Google Shape;707;p62"/>
          <p:cNvGrpSpPr/>
          <p:nvPr/>
        </p:nvGrpSpPr>
        <p:grpSpPr>
          <a:xfrm>
            <a:off x="8214375" y="223082"/>
            <a:ext cx="699624" cy="760571"/>
            <a:chOff x="8472500" y="116350"/>
            <a:chExt cx="573886" cy="623879"/>
          </a:xfrm>
        </p:grpSpPr>
        <p:sp>
          <p:nvSpPr>
            <p:cNvPr id="708" name="Google Shape;708;p62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62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62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62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3_1_1"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63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63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5" name="Google Shape;715;p6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4"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64"/>
          <p:cNvSpPr/>
          <p:nvPr/>
        </p:nvSpPr>
        <p:spPr>
          <a:xfrm rot="-453958">
            <a:off x="736588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8" name="Google Shape;718;p64"/>
          <p:cNvSpPr/>
          <p:nvPr/>
        </p:nvSpPr>
        <p:spPr>
          <a:xfrm rot="453958" flipH="1">
            <a:off x="7454513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9" name="Google Shape;719;p6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4_1"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65"/>
          <p:cNvSpPr/>
          <p:nvPr/>
        </p:nvSpPr>
        <p:spPr>
          <a:xfrm flipH="1">
            <a:off x="394395" y="463000"/>
            <a:ext cx="1161831" cy="644689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2" name="Google Shape;722;p6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66"/>
          <p:cNvSpPr txBox="1">
            <a:spLocks noGrp="1"/>
          </p:cNvSpPr>
          <p:nvPr>
            <p:ph type="subTitle" idx="1"/>
          </p:nvPr>
        </p:nvSpPr>
        <p:spPr>
          <a:xfrm>
            <a:off x="720000" y="2817018"/>
            <a:ext cx="30684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5" name="Google Shape;725;p66"/>
          <p:cNvSpPr txBox="1">
            <a:spLocks noGrp="1"/>
          </p:cNvSpPr>
          <p:nvPr>
            <p:ph type="title"/>
          </p:nvPr>
        </p:nvSpPr>
        <p:spPr>
          <a:xfrm>
            <a:off x="720000" y="2244318"/>
            <a:ext cx="3068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726" name="Google Shape;726;p66"/>
          <p:cNvGrpSpPr/>
          <p:nvPr/>
        </p:nvGrpSpPr>
        <p:grpSpPr>
          <a:xfrm rot="841945">
            <a:off x="477773" y="430033"/>
            <a:ext cx="1537028" cy="1311591"/>
            <a:chOff x="6501025" y="2106525"/>
            <a:chExt cx="846625" cy="722450"/>
          </a:xfrm>
        </p:grpSpPr>
        <p:sp>
          <p:nvSpPr>
            <p:cNvPr id="727" name="Google Shape;727;p66"/>
            <p:cNvSpPr/>
            <p:nvPr/>
          </p:nvSpPr>
          <p:spPr>
            <a:xfrm>
              <a:off x="6501025" y="2106525"/>
              <a:ext cx="728400" cy="722450"/>
            </a:xfrm>
            <a:custGeom>
              <a:avLst/>
              <a:gdLst/>
              <a:ahLst/>
              <a:cxnLst/>
              <a:rect l="l" t="t" r="r" b="b"/>
              <a:pathLst>
                <a:path w="29136" h="28898" extrusionOk="0">
                  <a:moveTo>
                    <a:pt x="16801" y="1"/>
                  </a:moveTo>
                  <a:cubicBezTo>
                    <a:pt x="14850" y="1"/>
                    <a:pt x="13073" y="910"/>
                    <a:pt x="12260" y="3294"/>
                  </a:cubicBezTo>
                  <a:cubicBezTo>
                    <a:pt x="11550" y="5347"/>
                    <a:pt x="12421" y="7177"/>
                    <a:pt x="13765" y="8720"/>
                  </a:cubicBezTo>
                  <a:cubicBezTo>
                    <a:pt x="14201" y="9218"/>
                    <a:pt x="14662" y="9691"/>
                    <a:pt x="15110" y="10176"/>
                  </a:cubicBezTo>
                  <a:cubicBezTo>
                    <a:pt x="14736" y="9952"/>
                    <a:pt x="14375" y="9740"/>
                    <a:pt x="14002" y="9529"/>
                  </a:cubicBezTo>
                  <a:cubicBezTo>
                    <a:pt x="13005" y="8952"/>
                    <a:pt x="11846" y="8552"/>
                    <a:pt x="10727" y="8552"/>
                  </a:cubicBezTo>
                  <a:cubicBezTo>
                    <a:pt x="9626" y="8552"/>
                    <a:pt x="8563" y="8939"/>
                    <a:pt x="7729" y="9927"/>
                  </a:cubicBezTo>
                  <a:cubicBezTo>
                    <a:pt x="5975" y="12005"/>
                    <a:pt x="6659" y="14719"/>
                    <a:pt x="8439" y="16498"/>
                  </a:cubicBezTo>
                  <a:cubicBezTo>
                    <a:pt x="8725" y="16785"/>
                    <a:pt x="9036" y="17046"/>
                    <a:pt x="9347" y="17307"/>
                  </a:cubicBezTo>
                  <a:cubicBezTo>
                    <a:pt x="8512" y="16961"/>
                    <a:pt x="7623" y="16766"/>
                    <a:pt x="6753" y="16766"/>
                  </a:cubicBezTo>
                  <a:cubicBezTo>
                    <a:pt x="5588" y="16766"/>
                    <a:pt x="4460" y="17117"/>
                    <a:pt x="3548" y="17930"/>
                  </a:cubicBezTo>
                  <a:cubicBezTo>
                    <a:pt x="1" y="21078"/>
                    <a:pt x="3050" y="25621"/>
                    <a:pt x="6273" y="27413"/>
                  </a:cubicBezTo>
                  <a:cubicBezTo>
                    <a:pt x="8099" y="28439"/>
                    <a:pt x="10073" y="28898"/>
                    <a:pt x="12054" y="28898"/>
                  </a:cubicBezTo>
                  <a:cubicBezTo>
                    <a:pt x="17232" y="28898"/>
                    <a:pt x="22461" y="25767"/>
                    <a:pt x="25215" y="21464"/>
                  </a:cubicBezTo>
                  <a:cubicBezTo>
                    <a:pt x="29136" y="15316"/>
                    <a:pt x="28053" y="6629"/>
                    <a:pt x="22191" y="2012"/>
                  </a:cubicBezTo>
                  <a:cubicBezTo>
                    <a:pt x="20699" y="836"/>
                    <a:pt x="18670" y="1"/>
                    <a:pt x="16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66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66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66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"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67"/>
          <p:cNvSpPr/>
          <p:nvPr/>
        </p:nvSpPr>
        <p:spPr>
          <a:xfrm rot="5400000">
            <a:off x="4360837" y="600191"/>
            <a:ext cx="4388254" cy="4052698"/>
          </a:xfrm>
          <a:custGeom>
            <a:avLst/>
            <a:gdLst/>
            <a:ahLst/>
            <a:cxnLst/>
            <a:rect l="l" t="t" r="r" b="b"/>
            <a:pathLst>
              <a:path w="22503" h="20782" extrusionOk="0">
                <a:moveTo>
                  <a:pt x="12708" y="18400"/>
                </a:moveTo>
                <a:lnTo>
                  <a:pt x="12708" y="18400"/>
                </a:lnTo>
                <a:cubicBezTo>
                  <a:pt x="12215" y="18530"/>
                  <a:pt x="11709" y="18598"/>
                  <a:pt x="11204" y="18598"/>
                </a:cubicBezTo>
                <a:cubicBezTo>
                  <a:pt x="11033" y="18598"/>
                  <a:pt x="10862" y="18590"/>
                  <a:pt x="10692" y="18574"/>
                </a:cubicBezTo>
                <a:cubicBezTo>
                  <a:pt x="10580" y="18562"/>
                  <a:pt x="10468" y="18549"/>
                  <a:pt x="10368" y="18537"/>
                </a:cubicBezTo>
                <a:cubicBezTo>
                  <a:pt x="10380" y="18512"/>
                  <a:pt x="10405" y="18499"/>
                  <a:pt x="10430" y="18475"/>
                </a:cubicBezTo>
                <a:cubicBezTo>
                  <a:pt x="10731" y="18509"/>
                  <a:pt x="11032" y="18528"/>
                  <a:pt x="11333" y="18528"/>
                </a:cubicBezTo>
                <a:cubicBezTo>
                  <a:pt x="11580" y="18528"/>
                  <a:pt x="11826" y="18515"/>
                  <a:pt x="12073" y="18487"/>
                </a:cubicBezTo>
                <a:cubicBezTo>
                  <a:pt x="12285" y="18475"/>
                  <a:pt x="12496" y="18437"/>
                  <a:pt x="12708" y="18400"/>
                </a:cubicBezTo>
                <a:close/>
                <a:moveTo>
                  <a:pt x="11250" y="0"/>
                </a:moveTo>
                <a:cubicBezTo>
                  <a:pt x="8027" y="0"/>
                  <a:pt x="4829" y="1364"/>
                  <a:pt x="2826" y="3951"/>
                </a:cubicBezTo>
                <a:cubicBezTo>
                  <a:pt x="611" y="6776"/>
                  <a:pt x="1" y="10783"/>
                  <a:pt x="1619" y="14044"/>
                </a:cubicBezTo>
                <a:cubicBezTo>
                  <a:pt x="1917" y="14641"/>
                  <a:pt x="2291" y="15201"/>
                  <a:pt x="2714" y="15712"/>
                </a:cubicBezTo>
                <a:cubicBezTo>
                  <a:pt x="4295" y="18176"/>
                  <a:pt x="6809" y="20105"/>
                  <a:pt x="9696" y="20640"/>
                </a:cubicBezTo>
                <a:cubicBezTo>
                  <a:pt x="10209" y="20736"/>
                  <a:pt x="10711" y="20782"/>
                  <a:pt x="11201" y="20782"/>
                </a:cubicBezTo>
                <a:cubicBezTo>
                  <a:pt x="14404" y="20782"/>
                  <a:pt x="17119" y="18840"/>
                  <a:pt x="19105" y="16272"/>
                </a:cubicBezTo>
                <a:cubicBezTo>
                  <a:pt x="21395" y="13310"/>
                  <a:pt x="22502" y="9476"/>
                  <a:pt x="20885" y="5929"/>
                </a:cubicBezTo>
                <a:cubicBezTo>
                  <a:pt x="19428" y="2731"/>
                  <a:pt x="16143" y="541"/>
                  <a:pt x="12695" y="93"/>
                </a:cubicBezTo>
                <a:cubicBezTo>
                  <a:pt x="12216" y="31"/>
                  <a:pt x="11732" y="0"/>
                  <a:pt x="1125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" name="Google Shape;733;p67"/>
          <p:cNvSpPr txBox="1">
            <a:spLocks noGrp="1"/>
          </p:cNvSpPr>
          <p:nvPr>
            <p:ph type="subTitle" idx="1"/>
          </p:nvPr>
        </p:nvSpPr>
        <p:spPr>
          <a:xfrm>
            <a:off x="715100" y="1917600"/>
            <a:ext cx="3664800" cy="26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734" name="Google Shape;734;p6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4345500" cy="12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_1"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68"/>
          <p:cNvSpPr txBox="1">
            <a:spLocks noGrp="1"/>
          </p:cNvSpPr>
          <p:nvPr>
            <p:ph type="subTitle" idx="1"/>
          </p:nvPr>
        </p:nvSpPr>
        <p:spPr>
          <a:xfrm>
            <a:off x="3769350" y="3254300"/>
            <a:ext cx="41019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7" name="Google Shape;737;p68"/>
          <p:cNvSpPr txBox="1">
            <a:spLocks noGrp="1"/>
          </p:cNvSpPr>
          <p:nvPr>
            <p:ph type="title"/>
          </p:nvPr>
        </p:nvSpPr>
        <p:spPr>
          <a:xfrm>
            <a:off x="3769350" y="2681600"/>
            <a:ext cx="4101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2_1_1"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69"/>
          <p:cNvSpPr txBox="1">
            <a:spLocks noGrp="1"/>
          </p:cNvSpPr>
          <p:nvPr>
            <p:ph type="body" idx="1"/>
          </p:nvPr>
        </p:nvSpPr>
        <p:spPr>
          <a:xfrm>
            <a:off x="720000" y="1343525"/>
            <a:ext cx="77136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740" name="Google Shape;740;p69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741" name="Google Shape;741;p69"/>
          <p:cNvGrpSpPr/>
          <p:nvPr/>
        </p:nvGrpSpPr>
        <p:grpSpPr>
          <a:xfrm>
            <a:off x="7619922" y="274307"/>
            <a:ext cx="1201654" cy="4704219"/>
            <a:chOff x="7619922" y="274307"/>
            <a:chExt cx="1201654" cy="4704219"/>
          </a:xfrm>
        </p:grpSpPr>
        <p:grpSp>
          <p:nvGrpSpPr>
            <p:cNvPr id="742" name="Google Shape;742;p69"/>
            <p:cNvGrpSpPr/>
            <p:nvPr/>
          </p:nvGrpSpPr>
          <p:grpSpPr>
            <a:xfrm>
              <a:off x="7619922" y="3933006"/>
              <a:ext cx="1201654" cy="1045519"/>
              <a:chOff x="3918275" y="2946475"/>
              <a:chExt cx="1042650" cy="907175"/>
            </a:xfrm>
          </p:grpSpPr>
          <p:sp>
            <p:nvSpPr>
              <p:cNvPr id="743" name="Google Shape;743;p69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4" name="Google Shape;744;p69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5" name="Google Shape;745;p69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6" name="Google Shape;746;p69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7" name="Google Shape;747;p69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8" name="Google Shape;748;p69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9" name="Google Shape;749;p69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0" name="Google Shape;750;p69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1" name="Google Shape;751;p69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2" name="Google Shape;752;p69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753" name="Google Shape;753;p69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4" name="Google Shape;754;p69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69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69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_1_1_1"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70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9" name="Google Shape;759;p70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0" name="Google Shape;760;p70"/>
          <p:cNvSpPr txBox="1">
            <a:spLocks noGrp="1"/>
          </p:cNvSpPr>
          <p:nvPr>
            <p:ph type="body" idx="1"/>
          </p:nvPr>
        </p:nvSpPr>
        <p:spPr>
          <a:xfrm>
            <a:off x="1278675" y="1343525"/>
            <a:ext cx="65961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761" name="Google Shape;761;p7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3" name="Google Shape;763;p71"/>
          <p:cNvGrpSpPr/>
          <p:nvPr/>
        </p:nvGrpSpPr>
        <p:grpSpPr>
          <a:xfrm>
            <a:off x="8339750" y="223063"/>
            <a:ext cx="573886" cy="623879"/>
            <a:chOff x="8472500" y="116350"/>
            <a:chExt cx="573886" cy="623879"/>
          </a:xfrm>
        </p:grpSpPr>
        <p:sp>
          <p:nvSpPr>
            <p:cNvPr id="764" name="Google Shape;764;p71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71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71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71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8" name="Google Shape;768;p71"/>
          <p:cNvSpPr txBox="1">
            <a:spLocks noGrp="1"/>
          </p:cNvSpPr>
          <p:nvPr>
            <p:ph type="subTitle" idx="1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769" name="Google Shape;769;p71"/>
          <p:cNvSpPr txBox="1">
            <a:spLocks noGrp="1"/>
          </p:cNvSpPr>
          <p:nvPr>
            <p:ph type="subTitle" idx="2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770" name="Google Shape;770;p71"/>
          <p:cNvSpPr txBox="1">
            <a:spLocks noGrp="1"/>
          </p:cNvSpPr>
          <p:nvPr>
            <p:ph type="subTitle" idx="3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1" name="Google Shape;771;p71"/>
          <p:cNvSpPr txBox="1">
            <a:spLocks noGrp="1"/>
          </p:cNvSpPr>
          <p:nvPr>
            <p:ph type="subTitle" idx="4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2" name="Google Shape;772;p7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73" name="Google Shape;773;p71"/>
          <p:cNvSpPr txBox="1">
            <a:spLocks noGrp="1"/>
          </p:cNvSpPr>
          <p:nvPr>
            <p:ph type="subTitle" idx="5"/>
          </p:nvPr>
        </p:nvSpPr>
        <p:spPr>
          <a:xfrm>
            <a:off x="702525" y="1212700"/>
            <a:ext cx="6289200" cy="6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5" name="Google Shape;775;p72"/>
          <p:cNvGrpSpPr/>
          <p:nvPr/>
        </p:nvGrpSpPr>
        <p:grpSpPr>
          <a:xfrm>
            <a:off x="8012922" y="289989"/>
            <a:ext cx="655668" cy="705145"/>
            <a:chOff x="6882175" y="2207400"/>
            <a:chExt cx="465475" cy="500600"/>
          </a:xfrm>
        </p:grpSpPr>
        <p:sp>
          <p:nvSpPr>
            <p:cNvPr id="776" name="Google Shape;776;p72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72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72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9" name="Google Shape;779;p72"/>
          <p:cNvSpPr/>
          <p:nvPr/>
        </p:nvSpPr>
        <p:spPr>
          <a:xfrm rot="-698491">
            <a:off x="777440" y="619604"/>
            <a:ext cx="728576" cy="305163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0" name="Google Shape;780;p72"/>
          <p:cNvSpPr txBox="1">
            <a:spLocks noGrp="1"/>
          </p:cNvSpPr>
          <p:nvPr>
            <p:ph type="subTitle" idx="1"/>
          </p:nvPr>
        </p:nvSpPr>
        <p:spPr>
          <a:xfrm>
            <a:off x="1278675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781" name="Google Shape;781;p72"/>
          <p:cNvSpPr txBox="1">
            <a:spLocks noGrp="1"/>
          </p:cNvSpPr>
          <p:nvPr>
            <p:ph type="subTitle" idx="2"/>
          </p:nvPr>
        </p:nvSpPr>
        <p:spPr>
          <a:xfrm>
            <a:off x="4758800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782" name="Google Shape;782;p7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_1_1"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4" name="Google Shape;784;p73"/>
          <p:cNvGrpSpPr/>
          <p:nvPr/>
        </p:nvGrpSpPr>
        <p:grpSpPr>
          <a:xfrm>
            <a:off x="6298626" y="3452474"/>
            <a:ext cx="2249804" cy="1495244"/>
            <a:chOff x="6298626" y="3452474"/>
            <a:chExt cx="2249804" cy="1495244"/>
          </a:xfrm>
        </p:grpSpPr>
        <p:sp>
          <p:nvSpPr>
            <p:cNvPr id="785" name="Google Shape;785;p73"/>
            <p:cNvSpPr/>
            <p:nvPr/>
          </p:nvSpPr>
          <p:spPr>
            <a:xfrm>
              <a:off x="6699969" y="3452474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73"/>
            <p:cNvSpPr/>
            <p:nvPr/>
          </p:nvSpPr>
          <p:spPr>
            <a:xfrm>
              <a:off x="6298626" y="4068073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7" name="Google Shape;787;p73"/>
          <p:cNvSpPr txBox="1">
            <a:spLocks noGrp="1"/>
          </p:cNvSpPr>
          <p:nvPr>
            <p:ph type="subTitle" idx="1"/>
          </p:nvPr>
        </p:nvSpPr>
        <p:spPr>
          <a:xfrm>
            <a:off x="715100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788" name="Google Shape;788;p73"/>
          <p:cNvSpPr txBox="1">
            <a:spLocks noGrp="1"/>
          </p:cNvSpPr>
          <p:nvPr>
            <p:ph type="subTitle" idx="2"/>
          </p:nvPr>
        </p:nvSpPr>
        <p:spPr>
          <a:xfrm>
            <a:off x="4862275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9pPr>
          </a:lstStyle>
          <a:p>
            <a:endParaRPr/>
          </a:p>
        </p:txBody>
      </p:sp>
      <p:sp>
        <p:nvSpPr>
          <p:cNvPr id="789" name="Google Shape;789;p7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74"/>
          <p:cNvSpPr txBox="1">
            <a:spLocks noGrp="1"/>
          </p:cNvSpPr>
          <p:nvPr>
            <p:ph type="title"/>
          </p:nvPr>
        </p:nvSpPr>
        <p:spPr>
          <a:xfrm>
            <a:off x="7200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92" name="Google Shape;792;p74"/>
          <p:cNvSpPr txBox="1">
            <a:spLocks noGrp="1"/>
          </p:cNvSpPr>
          <p:nvPr>
            <p:ph type="subTitle" idx="1"/>
          </p:nvPr>
        </p:nvSpPr>
        <p:spPr>
          <a:xfrm>
            <a:off x="8518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3" name="Google Shape;793;p74"/>
          <p:cNvSpPr txBox="1">
            <a:spLocks noGrp="1"/>
          </p:cNvSpPr>
          <p:nvPr>
            <p:ph type="title" idx="2"/>
          </p:nvPr>
        </p:nvSpPr>
        <p:spPr>
          <a:xfrm>
            <a:off x="34038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94" name="Google Shape;794;p74"/>
          <p:cNvSpPr txBox="1">
            <a:spLocks noGrp="1"/>
          </p:cNvSpPr>
          <p:nvPr>
            <p:ph type="subTitle" idx="3"/>
          </p:nvPr>
        </p:nvSpPr>
        <p:spPr>
          <a:xfrm>
            <a:off x="353580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5" name="Google Shape;795;p74"/>
          <p:cNvSpPr txBox="1">
            <a:spLocks noGrp="1"/>
          </p:cNvSpPr>
          <p:nvPr>
            <p:ph type="title" idx="4"/>
          </p:nvPr>
        </p:nvSpPr>
        <p:spPr>
          <a:xfrm>
            <a:off x="60876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96" name="Google Shape;796;p74"/>
          <p:cNvSpPr txBox="1">
            <a:spLocks noGrp="1"/>
          </p:cNvSpPr>
          <p:nvPr>
            <p:ph type="subTitle" idx="5"/>
          </p:nvPr>
        </p:nvSpPr>
        <p:spPr>
          <a:xfrm>
            <a:off x="62194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7" name="Google Shape;797;p74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98" name="Google Shape;798;p74"/>
          <p:cNvSpPr/>
          <p:nvPr/>
        </p:nvSpPr>
        <p:spPr>
          <a:xfrm rot="-1505648">
            <a:off x="4111228" y="4272930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9" name="Google Shape;799;p74"/>
          <p:cNvGrpSpPr/>
          <p:nvPr/>
        </p:nvGrpSpPr>
        <p:grpSpPr>
          <a:xfrm>
            <a:off x="254500" y="330616"/>
            <a:ext cx="629648" cy="677162"/>
            <a:chOff x="6882175" y="2207400"/>
            <a:chExt cx="465475" cy="500600"/>
          </a:xfrm>
        </p:grpSpPr>
        <p:sp>
          <p:nvSpPr>
            <p:cNvPr id="800" name="Google Shape;800;p74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74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74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75"/>
          <p:cNvSpPr txBox="1">
            <a:spLocks noGrp="1"/>
          </p:cNvSpPr>
          <p:nvPr>
            <p:ph type="subTitle" idx="1"/>
          </p:nvPr>
        </p:nvSpPr>
        <p:spPr>
          <a:xfrm>
            <a:off x="2176000" y="13836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5" name="Google Shape;805;p75"/>
          <p:cNvSpPr txBox="1">
            <a:spLocks noGrp="1"/>
          </p:cNvSpPr>
          <p:nvPr>
            <p:ph type="subTitle" idx="2"/>
          </p:nvPr>
        </p:nvSpPr>
        <p:spPr>
          <a:xfrm>
            <a:off x="2176000" y="34949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6" name="Google Shape;806;p75"/>
          <p:cNvSpPr txBox="1">
            <a:spLocks noGrp="1"/>
          </p:cNvSpPr>
          <p:nvPr>
            <p:ph type="subTitle" idx="3"/>
          </p:nvPr>
        </p:nvSpPr>
        <p:spPr>
          <a:xfrm>
            <a:off x="2176000" y="239790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7" name="Google Shape;807;p7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808" name="Google Shape;808;p75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809" name="Google Shape;809;p75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75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75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75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75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75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75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BLANK_1_1_1_2_1_1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76"/>
          <p:cNvSpPr txBox="1">
            <a:spLocks noGrp="1"/>
          </p:cNvSpPr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18" name="Google Shape;818;p76"/>
          <p:cNvSpPr txBox="1">
            <a:spLocks noGrp="1"/>
          </p:cNvSpPr>
          <p:nvPr>
            <p:ph type="subTitle" idx="1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9" name="Google Shape;819;p76"/>
          <p:cNvSpPr txBox="1">
            <a:spLocks noGrp="1"/>
          </p:cNvSpPr>
          <p:nvPr>
            <p:ph type="title" idx="2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20" name="Google Shape;820;p76"/>
          <p:cNvSpPr txBox="1">
            <a:spLocks noGrp="1"/>
          </p:cNvSpPr>
          <p:nvPr>
            <p:ph type="subTitle" idx="3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1" name="Google Shape;821;p76"/>
          <p:cNvSpPr txBox="1">
            <a:spLocks noGrp="1"/>
          </p:cNvSpPr>
          <p:nvPr>
            <p:ph type="title" idx="4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22" name="Google Shape;822;p76"/>
          <p:cNvSpPr txBox="1">
            <a:spLocks noGrp="1"/>
          </p:cNvSpPr>
          <p:nvPr>
            <p:ph type="subTitle" idx="5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3" name="Google Shape;823;p76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5" name="Google Shape;825;p77"/>
          <p:cNvGrpSpPr/>
          <p:nvPr/>
        </p:nvGrpSpPr>
        <p:grpSpPr>
          <a:xfrm>
            <a:off x="315087" y="535002"/>
            <a:ext cx="8455925" cy="4351876"/>
            <a:chOff x="315087" y="535002"/>
            <a:chExt cx="8455925" cy="4351876"/>
          </a:xfrm>
        </p:grpSpPr>
        <p:sp>
          <p:nvSpPr>
            <p:cNvPr id="826" name="Google Shape;826;p77"/>
            <p:cNvSpPr/>
            <p:nvPr/>
          </p:nvSpPr>
          <p:spPr>
            <a:xfrm rot="-453958">
              <a:off x="736588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77"/>
            <p:cNvSpPr/>
            <p:nvPr/>
          </p:nvSpPr>
          <p:spPr>
            <a:xfrm rot="453958" flipH="1">
              <a:off x="7454513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28" name="Google Shape;828;p77"/>
            <p:cNvGrpSpPr/>
            <p:nvPr/>
          </p:nvGrpSpPr>
          <p:grpSpPr>
            <a:xfrm rot="10800000">
              <a:off x="315087" y="4126307"/>
              <a:ext cx="699624" cy="760571"/>
              <a:chOff x="8472500" y="116350"/>
              <a:chExt cx="573886" cy="623879"/>
            </a:xfrm>
          </p:grpSpPr>
          <p:sp>
            <p:nvSpPr>
              <p:cNvPr id="829" name="Google Shape;829;p77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0" name="Google Shape;830;p77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1" name="Google Shape;831;p77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2" name="Google Shape;832;p77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33" name="Google Shape;833;p77"/>
            <p:cNvGrpSpPr/>
            <p:nvPr/>
          </p:nvGrpSpPr>
          <p:grpSpPr>
            <a:xfrm rot="10800000">
              <a:off x="8086788" y="4127838"/>
              <a:ext cx="684225" cy="757500"/>
              <a:chOff x="4302200" y="1018850"/>
              <a:chExt cx="684225" cy="757500"/>
            </a:xfrm>
          </p:grpSpPr>
          <p:sp>
            <p:nvSpPr>
              <p:cNvPr id="834" name="Google Shape;834;p77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5" name="Google Shape;835;p77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6" name="Google Shape;836;p77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7" name="Google Shape;837;p77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8" name="Google Shape;838;p77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9" name="Google Shape;839;p77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0" name="Google Shape;840;p77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41" name="Google Shape;841;p77"/>
          <p:cNvSpPr txBox="1">
            <a:spLocks noGrp="1"/>
          </p:cNvSpPr>
          <p:nvPr>
            <p:ph type="title"/>
          </p:nvPr>
        </p:nvSpPr>
        <p:spPr>
          <a:xfrm>
            <a:off x="1336863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42" name="Google Shape;842;p77"/>
          <p:cNvSpPr txBox="1">
            <a:spLocks noGrp="1"/>
          </p:cNvSpPr>
          <p:nvPr>
            <p:ph type="subTitle" idx="1"/>
          </p:nvPr>
        </p:nvSpPr>
        <p:spPr>
          <a:xfrm>
            <a:off x="1336863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3" name="Google Shape;843;p77"/>
          <p:cNvSpPr txBox="1">
            <a:spLocks noGrp="1"/>
          </p:cNvSpPr>
          <p:nvPr>
            <p:ph type="title" idx="2"/>
          </p:nvPr>
        </p:nvSpPr>
        <p:spPr>
          <a:xfrm>
            <a:off x="5222038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44" name="Google Shape;844;p77"/>
          <p:cNvSpPr txBox="1">
            <a:spLocks noGrp="1"/>
          </p:cNvSpPr>
          <p:nvPr>
            <p:ph type="subTitle" idx="3"/>
          </p:nvPr>
        </p:nvSpPr>
        <p:spPr>
          <a:xfrm>
            <a:off x="5222100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5" name="Google Shape;845;p77"/>
          <p:cNvSpPr txBox="1">
            <a:spLocks noGrp="1"/>
          </p:cNvSpPr>
          <p:nvPr>
            <p:ph type="title" idx="4"/>
          </p:nvPr>
        </p:nvSpPr>
        <p:spPr>
          <a:xfrm>
            <a:off x="1336863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46" name="Google Shape;846;p77"/>
          <p:cNvSpPr txBox="1">
            <a:spLocks noGrp="1"/>
          </p:cNvSpPr>
          <p:nvPr>
            <p:ph type="subTitle" idx="5"/>
          </p:nvPr>
        </p:nvSpPr>
        <p:spPr>
          <a:xfrm>
            <a:off x="1336863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7" name="Google Shape;847;p77"/>
          <p:cNvSpPr txBox="1">
            <a:spLocks noGrp="1"/>
          </p:cNvSpPr>
          <p:nvPr>
            <p:ph type="title" idx="6"/>
          </p:nvPr>
        </p:nvSpPr>
        <p:spPr>
          <a:xfrm>
            <a:off x="5222038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48" name="Google Shape;848;p77"/>
          <p:cNvSpPr txBox="1">
            <a:spLocks noGrp="1"/>
          </p:cNvSpPr>
          <p:nvPr>
            <p:ph type="subTitle" idx="7"/>
          </p:nvPr>
        </p:nvSpPr>
        <p:spPr>
          <a:xfrm>
            <a:off x="5222100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77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BLANK_1_1_1_1_2"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78"/>
          <p:cNvSpPr txBox="1">
            <a:spLocks noGrp="1"/>
          </p:cNvSpPr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52" name="Google Shape;852;p78"/>
          <p:cNvSpPr txBox="1">
            <a:spLocks noGrp="1"/>
          </p:cNvSpPr>
          <p:nvPr>
            <p:ph type="subTitle" idx="1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3" name="Google Shape;853;p78"/>
          <p:cNvSpPr txBox="1">
            <a:spLocks noGrp="1"/>
          </p:cNvSpPr>
          <p:nvPr>
            <p:ph type="title" idx="2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54" name="Google Shape;854;p78"/>
          <p:cNvSpPr txBox="1">
            <a:spLocks noGrp="1"/>
          </p:cNvSpPr>
          <p:nvPr>
            <p:ph type="subTitle" idx="3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5" name="Google Shape;855;p78"/>
          <p:cNvSpPr txBox="1">
            <a:spLocks noGrp="1"/>
          </p:cNvSpPr>
          <p:nvPr>
            <p:ph type="title" idx="4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56" name="Google Shape;856;p78"/>
          <p:cNvSpPr txBox="1">
            <a:spLocks noGrp="1"/>
          </p:cNvSpPr>
          <p:nvPr>
            <p:ph type="subTitle" idx="5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7" name="Google Shape;857;p78"/>
          <p:cNvSpPr txBox="1">
            <a:spLocks noGrp="1"/>
          </p:cNvSpPr>
          <p:nvPr>
            <p:ph type="title" idx="6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58" name="Google Shape;858;p78"/>
          <p:cNvSpPr txBox="1">
            <a:spLocks noGrp="1"/>
          </p:cNvSpPr>
          <p:nvPr>
            <p:ph type="subTitle" idx="7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9" name="Google Shape;859;p78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1" name="Google Shape;861;p79"/>
          <p:cNvGrpSpPr/>
          <p:nvPr/>
        </p:nvGrpSpPr>
        <p:grpSpPr>
          <a:xfrm>
            <a:off x="-104500" y="-422506"/>
            <a:ext cx="9036566" cy="5353549"/>
            <a:chOff x="-104500" y="-422506"/>
            <a:chExt cx="9036566" cy="5353549"/>
          </a:xfrm>
        </p:grpSpPr>
        <p:grpSp>
          <p:nvGrpSpPr>
            <p:cNvPr id="862" name="Google Shape;862;p79"/>
            <p:cNvGrpSpPr/>
            <p:nvPr/>
          </p:nvGrpSpPr>
          <p:grpSpPr>
            <a:xfrm rot="5557456" flipH="1">
              <a:off x="8102462" y="4099505"/>
              <a:ext cx="771109" cy="853689"/>
              <a:chOff x="4302200" y="1018850"/>
              <a:chExt cx="684225" cy="757500"/>
            </a:xfrm>
          </p:grpSpPr>
          <p:sp>
            <p:nvSpPr>
              <p:cNvPr id="863" name="Google Shape;863;p79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" name="Google Shape;864;p79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" name="Google Shape;865;p79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" name="Google Shape;866;p79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" name="Google Shape;867;p79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" name="Google Shape;868;p79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" name="Google Shape;869;p79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70" name="Google Shape;870;p79"/>
            <p:cNvSpPr/>
            <p:nvPr/>
          </p:nvSpPr>
          <p:spPr>
            <a:xfrm rot="9900113">
              <a:off x="415283" y="-371094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79"/>
            <p:cNvSpPr/>
            <p:nvPr/>
          </p:nvSpPr>
          <p:spPr>
            <a:xfrm rot="899887" flipH="1">
              <a:off x="10753" y="-12993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2" name="Google Shape;872;p79"/>
          <p:cNvSpPr txBox="1">
            <a:spLocks noGrp="1"/>
          </p:cNvSpPr>
          <p:nvPr>
            <p:ph type="title"/>
          </p:nvPr>
        </p:nvSpPr>
        <p:spPr>
          <a:xfrm>
            <a:off x="724850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73" name="Google Shape;873;p79"/>
          <p:cNvSpPr txBox="1">
            <a:spLocks noGrp="1"/>
          </p:cNvSpPr>
          <p:nvPr>
            <p:ph type="subTitle" idx="1"/>
          </p:nvPr>
        </p:nvSpPr>
        <p:spPr>
          <a:xfrm>
            <a:off x="724850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4" name="Google Shape;874;p79"/>
          <p:cNvSpPr txBox="1">
            <a:spLocks noGrp="1"/>
          </p:cNvSpPr>
          <p:nvPr>
            <p:ph type="title" idx="2"/>
          </p:nvPr>
        </p:nvSpPr>
        <p:spPr>
          <a:xfrm>
            <a:off x="3424119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75" name="Google Shape;875;p79"/>
          <p:cNvSpPr txBox="1">
            <a:spLocks noGrp="1"/>
          </p:cNvSpPr>
          <p:nvPr>
            <p:ph type="subTitle" idx="3"/>
          </p:nvPr>
        </p:nvSpPr>
        <p:spPr>
          <a:xfrm>
            <a:off x="3424121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6" name="Google Shape;876;p79"/>
          <p:cNvSpPr txBox="1">
            <a:spLocks noGrp="1"/>
          </p:cNvSpPr>
          <p:nvPr>
            <p:ph type="title" idx="4"/>
          </p:nvPr>
        </p:nvSpPr>
        <p:spPr>
          <a:xfrm>
            <a:off x="724850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77" name="Google Shape;877;p79"/>
          <p:cNvSpPr txBox="1">
            <a:spLocks noGrp="1"/>
          </p:cNvSpPr>
          <p:nvPr>
            <p:ph type="subTitle" idx="5"/>
          </p:nvPr>
        </p:nvSpPr>
        <p:spPr>
          <a:xfrm>
            <a:off x="72485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8" name="Google Shape;878;p79"/>
          <p:cNvSpPr txBox="1">
            <a:spLocks noGrp="1"/>
          </p:cNvSpPr>
          <p:nvPr>
            <p:ph type="title" idx="6"/>
          </p:nvPr>
        </p:nvSpPr>
        <p:spPr>
          <a:xfrm>
            <a:off x="3424119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79" name="Google Shape;879;p79"/>
          <p:cNvSpPr txBox="1">
            <a:spLocks noGrp="1"/>
          </p:cNvSpPr>
          <p:nvPr>
            <p:ph type="subTitle" idx="7"/>
          </p:nvPr>
        </p:nvSpPr>
        <p:spPr>
          <a:xfrm>
            <a:off x="3424121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0" name="Google Shape;880;p79"/>
          <p:cNvSpPr txBox="1">
            <a:spLocks noGrp="1"/>
          </p:cNvSpPr>
          <p:nvPr>
            <p:ph type="title" idx="8"/>
          </p:nvPr>
        </p:nvSpPr>
        <p:spPr>
          <a:xfrm>
            <a:off x="6123395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81" name="Google Shape;881;p79"/>
          <p:cNvSpPr txBox="1">
            <a:spLocks noGrp="1"/>
          </p:cNvSpPr>
          <p:nvPr>
            <p:ph type="subTitle" idx="9"/>
          </p:nvPr>
        </p:nvSpPr>
        <p:spPr>
          <a:xfrm>
            <a:off x="6123399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2" name="Google Shape;882;p79"/>
          <p:cNvSpPr txBox="1">
            <a:spLocks noGrp="1"/>
          </p:cNvSpPr>
          <p:nvPr>
            <p:ph type="title" idx="13"/>
          </p:nvPr>
        </p:nvSpPr>
        <p:spPr>
          <a:xfrm>
            <a:off x="6123395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83" name="Google Shape;883;p79"/>
          <p:cNvSpPr txBox="1">
            <a:spLocks noGrp="1"/>
          </p:cNvSpPr>
          <p:nvPr>
            <p:ph type="subTitle" idx="14"/>
          </p:nvPr>
        </p:nvSpPr>
        <p:spPr>
          <a:xfrm>
            <a:off x="612340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4" name="Google Shape;884;p79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6" name="Google Shape;886;p80"/>
          <p:cNvGrpSpPr/>
          <p:nvPr/>
        </p:nvGrpSpPr>
        <p:grpSpPr>
          <a:xfrm>
            <a:off x="352635" y="286725"/>
            <a:ext cx="1325937" cy="1526738"/>
            <a:chOff x="5655000" y="2294500"/>
            <a:chExt cx="749625" cy="863100"/>
          </a:xfrm>
        </p:grpSpPr>
        <p:sp>
          <p:nvSpPr>
            <p:cNvPr id="887" name="Google Shape;887;p80"/>
            <p:cNvSpPr/>
            <p:nvPr/>
          </p:nvSpPr>
          <p:spPr>
            <a:xfrm>
              <a:off x="5655000" y="2294500"/>
              <a:ext cx="698125" cy="721450"/>
            </a:xfrm>
            <a:custGeom>
              <a:avLst/>
              <a:gdLst/>
              <a:ahLst/>
              <a:cxnLst/>
              <a:rect l="l" t="t" r="r" b="b"/>
              <a:pathLst>
                <a:path w="27925" h="28858" extrusionOk="0">
                  <a:moveTo>
                    <a:pt x="12114" y="1"/>
                  </a:moveTo>
                  <a:cubicBezTo>
                    <a:pt x="11545" y="1"/>
                    <a:pt x="10972" y="179"/>
                    <a:pt x="10483" y="540"/>
                  </a:cubicBezTo>
                  <a:cubicBezTo>
                    <a:pt x="9387" y="1362"/>
                    <a:pt x="9300" y="2855"/>
                    <a:pt x="9151" y="4100"/>
                  </a:cubicBezTo>
                  <a:cubicBezTo>
                    <a:pt x="8890" y="6029"/>
                    <a:pt x="8914" y="7995"/>
                    <a:pt x="9213" y="9912"/>
                  </a:cubicBezTo>
                  <a:lnTo>
                    <a:pt x="9213" y="10161"/>
                  </a:lnTo>
                  <a:cubicBezTo>
                    <a:pt x="7483" y="9613"/>
                    <a:pt x="5741" y="9078"/>
                    <a:pt x="3986" y="8568"/>
                  </a:cubicBezTo>
                  <a:cubicBezTo>
                    <a:pt x="3791" y="8510"/>
                    <a:pt x="3593" y="8482"/>
                    <a:pt x="3396" y="8482"/>
                  </a:cubicBezTo>
                  <a:cubicBezTo>
                    <a:pt x="1658" y="8482"/>
                    <a:pt x="1" y="10603"/>
                    <a:pt x="1186" y="12202"/>
                  </a:cubicBezTo>
                  <a:cubicBezTo>
                    <a:pt x="2629" y="14143"/>
                    <a:pt x="4434" y="15525"/>
                    <a:pt x="6425" y="16732"/>
                  </a:cubicBezTo>
                  <a:cubicBezTo>
                    <a:pt x="5293" y="19831"/>
                    <a:pt x="4733" y="23117"/>
                    <a:pt x="4745" y="26415"/>
                  </a:cubicBezTo>
                  <a:cubicBezTo>
                    <a:pt x="4762" y="27895"/>
                    <a:pt x="5998" y="28858"/>
                    <a:pt x="7272" y="28858"/>
                  </a:cubicBezTo>
                  <a:cubicBezTo>
                    <a:pt x="7873" y="28858"/>
                    <a:pt x="8482" y="28644"/>
                    <a:pt x="8977" y="28169"/>
                  </a:cubicBezTo>
                  <a:cubicBezTo>
                    <a:pt x="11180" y="26066"/>
                    <a:pt x="13183" y="23764"/>
                    <a:pt x="14963" y="21300"/>
                  </a:cubicBezTo>
                  <a:cubicBezTo>
                    <a:pt x="17004" y="23054"/>
                    <a:pt x="19269" y="24560"/>
                    <a:pt x="21671" y="25780"/>
                  </a:cubicBezTo>
                  <a:cubicBezTo>
                    <a:pt x="22098" y="25994"/>
                    <a:pt x="22519" y="26089"/>
                    <a:pt x="22913" y="26089"/>
                  </a:cubicBezTo>
                  <a:cubicBezTo>
                    <a:pt x="24656" y="26089"/>
                    <a:pt x="25899" y="24221"/>
                    <a:pt x="25056" y="22395"/>
                  </a:cubicBezTo>
                  <a:cubicBezTo>
                    <a:pt x="24397" y="20914"/>
                    <a:pt x="23625" y="19495"/>
                    <a:pt x="22766" y="18113"/>
                  </a:cubicBezTo>
                  <a:cubicBezTo>
                    <a:pt x="22381" y="17504"/>
                    <a:pt x="21982" y="16894"/>
                    <a:pt x="21559" y="16309"/>
                  </a:cubicBezTo>
                  <a:cubicBezTo>
                    <a:pt x="21335" y="16010"/>
                    <a:pt x="21111" y="15711"/>
                    <a:pt x="20900" y="15425"/>
                  </a:cubicBezTo>
                  <a:lnTo>
                    <a:pt x="21211" y="15201"/>
                  </a:lnTo>
                  <a:lnTo>
                    <a:pt x="22555" y="14243"/>
                  </a:lnTo>
                  <a:lnTo>
                    <a:pt x="25716" y="12003"/>
                  </a:lnTo>
                  <a:cubicBezTo>
                    <a:pt x="27924" y="10437"/>
                    <a:pt x="26754" y="7446"/>
                    <a:pt x="24296" y="7446"/>
                  </a:cubicBezTo>
                  <a:cubicBezTo>
                    <a:pt x="24136" y="7446"/>
                    <a:pt x="23970" y="7458"/>
                    <a:pt x="23799" y="7485"/>
                  </a:cubicBezTo>
                  <a:lnTo>
                    <a:pt x="19605" y="8145"/>
                  </a:lnTo>
                  <a:cubicBezTo>
                    <a:pt x="19095" y="8219"/>
                    <a:pt x="17913" y="8170"/>
                    <a:pt x="17502" y="8468"/>
                  </a:cubicBezTo>
                  <a:cubicBezTo>
                    <a:pt x="16979" y="7149"/>
                    <a:pt x="16481" y="5805"/>
                    <a:pt x="15959" y="4486"/>
                  </a:cubicBezTo>
                  <a:cubicBezTo>
                    <a:pt x="15461" y="3229"/>
                    <a:pt x="15050" y="1760"/>
                    <a:pt x="14054" y="802"/>
                  </a:cubicBezTo>
                  <a:cubicBezTo>
                    <a:pt x="13518" y="272"/>
                    <a:pt x="12818" y="1"/>
                    <a:pt x="121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80"/>
            <p:cNvSpPr/>
            <p:nvPr/>
          </p:nvSpPr>
          <p:spPr>
            <a:xfrm>
              <a:off x="6220725" y="2815575"/>
              <a:ext cx="140625" cy="155300"/>
            </a:xfrm>
            <a:custGeom>
              <a:avLst/>
              <a:gdLst/>
              <a:ahLst/>
              <a:cxnLst/>
              <a:rect l="l" t="t" r="r" b="b"/>
              <a:pathLst>
                <a:path w="5625" h="6212" extrusionOk="0">
                  <a:moveTo>
                    <a:pt x="3649" y="1"/>
                  </a:moveTo>
                  <a:cubicBezTo>
                    <a:pt x="2497" y="1"/>
                    <a:pt x="1339" y="672"/>
                    <a:pt x="772" y="1689"/>
                  </a:cubicBezTo>
                  <a:cubicBezTo>
                    <a:pt x="0" y="3095"/>
                    <a:pt x="336" y="4912"/>
                    <a:pt x="1419" y="6057"/>
                  </a:cubicBezTo>
                  <a:cubicBezTo>
                    <a:pt x="1520" y="6165"/>
                    <a:pt x="1646" y="6211"/>
                    <a:pt x="1772" y="6211"/>
                  </a:cubicBezTo>
                  <a:cubicBezTo>
                    <a:pt x="2097" y="6211"/>
                    <a:pt x="2419" y="5902"/>
                    <a:pt x="2303" y="5534"/>
                  </a:cubicBezTo>
                  <a:cubicBezTo>
                    <a:pt x="2042" y="4688"/>
                    <a:pt x="1755" y="3667"/>
                    <a:pt x="2216" y="2821"/>
                  </a:cubicBezTo>
                  <a:cubicBezTo>
                    <a:pt x="2524" y="2264"/>
                    <a:pt x="3040" y="1937"/>
                    <a:pt x="3623" y="1937"/>
                  </a:cubicBezTo>
                  <a:cubicBezTo>
                    <a:pt x="3768" y="1937"/>
                    <a:pt x="3918" y="1957"/>
                    <a:pt x="4070" y="2000"/>
                  </a:cubicBezTo>
                  <a:cubicBezTo>
                    <a:pt x="4176" y="2031"/>
                    <a:pt x="4275" y="2045"/>
                    <a:pt x="4369" y="2045"/>
                  </a:cubicBezTo>
                  <a:cubicBezTo>
                    <a:pt x="5334" y="2045"/>
                    <a:pt x="5624" y="532"/>
                    <a:pt x="4580" y="158"/>
                  </a:cubicBezTo>
                  <a:cubicBezTo>
                    <a:pt x="4279" y="51"/>
                    <a:pt x="3964" y="1"/>
                    <a:pt x="3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80"/>
            <p:cNvSpPr/>
            <p:nvPr/>
          </p:nvSpPr>
          <p:spPr>
            <a:xfrm>
              <a:off x="6227475" y="2892450"/>
              <a:ext cx="177150" cy="191725"/>
            </a:xfrm>
            <a:custGeom>
              <a:avLst/>
              <a:gdLst/>
              <a:ahLst/>
              <a:cxnLst/>
              <a:rect l="l" t="t" r="r" b="b"/>
              <a:pathLst>
                <a:path w="7086" h="7669" extrusionOk="0">
                  <a:moveTo>
                    <a:pt x="4531" y="1"/>
                  </a:moveTo>
                  <a:cubicBezTo>
                    <a:pt x="3801" y="1"/>
                    <a:pt x="3107" y="692"/>
                    <a:pt x="3613" y="1489"/>
                  </a:cubicBezTo>
                  <a:cubicBezTo>
                    <a:pt x="4236" y="2484"/>
                    <a:pt x="4547" y="3405"/>
                    <a:pt x="3887" y="4500"/>
                  </a:cubicBezTo>
                  <a:cubicBezTo>
                    <a:pt x="3572" y="5030"/>
                    <a:pt x="2333" y="6216"/>
                    <a:pt x="1429" y="6216"/>
                  </a:cubicBezTo>
                  <a:cubicBezTo>
                    <a:pt x="1227" y="6216"/>
                    <a:pt x="1042" y="6157"/>
                    <a:pt x="888" y="6019"/>
                  </a:cubicBezTo>
                  <a:cubicBezTo>
                    <a:pt x="776" y="5920"/>
                    <a:pt x="654" y="5878"/>
                    <a:pt x="540" y="5878"/>
                  </a:cubicBezTo>
                  <a:cubicBezTo>
                    <a:pt x="248" y="5878"/>
                    <a:pt x="0" y="6156"/>
                    <a:pt x="54" y="6504"/>
                  </a:cubicBezTo>
                  <a:cubicBezTo>
                    <a:pt x="186" y="7365"/>
                    <a:pt x="775" y="7668"/>
                    <a:pt x="1506" y="7668"/>
                  </a:cubicBezTo>
                  <a:cubicBezTo>
                    <a:pt x="2699" y="7668"/>
                    <a:pt x="4272" y="6859"/>
                    <a:pt x="4858" y="6342"/>
                  </a:cubicBezTo>
                  <a:cubicBezTo>
                    <a:pt x="6501" y="4899"/>
                    <a:pt x="7086" y="1775"/>
                    <a:pt x="5219" y="244"/>
                  </a:cubicBezTo>
                  <a:cubicBezTo>
                    <a:pt x="5013" y="75"/>
                    <a:pt x="4770" y="1"/>
                    <a:pt x="4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80"/>
            <p:cNvSpPr/>
            <p:nvPr/>
          </p:nvSpPr>
          <p:spPr>
            <a:xfrm>
              <a:off x="5979725" y="3001125"/>
              <a:ext cx="200275" cy="156475"/>
            </a:xfrm>
            <a:custGeom>
              <a:avLst/>
              <a:gdLst/>
              <a:ahLst/>
              <a:cxnLst/>
              <a:rect l="l" t="t" r="r" b="b"/>
              <a:pathLst>
                <a:path w="8011" h="6259" extrusionOk="0">
                  <a:moveTo>
                    <a:pt x="6010" y="0"/>
                  </a:moveTo>
                  <a:cubicBezTo>
                    <a:pt x="5562" y="0"/>
                    <a:pt x="5093" y="364"/>
                    <a:pt x="5110" y="850"/>
                  </a:cubicBezTo>
                  <a:cubicBezTo>
                    <a:pt x="5172" y="2107"/>
                    <a:pt x="5484" y="3352"/>
                    <a:pt x="4177" y="4148"/>
                  </a:cubicBezTo>
                  <a:cubicBezTo>
                    <a:pt x="3804" y="4373"/>
                    <a:pt x="3390" y="4466"/>
                    <a:pt x="2966" y="4466"/>
                  </a:cubicBezTo>
                  <a:cubicBezTo>
                    <a:pt x="2144" y="4466"/>
                    <a:pt x="1287" y="4115"/>
                    <a:pt x="630" y="3688"/>
                  </a:cubicBezTo>
                  <a:cubicBezTo>
                    <a:pt x="569" y="3655"/>
                    <a:pt x="506" y="3640"/>
                    <a:pt x="445" y="3640"/>
                  </a:cubicBezTo>
                  <a:cubicBezTo>
                    <a:pt x="207" y="3640"/>
                    <a:pt x="0" y="3866"/>
                    <a:pt x="70" y="4123"/>
                  </a:cubicBezTo>
                  <a:cubicBezTo>
                    <a:pt x="548" y="5508"/>
                    <a:pt x="1901" y="6259"/>
                    <a:pt x="3287" y="6259"/>
                  </a:cubicBezTo>
                  <a:cubicBezTo>
                    <a:pt x="3919" y="6259"/>
                    <a:pt x="4557" y="6102"/>
                    <a:pt x="5123" y="5779"/>
                  </a:cubicBezTo>
                  <a:cubicBezTo>
                    <a:pt x="6878" y="4783"/>
                    <a:pt x="8010" y="1921"/>
                    <a:pt x="6566" y="253"/>
                  </a:cubicBezTo>
                  <a:cubicBezTo>
                    <a:pt x="6418" y="77"/>
                    <a:pt x="6216" y="0"/>
                    <a:pt x="6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80"/>
            <p:cNvSpPr/>
            <p:nvPr/>
          </p:nvSpPr>
          <p:spPr>
            <a:xfrm>
              <a:off x="5998575" y="2897775"/>
              <a:ext cx="207975" cy="144850"/>
            </a:xfrm>
            <a:custGeom>
              <a:avLst/>
              <a:gdLst/>
              <a:ahLst/>
              <a:cxnLst/>
              <a:rect l="l" t="t" r="r" b="b"/>
              <a:pathLst>
                <a:path w="8319" h="5794" extrusionOk="0">
                  <a:moveTo>
                    <a:pt x="4391" y="0"/>
                  </a:moveTo>
                  <a:cubicBezTo>
                    <a:pt x="3719" y="0"/>
                    <a:pt x="3044" y="177"/>
                    <a:pt x="2427" y="566"/>
                  </a:cubicBezTo>
                  <a:cubicBezTo>
                    <a:pt x="834" y="1574"/>
                    <a:pt x="0" y="4126"/>
                    <a:pt x="1332" y="5656"/>
                  </a:cubicBezTo>
                  <a:cubicBezTo>
                    <a:pt x="1415" y="5751"/>
                    <a:pt x="1532" y="5794"/>
                    <a:pt x="1652" y="5794"/>
                  </a:cubicBezTo>
                  <a:cubicBezTo>
                    <a:pt x="1909" y="5794"/>
                    <a:pt x="2179" y="5600"/>
                    <a:pt x="2153" y="5320"/>
                  </a:cubicBezTo>
                  <a:cubicBezTo>
                    <a:pt x="2041" y="4126"/>
                    <a:pt x="2054" y="2881"/>
                    <a:pt x="3149" y="2097"/>
                  </a:cubicBezTo>
                  <a:cubicBezTo>
                    <a:pt x="3514" y="1834"/>
                    <a:pt x="3943" y="1715"/>
                    <a:pt x="4374" y="1715"/>
                  </a:cubicBezTo>
                  <a:cubicBezTo>
                    <a:pt x="5149" y="1715"/>
                    <a:pt x="5933" y="2100"/>
                    <a:pt x="6372" y="2732"/>
                  </a:cubicBezTo>
                  <a:cubicBezTo>
                    <a:pt x="6563" y="3005"/>
                    <a:pt x="6833" y="3118"/>
                    <a:pt x="7099" y="3118"/>
                  </a:cubicBezTo>
                  <a:cubicBezTo>
                    <a:pt x="7718" y="3118"/>
                    <a:pt x="8319" y="2505"/>
                    <a:pt x="7866" y="1860"/>
                  </a:cubicBezTo>
                  <a:cubicBezTo>
                    <a:pt x="7068" y="714"/>
                    <a:pt x="5738" y="0"/>
                    <a:pt x="4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80"/>
            <p:cNvSpPr/>
            <p:nvPr/>
          </p:nvSpPr>
          <p:spPr>
            <a:xfrm>
              <a:off x="6029300" y="2796125"/>
              <a:ext cx="186500" cy="85725"/>
            </a:xfrm>
            <a:custGeom>
              <a:avLst/>
              <a:gdLst/>
              <a:ahLst/>
              <a:cxnLst/>
              <a:rect l="l" t="t" r="r" b="b"/>
              <a:pathLst>
                <a:path w="7460" h="3429" extrusionOk="0">
                  <a:moveTo>
                    <a:pt x="631" y="1"/>
                  </a:moveTo>
                  <a:cubicBezTo>
                    <a:pt x="314" y="1"/>
                    <a:pt x="1" y="278"/>
                    <a:pt x="91" y="662"/>
                  </a:cubicBezTo>
                  <a:cubicBezTo>
                    <a:pt x="479" y="2487"/>
                    <a:pt x="2100" y="3429"/>
                    <a:pt x="3735" y="3429"/>
                  </a:cubicBezTo>
                  <a:cubicBezTo>
                    <a:pt x="5089" y="3429"/>
                    <a:pt x="6453" y="2783"/>
                    <a:pt x="7135" y="1459"/>
                  </a:cubicBezTo>
                  <a:cubicBezTo>
                    <a:pt x="7459" y="828"/>
                    <a:pt x="6899" y="79"/>
                    <a:pt x="6314" y="79"/>
                  </a:cubicBezTo>
                  <a:cubicBezTo>
                    <a:pt x="6115" y="79"/>
                    <a:pt x="5912" y="167"/>
                    <a:pt x="5741" y="376"/>
                  </a:cubicBezTo>
                  <a:cubicBezTo>
                    <a:pt x="5047" y="1229"/>
                    <a:pt x="4227" y="1667"/>
                    <a:pt x="3413" y="1667"/>
                  </a:cubicBezTo>
                  <a:cubicBezTo>
                    <a:pt x="2577" y="1667"/>
                    <a:pt x="1749" y="1204"/>
                    <a:pt x="1074" y="251"/>
                  </a:cubicBezTo>
                  <a:cubicBezTo>
                    <a:pt x="963" y="76"/>
                    <a:pt x="796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80"/>
            <p:cNvSpPr/>
            <p:nvPr/>
          </p:nvSpPr>
          <p:spPr>
            <a:xfrm>
              <a:off x="5866025" y="2863275"/>
              <a:ext cx="132450" cy="182550"/>
            </a:xfrm>
            <a:custGeom>
              <a:avLst/>
              <a:gdLst/>
              <a:ahLst/>
              <a:cxnLst/>
              <a:rect l="l" t="t" r="r" b="b"/>
              <a:pathLst>
                <a:path w="5298" h="7302" extrusionOk="0">
                  <a:moveTo>
                    <a:pt x="3797" y="1"/>
                  </a:moveTo>
                  <a:cubicBezTo>
                    <a:pt x="3739" y="1"/>
                    <a:pt x="3681" y="6"/>
                    <a:pt x="3622" y="17"/>
                  </a:cubicBezTo>
                  <a:cubicBezTo>
                    <a:pt x="312" y="639"/>
                    <a:pt x="1" y="5929"/>
                    <a:pt x="2950" y="7236"/>
                  </a:cubicBezTo>
                  <a:cubicBezTo>
                    <a:pt x="3054" y="7281"/>
                    <a:pt x="3155" y="7302"/>
                    <a:pt x="3250" y="7302"/>
                  </a:cubicBezTo>
                  <a:cubicBezTo>
                    <a:pt x="3747" y="7302"/>
                    <a:pt x="4073" y="6735"/>
                    <a:pt x="3697" y="6265"/>
                  </a:cubicBezTo>
                  <a:cubicBezTo>
                    <a:pt x="3075" y="5481"/>
                    <a:pt x="2602" y="4597"/>
                    <a:pt x="2851" y="3577"/>
                  </a:cubicBezTo>
                  <a:cubicBezTo>
                    <a:pt x="3099" y="2593"/>
                    <a:pt x="3859" y="2208"/>
                    <a:pt x="4556" y="1610"/>
                  </a:cubicBezTo>
                  <a:cubicBezTo>
                    <a:pt x="5298" y="984"/>
                    <a:pt x="4592" y="1"/>
                    <a:pt x="3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80"/>
            <p:cNvSpPr/>
            <p:nvPr/>
          </p:nvSpPr>
          <p:spPr>
            <a:xfrm>
              <a:off x="5851725" y="2689525"/>
              <a:ext cx="239000" cy="133175"/>
            </a:xfrm>
            <a:custGeom>
              <a:avLst/>
              <a:gdLst/>
              <a:ahLst/>
              <a:cxnLst/>
              <a:rect l="l" t="t" r="r" b="b"/>
              <a:pathLst>
                <a:path w="9560" h="5327" extrusionOk="0">
                  <a:moveTo>
                    <a:pt x="4909" y="1"/>
                  </a:moveTo>
                  <a:cubicBezTo>
                    <a:pt x="3979" y="1"/>
                    <a:pt x="3067" y="213"/>
                    <a:pt x="2253" y="744"/>
                  </a:cubicBezTo>
                  <a:cubicBezTo>
                    <a:pt x="809" y="1690"/>
                    <a:pt x="0" y="3433"/>
                    <a:pt x="709" y="5063"/>
                  </a:cubicBezTo>
                  <a:cubicBezTo>
                    <a:pt x="793" y="5248"/>
                    <a:pt x="951" y="5326"/>
                    <a:pt x="1118" y="5326"/>
                  </a:cubicBezTo>
                  <a:cubicBezTo>
                    <a:pt x="1400" y="5326"/>
                    <a:pt x="1705" y="5102"/>
                    <a:pt x="1705" y="4789"/>
                  </a:cubicBezTo>
                  <a:cubicBezTo>
                    <a:pt x="1655" y="3482"/>
                    <a:pt x="2514" y="2312"/>
                    <a:pt x="3783" y="1964"/>
                  </a:cubicBezTo>
                  <a:cubicBezTo>
                    <a:pt x="4127" y="1860"/>
                    <a:pt x="4473" y="1815"/>
                    <a:pt x="4819" y="1815"/>
                  </a:cubicBezTo>
                  <a:cubicBezTo>
                    <a:pt x="5916" y="1815"/>
                    <a:pt x="7012" y="2261"/>
                    <a:pt x="8015" y="2649"/>
                  </a:cubicBezTo>
                  <a:cubicBezTo>
                    <a:pt x="8116" y="2689"/>
                    <a:pt x="8215" y="2708"/>
                    <a:pt x="8308" y="2708"/>
                  </a:cubicBezTo>
                  <a:cubicBezTo>
                    <a:pt x="9100" y="2708"/>
                    <a:pt x="9559" y="1381"/>
                    <a:pt x="8724" y="981"/>
                  </a:cubicBezTo>
                  <a:cubicBezTo>
                    <a:pt x="7572" y="427"/>
                    <a:pt x="6224" y="1"/>
                    <a:pt x="49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80"/>
            <p:cNvSpPr/>
            <p:nvPr/>
          </p:nvSpPr>
          <p:spPr>
            <a:xfrm>
              <a:off x="6106050" y="2649400"/>
              <a:ext cx="207775" cy="112125"/>
            </a:xfrm>
            <a:custGeom>
              <a:avLst/>
              <a:gdLst/>
              <a:ahLst/>
              <a:cxnLst/>
              <a:rect l="l" t="t" r="r" b="b"/>
              <a:pathLst>
                <a:path w="8311" h="4485" extrusionOk="0">
                  <a:moveTo>
                    <a:pt x="3946" y="0"/>
                  </a:moveTo>
                  <a:cubicBezTo>
                    <a:pt x="2117" y="0"/>
                    <a:pt x="339" y="1052"/>
                    <a:pt x="45" y="3270"/>
                  </a:cubicBezTo>
                  <a:cubicBezTo>
                    <a:pt x="0" y="3626"/>
                    <a:pt x="287" y="3805"/>
                    <a:pt x="584" y="3805"/>
                  </a:cubicBezTo>
                  <a:cubicBezTo>
                    <a:pt x="786" y="3805"/>
                    <a:pt x="992" y="3723"/>
                    <a:pt x="1103" y="3557"/>
                  </a:cubicBezTo>
                  <a:cubicBezTo>
                    <a:pt x="1720" y="2625"/>
                    <a:pt x="2599" y="1802"/>
                    <a:pt x="3769" y="1802"/>
                  </a:cubicBezTo>
                  <a:cubicBezTo>
                    <a:pt x="3850" y="1802"/>
                    <a:pt x="3932" y="1806"/>
                    <a:pt x="4015" y="1814"/>
                  </a:cubicBezTo>
                  <a:cubicBezTo>
                    <a:pt x="5334" y="1926"/>
                    <a:pt x="5857" y="2959"/>
                    <a:pt x="6367" y="4005"/>
                  </a:cubicBezTo>
                  <a:cubicBezTo>
                    <a:pt x="6531" y="4336"/>
                    <a:pt x="6865" y="4484"/>
                    <a:pt x="7206" y="4484"/>
                  </a:cubicBezTo>
                  <a:cubicBezTo>
                    <a:pt x="7749" y="4484"/>
                    <a:pt x="8310" y="4110"/>
                    <a:pt x="8234" y="3507"/>
                  </a:cubicBezTo>
                  <a:cubicBezTo>
                    <a:pt x="7937" y="1217"/>
                    <a:pt x="5913" y="0"/>
                    <a:pt x="39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80"/>
            <p:cNvSpPr/>
            <p:nvPr/>
          </p:nvSpPr>
          <p:spPr>
            <a:xfrm>
              <a:off x="5985875" y="2547500"/>
              <a:ext cx="196600" cy="119575"/>
            </a:xfrm>
            <a:custGeom>
              <a:avLst/>
              <a:gdLst/>
              <a:ahLst/>
              <a:cxnLst/>
              <a:rect l="l" t="t" r="r" b="b"/>
              <a:pathLst>
                <a:path w="7864" h="4783" extrusionOk="0">
                  <a:moveTo>
                    <a:pt x="6676" y="0"/>
                  </a:moveTo>
                  <a:cubicBezTo>
                    <a:pt x="6385" y="0"/>
                    <a:pt x="6110" y="143"/>
                    <a:pt x="5959" y="489"/>
                  </a:cubicBezTo>
                  <a:cubicBezTo>
                    <a:pt x="5511" y="1484"/>
                    <a:pt x="5213" y="2480"/>
                    <a:pt x="4043" y="2841"/>
                  </a:cubicBezTo>
                  <a:cubicBezTo>
                    <a:pt x="3801" y="2916"/>
                    <a:pt x="3561" y="2951"/>
                    <a:pt x="3325" y="2951"/>
                  </a:cubicBezTo>
                  <a:cubicBezTo>
                    <a:pt x="2432" y="2951"/>
                    <a:pt x="1601" y="2455"/>
                    <a:pt x="981" y="1796"/>
                  </a:cubicBezTo>
                  <a:cubicBezTo>
                    <a:pt x="888" y="1699"/>
                    <a:pt x="767" y="1657"/>
                    <a:pt x="645" y="1657"/>
                  </a:cubicBezTo>
                  <a:cubicBezTo>
                    <a:pt x="327" y="1657"/>
                    <a:pt x="0" y="1943"/>
                    <a:pt x="135" y="2293"/>
                  </a:cubicBezTo>
                  <a:cubicBezTo>
                    <a:pt x="706" y="3805"/>
                    <a:pt x="2143" y="4782"/>
                    <a:pt x="3730" y="4782"/>
                  </a:cubicBezTo>
                  <a:cubicBezTo>
                    <a:pt x="3908" y="4782"/>
                    <a:pt x="4087" y="4770"/>
                    <a:pt x="4267" y="4745"/>
                  </a:cubicBezTo>
                  <a:cubicBezTo>
                    <a:pt x="6022" y="4496"/>
                    <a:pt x="7864" y="2853"/>
                    <a:pt x="7764" y="974"/>
                  </a:cubicBezTo>
                  <a:cubicBezTo>
                    <a:pt x="7733" y="430"/>
                    <a:pt x="7180" y="0"/>
                    <a:pt x="6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7" name="Google Shape;897;p80"/>
          <p:cNvSpPr txBox="1">
            <a:spLocks noGrp="1"/>
          </p:cNvSpPr>
          <p:nvPr>
            <p:ph type="title" hasCustomPrompt="1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898" name="Google Shape;898;p80"/>
          <p:cNvSpPr txBox="1">
            <a:spLocks noGrp="1"/>
          </p:cNvSpPr>
          <p:nvPr>
            <p:ph type="subTitle" idx="1"/>
          </p:nvPr>
        </p:nvSpPr>
        <p:spPr>
          <a:xfrm>
            <a:off x="1284000" y="1368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9" name="Google Shape;899;p80"/>
          <p:cNvSpPr txBox="1">
            <a:spLocks noGrp="1"/>
          </p:cNvSpPr>
          <p:nvPr>
            <p:ph type="title" idx="2" hasCustomPrompt="1"/>
          </p:nvPr>
        </p:nvSpPr>
        <p:spPr>
          <a:xfrm>
            <a:off x="1284000" y="1935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00" name="Google Shape;900;p80"/>
          <p:cNvSpPr txBox="1">
            <a:spLocks noGrp="1"/>
          </p:cNvSpPr>
          <p:nvPr>
            <p:ph type="subTitle" idx="3"/>
          </p:nvPr>
        </p:nvSpPr>
        <p:spPr>
          <a:xfrm>
            <a:off x="1284000" y="2763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1" name="Google Shape;901;p80"/>
          <p:cNvSpPr txBox="1">
            <a:spLocks noGrp="1"/>
          </p:cNvSpPr>
          <p:nvPr>
            <p:ph type="title" idx="4" hasCustomPrompt="1"/>
          </p:nvPr>
        </p:nvSpPr>
        <p:spPr>
          <a:xfrm>
            <a:off x="1284000" y="3330013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02" name="Google Shape;902;p80"/>
          <p:cNvSpPr txBox="1">
            <a:spLocks noGrp="1"/>
          </p:cNvSpPr>
          <p:nvPr>
            <p:ph type="subTitle" idx="5"/>
          </p:nvPr>
        </p:nvSpPr>
        <p:spPr>
          <a:xfrm>
            <a:off x="1284000" y="4158325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BLANK_1_1_1_1_1_1_3"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4" name="Google Shape;904;p81"/>
          <p:cNvGrpSpPr/>
          <p:nvPr/>
        </p:nvGrpSpPr>
        <p:grpSpPr>
          <a:xfrm>
            <a:off x="-101030" y="-934618"/>
            <a:ext cx="8991583" cy="2164761"/>
            <a:chOff x="-101030" y="-934618"/>
            <a:chExt cx="8991583" cy="2164761"/>
          </a:xfrm>
        </p:grpSpPr>
        <p:sp>
          <p:nvSpPr>
            <p:cNvPr id="905" name="Google Shape;905;p81"/>
            <p:cNvSpPr/>
            <p:nvPr/>
          </p:nvSpPr>
          <p:spPr>
            <a:xfrm rot="9900054">
              <a:off x="762116" y="-84924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81"/>
            <p:cNvSpPr/>
            <p:nvPr/>
          </p:nvSpPr>
          <p:spPr>
            <a:xfrm rot="899946" flipH="1">
              <a:off x="90366" y="-44879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07" name="Google Shape;907;p81"/>
            <p:cNvGrpSpPr/>
            <p:nvPr/>
          </p:nvGrpSpPr>
          <p:grpSpPr>
            <a:xfrm>
              <a:off x="8155940" y="215159"/>
              <a:ext cx="734613" cy="790147"/>
              <a:chOff x="6882175" y="2207400"/>
              <a:chExt cx="465475" cy="500600"/>
            </a:xfrm>
          </p:grpSpPr>
          <p:sp>
            <p:nvSpPr>
              <p:cNvPr id="908" name="Google Shape;908;p81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" name="Google Shape;909;p81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81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11" name="Google Shape;911;p81"/>
          <p:cNvSpPr txBox="1">
            <a:spLocks noGrp="1"/>
          </p:cNvSpPr>
          <p:nvPr>
            <p:ph type="title" hasCustomPrompt="1"/>
          </p:nvPr>
        </p:nvSpPr>
        <p:spPr>
          <a:xfrm>
            <a:off x="90665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12" name="Google Shape;912;p81"/>
          <p:cNvSpPr txBox="1">
            <a:spLocks noGrp="1"/>
          </p:cNvSpPr>
          <p:nvPr>
            <p:ph type="subTitle" idx="1"/>
          </p:nvPr>
        </p:nvSpPr>
        <p:spPr>
          <a:xfrm>
            <a:off x="906675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3" name="Google Shape;913;p81"/>
          <p:cNvSpPr txBox="1">
            <a:spLocks noGrp="1"/>
          </p:cNvSpPr>
          <p:nvPr>
            <p:ph type="title" idx="2" hasCustomPrompt="1"/>
          </p:nvPr>
        </p:nvSpPr>
        <p:spPr>
          <a:xfrm>
            <a:off x="348870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14" name="Google Shape;914;p81"/>
          <p:cNvSpPr txBox="1">
            <a:spLocks noGrp="1"/>
          </p:cNvSpPr>
          <p:nvPr>
            <p:ph type="subTitle" idx="3"/>
          </p:nvPr>
        </p:nvSpPr>
        <p:spPr>
          <a:xfrm>
            <a:off x="348870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5" name="Google Shape;915;p81"/>
          <p:cNvSpPr txBox="1">
            <a:spLocks noGrp="1"/>
          </p:cNvSpPr>
          <p:nvPr>
            <p:ph type="title" idx="4" hasCustomPrompt="1"/>
          </p:nvPr>
        </p:nvSpPr>
        <p:spPr>
          <a:xfrm>
            <a:off x="6070750" y="3197713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16" name="Google Shape;916;p81"/>
          <p:cNvSpPr txBox="1">
            <a:spLocks noGrp="1"/>
          </p:cNvSpPr>
          <p:nvPr>
            <p:ph type="subTitle" idx="5"/>
          </p:nvPr>
        </p:nvSpPr>
        <p:spPr>
          <a:xfrm>
            <a:off x="607075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7" name="Google Shape;917;p81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9" name="Google Shape;919;p82"/>
          <p:cNvGrpSpPr/>
          <p:nvPr/>
        </p:nvGrpSpPr>
        <p:grpSpPr>
          <a:xfrm>
            <a:off x="362675" y="3720276"/>
            <a:ext cx="8400087" cy="1162798"/>
            <a:chOff x="362675" y="3720276"/>
            <a:chExt cx="8400087" cy="1162798"/>
          </a:xfrm>
        </p:grpSpPr>
        <p:sp>
          <p:nvSpPr>
            <p:cNvPr id="920" name="Google Shape;920;p82"/>
            <p:cNvSpPr/>
            <p:nvPr/>
          </p:nvSpPr>
          <p:spPr>
            <a:xfrm>
              <a:off x="7529293" y="3837673"/>
              <a:ext cx="1233469" cy="997769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82"/>
            <p:cNvSpPr/>
            <p:nvPr/>
          </p:nvSpPr>
          <p:spPr>
            <a:xfrm>
              <a:off x="7261468" y="4248480"/>
              <a:ext cx="756717" cy="535287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22" name="Google Shape;922;p82"/>
            <p:cNvGrpSpPr/>
            <p:nvPr/>
          </p:nvGrpSpPr>
          <p:grpSpPr>
            <a:xfrm rot="-690198">
              <a:off x="452851" y="3802767"/>
              <a:ext cx="927802" cy="997815"/>
              <a:chOff x="6882175" y="2207400"/>
              <a:chExt cx="465475" cy="500600"/>
            </a:xfrm>
          </p:grpSpPr>
          <p:sp>
            <p:nvSpPr>
              <p:cNvPr id="923" name="Google Shape;923;p82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" name="Google Shape;924;p82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82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926" name="Google Shape;926;p82"/>
          <p:cNvSpPr txBox="1">
            <a:spLocks noGrp="1"/>
          </p:cNvSpPr>
          <p:nvPr>
            <p:ph type="ctrTitle"/>
          </p:nvPr>
        </p:nvSpPr>
        <p:spPr>
          <a:xfrm>
            <a:off x="2429950" y="669825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927" name="Google Shape;927;p82"/>
          <p:cNvSpPr txBox="1">
            <a:spLocks noGrp="1"/>
          </p:cNvSpPr>
          <p:nvPr>
            <p:ph type="subTitle" idx="1"/>
          </p:nvPr>
        </p:nvSpPr>
        <p:spPr>
          <a:xfrm>
            <a:off x="2425075" y="1667625"/>
            <a:ext cx="4293900" cy="13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28" name="Google Shape;928;p82"/>
          <p:cNvSpPr txBox="1"/>
          <p:nvPr/>
        </p:nvSpPr>
        <p:spPr>
          <a:xfrm>
            <a:off x="1842925" y="3498450"/>
            <a:ext cx="5458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CREDITS: This presentation template was created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, including icons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 and infographics &amp; images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1" name="Google Shape;931;p84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932" name="Google Shape;932;p84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84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84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84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84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84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84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0" name="Google Shape;940;p85"/>
          <p:cNvGrpSpPr/>
          <p:nvPr/>
        </p:nvGrpSpPr>
        <p:grpSpPr>
          <a:xfrm>
            <a:off x="477372" y="274307"/>
            <a:ext cx="8301339" cy="4704219"/>
            <a:chOff x="477372" y="274307"/>
            <a:chExt cx="8301339" cy="4704219"/>
          </a:xfrm>
        </p:grpSpPr>
        <p:grpSp>
          <p:nvGrpSpPr>
            <p:cNvPr id="941" name="Google Shape;941;p85"/>
            <p:cNvGrpSpPr/>
            <p:nvPr/>
          </p:nvGrpSpPr>
          <p:grpSpPr>
            <a:xfrm flipH="1">
              <a:off x="477372" y="3933006"/>
              <a:ext cx="1201654" cy="1045519"/>
              <a:chOff x="3918275" y="2946475"/>
              <a:chExt cx="1042650" cy="907175"/>
            </a:xfrm>
          </p:grpSpPr>
          <p:sp>
            <p:nvSpPr>
              <p:cNvPr id="942" name="Google Shape;942;p85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" name="Google Shape;943;p85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" name="Google Shape;944;p85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" name="Google Shape;945;p85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85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85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" name="Google Shape;948;p85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" name="Google Shape;949;p85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" name="Google Shape;950;p85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51" name="Google Shape;951;p85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952" name="Google Shape;952;p85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" name="Google Shape;953;p85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" name="Google Shape;954;p85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" name="Google Shape;955;p85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_1_1_1_1_1_1_1"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7" name="Google Shape;957;p86"/>
          <p:cNvGrpSpPr/>
          <p:nvPr/>
        </p:nvGrpSpPr>
        <p:grpSpPr>
          <a:xfrm>
            <a:off x="515512" y="400600"/>
            <a:ext cx="7991645" cy="4391063"/>
            <a:chOff x="515512" y="400600"/>
            <a:chExt cx="7991645" cy="4391063"/>
          </a:xfrm>
        </p:grpSpPr>
        <p:grpSp>
          <p:nvGrpSpPr>
            <p:cNvPr id="958" name="Google Shape;958;p86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959" name="Google Shape;959;p86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" name="Google Shape;960;p86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" name="Google Shape;961;p86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" name="Google Shape;962;p86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63" name="Google Shape;963;p86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964" name="Google Shape;964;p86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" name="Google Shape;965;p86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" name="Google Shape;966;p86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" name="Google Shape;967;p86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88"/>
          <p:cNvSpPr txBox="1">
            <a:spLocks noGrp="1"/>
          </p:cNvSpPr>
          <p:nvPr>
            <p:ph type="ctrTitle"/>
          </p:nvPr>
        </p:nvSpPr>
        <p:spPr>
          <a:xfrm>
            <a:off x="2181100" y="886350"/>
            <a:ext cx="4782000" cy="187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973" name="Google Shape;973;p88"/>
          <p:cNvSpPr txBox="1">
            <a:spLocks noGrp="1"/>
          </p:cNvSpPr>
          <p:nvPr>
            <p:ph type="subTitle" idx="1"/>
          </p:nvPr>
        </p:nvSpPr>
        <p:spPr>
          <a:xfrm>
            <a:off x="1802025" y="3650700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74" name="Google Shape;974;p88"/>
          <p:cNvSpPr txBox="1">
            <a:spLocks noGrp="1"/>
          </p:cNvSpPr>
          <p:nvPr>
            <p:ph type="ctrTitle" idx="2"/>
          </p:nvPr>
        </p:nvSpPr>
        <p:spPr>
          <a:xfrm>
            <a:off x="870200" y="2763450"/>
            <a:ext cx="7403700" cy="579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grpSp>
        <p:nvGrpSpPr>
          <p:cNvPr id="975" name="Google Shape;975;p88"/>
          <p:cNvGrpSpPr/>
          <p:nvPr/>
        </p:nvGrpSpPr>
        <p:grpSpPr>
          <a:xfrm>
            <a:off x="248270" y="164228"/>
            <a:ext cx="8635431" cy="4743033"/>
            <a:chOff x="248270" y="164228"/>
            <a:chExt cx="8635431" cy="4743033"/>
          </a:xfrm>
        </p:grpSpPr>
        <p:grpSp>
          <p:nvGrpSpPr>
            <p:cNvPr id="976" name="Google Shape;976;p88"/>
            <p:cNvGrpSpPr/>
            <p:nvPr/>
          </p:nvGrpSpPr>
          <p:grpSpPr>
            <a:xfrm>
              <a:off x="7974092" y="3900240"/>
              <a:ext cx="909609" cy="1007021"/>
              <a:chOff x="4302200" y="1018850"/>
              <a:chExt cx="684225" cy="757500"/>
            </a:xfrm>
          </p:grpSpPr>
          <p:sp>
            <p:nvSpPr>
              <p:cNvPr id="977" name="Google Shape;977;p88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" name="Google Shape;978;p88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" name="Google Shape;979;p88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" name="Google Shape;980;p88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88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" name="Google Shape;982;p88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3" name="Google Shape;983;p88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84" name="Google Shape;984;p88"/>
            <p:cNvGrpSpPr/>
            <p:nvPr/>
          </p:nvGrpSpPr>
          <p:grpSpPr>
            <a:xfrm rot="-323156" flipH="1">
              <a:off x="259530" y="187412"/>
              <a:ext cx="506402" cy="263748"/>
              <a:chOff x="4211975" y="3407700"/>
              <a:chExt cx="312100" cy="162550"/>
            </a:xfrm>
          </p:grpSpPr>
          <p:sp>
            <p:nvSpPr>
              <p:cNvPr id="985" name="Google Shape;985;p88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6" name="Google Shape;986;p88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89"/>
          <p:cNvSpPr txBox="1">
            <a:spLocks noGrp="1"/>
          </p:cNvSpPr>
          <p:nvPr>
            <p:ph type="title"/>
          </p:nvPr>
        </p:nvSpPr>
        <p:spPr>
          <a:xfrm>
            <a:off x="720000" y="2761188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989" name="Google Shape;989;p89"/>
          <p:cNvSpPr txBox="1">
            <a:spLocks noGrp="1"/>
          </p:cNvSpPr>
          <p:nvPr>
            <p:ph type="title" idx="2" hasCustomPrompt="1"/>
          </p:nvPr>
        </p:nvSpPr>
        <p:spPr>
          <a:xfrm>
            <a:off x="2996550" y="12409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90" name="Google Shape;990;p89"/>
          <p:cNvSpPr txBox="1">
            <a:spLocks noGrp="1"/>
          </p:cNvSpPr>
          <p:nvPr>
            <p:ph type="subTitle" idx="1"/>
          </p:nvPr>
        </p:nvSpPr>
        <p:spPr>
          <a:xfrm>
            <a:off x="1802125" y="3602988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991" name="Google Shape;991;p89"/>
          <p:cNvGrpSpPr/>
          <p:nvPr/>
        </p:nvGrpSpPr>
        <p:grpSpPr>
          <a:xfrm>
            <a:off x="367532" y="613264"/>
            <a:ext cx="6517485" cy="1862286"/>
            <a:chOff x="367532" y="613264"/>
            <a:chExt cx="6517485" cy="1862286"/>
          </a:xfrm>
        </p:grpSpPr>
        <p:sp>
          <p:nvSpPr>
            <p:cNvPr id="992" name="Google Shape;992;p89"/>
            <p:cNvSpPr/>
            <p:nvPr/>
          </p:nvSpPr>
          <p:spPr>
            <a:xfrm rot="10800000" flipH="1">
              <a:off x="3690988" y="848215"/>
              <a:ext cx="1762097" cy="1627335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89"/>
            <p:cNvSpPr/>
            <p:nvPr/>
          </p:nvSpPr>
          <p:spPr>
            <a:xfrm rot="-4849591">
              <a:off x="2634244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89"/>
            <p:cNvSpPr/>
            <p:nvPr/>
          </p:nvSpPr>
          <p:spPr>
            <a:xfrm rot="4849591" flipH="1">
              <a:off x="6045269" y="1183504"/>
              <a:ext cx="464554" cy="1155669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95" name="Google Shape;995;p89"/>
            <p:cNvGrpSpPr/>
            <p:nvPr/>
          </p:nvGrpSpPr>
          <p:grpSpPr>
            <a:xfrm>
              <a:off x="367532" y="613264"/>
              <a:ext cx="1058211" cy="1138064"/>
              <a:chOff x="6882175" y="2207400"/>
              <a:chExt cx="465475" cy="500600"/>
            </a:xfrm>
          </p:grpSpPr>
          <p:sp>
            <p:nvSpPr>
              <p:cNvPr id="996" name="Google Shape;996;p89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89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89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90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001" name="Google Shape;1001;p9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 SemiBold"/>
              <a:buNone/>
              <a:defRPr sz="3500" b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002" name="Google Shape;1002;p90"/>
          <p:cNvGrpSpPr/>
          <p:nvPr/>
        </p:nvGrpSpPr>
        <p:grpSpPr>
          <a:xfrm>
            <a:off x="317068" y="269900"/>
            <a:ext cx="8546344" cy="4690378"/>
            <a:chOff x="317068" y="269900"/>
            <a:chExt cx="8546344" cy="4690378"/>
          </a:xfrm>
        </p:grpSpPr>
        <p:grpSp>
          <p:nvGrpSpPr>
            <p:cNvPr id="1003" name="Google Shape;1003;p90"/>
            <p:cNvGrpSpPr/>
            <p:nvPr/>
          </p:nvGrpSpPr>
          <p:grpSpPr>
            <a:xfrm>
              <a:off x="8089048" y="269900"/>
              <a:ext cx="767162" cy="575829"/>
              <a:chOff x="8089048" y="269900"/>
              <a:chExt cx="767162" cy="575829"/>
            </a:xfrm>
          </p:grpSpPr>
          <p:sp>
            <p:nvSpPr>
              <p:cNvPr id="1004" name="Google Shape;1004;p90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" name="Google Shape;1005;p90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" name="Google Shape;1006;p90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" name="Google Shape;1007;p90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08" name="Google Shape;1008;p90"/>
            <p:cNvSpPr/>
            <p:nvPr/>
          </p:nvSpPr>
          <p:spPr>
            <a:xfrm rot="-1511786">
              <a:off x="8518363" y="4417999"/>
              <a:ext cx="195822" cy="487115"/>
            </a:xfrm>
            <a:custGeom>
              <a:avLst/>
              <a:gdLst/>
              <a:ahLst/>
              <a:cxnLst/>
              <a:rect l="l" t="t" r="r" b="b"/>
              <a:pathLst>
                <a:path w="10032" h="24955" extrusionOk="0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09" name="Google Shape;1009;p90"/>
            <p:cNvGrpSpPr/>
            <p:nvPr/>
          </p:nvGrpSpPr>
          <p:grpSpPr>
            <a:xfrm>
              <a:off x="317068" y="4362831"/>
              <a:ext cx="628700" cy="597447"/>
              <a:chOff x="4171771" y="2918403"/>
              <a:chExt cx="745611" cy="708463"/>
            </a:xfrm>
          </p:grpSpPr>
          <p:sp>
            <p:nvSpPr>
              <p:cNvPr id="1010" name="Google Shape;1010;p90"/>
              <p:cNvSpPr/>
              <p:nvPr/>
            </p:nvSpPr>
            <p:spPr>
              <a:xfrm>
                <a:off x="4171771" y="3496666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" name="Google Shape;1011;p90"/>
              <p:cNvSpPr/>
              <p:nvPr/>
            </p:nvSpPr>
            <p:spPr>
              <a:xfrm>
                <a:off x="4475845" y="3164888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" name="Google Shape;1012;p90"/>
              <p:cNvSpPr/>
              <p:nvPr/>
            </p:nvSpPr>
            <p:spPr>
              <a:xfrm>
                <a:off x="4251554" y="3174475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" name="Google Shape;1013;p90"/>
              <p:cNvSpPr/>
              <p:nvPr/>
            </p:nvSpPr>
            <p:spPr>
              <a:xfrm>
                <a:off x="4340468" y="2991883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" name="Google Shape;1014;p90"/>
              <p:cNvSpPr/>
              <p:nvPr/>
            </p:nvSpPr>
            <p:spPr>
              <a:xfrm>
                <a:off x="4527475" y="2918403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" name="Google Shape;1015;p90"/>
              <p:cNvSpPr/>
              <p:nvPr/>
            </p:nvSpPr>
            <p:spPr>
              <a:xfrm>
                <a:off x="4783257" y="3091192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" name="Google Shape;1016;p90"/>
              <p:cNvSpPr/>
              <p:nvPr/>
            </p:nvSpPr>
            <p:spPr>
              <a:xfrm>
                <a:off x="4599649" y="3347183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" name="Google Shape;1017;p90"/>
              <p:cNvSpPr/>
              <p:nvPr/>
            </p:nvSpPr>
            <p:spPr>
              <a:xfrm>
                <a:off x="4369224" y="3374505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18" name="Google Shape;1018;p90"/>
            <p:cNvSpPr/>
            <p:nvPr/>
          </p:nvSpPr>
          <p:spPr>
            <a:xfrm>
              <a:off x="8653163" y="4399500"/>
              <a:ext cx="210250" cy="180450"/>
            </a:xfrm>
            <a:custGeom>
              <a:avLst/>
              <a:gdLst/>
              <a:ahLst/>
              <a:cxnLst/>
              <a:rect l="l" t="t" r="r" b="b"/>
              <a:pathLst>
                <a:path w="8410" h="7218" extrusionOk="0">
                  <a:moveTo>
                    <a:pt x="4078" y="1"/>
                  </a:moveTo>
                  <a:cubicBezTo>
                    <a:pt x="3728" y="1"/>
                    <a:pt x="3397" y="192"/>
                    <a:pt x="3311" y="629"/>
                  </a:cubicBezTo>
                  <a:cubicBezTo>
                    <a:pt x="3224" y="1139"/>
                    <a:pt x="3174" y="1649"/>
                    <a:pt x="3174" y="2172"/>
                  </a:cubicBezTo>
                  <a:cubicBezTo>
                    <a:pt x="2415" y="2259"/>
                    <a:pt x="1643" y="2321"/>
                    <a:pt x="859" y="2408"/>
                  </a:cubicBezTo>
                  <a:cubicBezTo>
                    <a:pt x="0" y="2495"/>
                    <a:pt x="13" y="3640"/>
                    <a:pt x="859" y="3740"/>
                  </a:cubicBezTo>
                  <a:cubicBezTo>
                    <a:pt x="1631" y="3827"/>
                    <a:pt x="2402" y="3864"/>
                    <a:pt x="3186" y="3864"/>
                  </a:cubicBezTo>
                  <a:cubicBezTo>
                    <a:pt x="3174" y="4872"/>
                    <a:pt x="3112" y="5905"/>
                    <a:pt x="3286" y="6914"/>
                  </a:cubicBezTo>
                  <a:cubicBezTo>
                    <a:pt x="3321" y="7126"/>
                    <a:pt x="3476" y="7218"/>
                    <a:pt x="3643" y="7218"/>
                  </a:cubicBezTo>
                  <a:cubicBezTo>
                    <a:pt x="3829" y="7218"/>
                    <a:pt x="4029" y="7104"/>
                    <a:pt x="4095" y="6914"/>
                  </a:cubicBezTo>
                  <a:cubicBezTo>
                    <a:pt x="4431" y="5930"/>
                    <a:pt x="4518" y="4835"/>
                    <a:pt x="4667" y="3802"/>
                  </a:cubicBezTo>
                  <a:cubicBezTo>
                    <a:pt x="5464" y="3752"/>
                    <a:pt x="6248" y="3678"/>
                    <a:pt x="7007" y="3603"/>
                  </a:cubicBezTo>
                  <a:cubicBezTo>
                    <a:pt x="8410" y="3454"/>
                    <a:pt x="8241" y="1520"/>
                    <a:pt x="7049" y="1520"/>
                  </a:cubicBezTo>
                  <a:cubicBezTo>
                    <a:pt x="6951" y="1520"/>
                    <a:pt x="6845" y="1533"/>
                    <a:pt x="6733" y="1562"/>
                  </a:cubicBezTo>
                  <a:cubicBezTo>
                    <a:pt x="6148" y="1711"/>
                    <a:pt x="5563" y="1823"/>
                    <a:pt x="4978" y="1923"/>
                  </a:cubicBezTo>
                  <a:cubicBezTo>
                    <a:pt x="5028" y="1562"/>
                    <a:pt x="5041" y="1213"/>
                    <a:pt x="5041" y="865"/>
                  </a:cubicBezTo>
                  <a:cubicBezTo>
                    <a:pt x="5027" y="329"/>
                    <a:pt x="4536" y="1"/>
                    <a:pt x="4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91"/>
          <p:cNvSpPr txBox="1">
            <a:spLocks noGrp="1"/>
          </p:cNvSpPr>
          <p:nvPr>
            <p:ph type="subTitle" idx="1"/>
          </p:nvPr>
        </p:nvSpPr>
        <p:spPr>
          <a:xfrm>
            <a:off x="1181425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21" name="Google Shape;1021;p91"/>
          <p:cNvSpPr txBox="1">
            <a:spLocks noGrp="1"/>
          </p:cNvSpPr>
          <p:nvPr>
            <p:ph type="subTitle" idx="2"/>
          </p:nvPr>
        </p:nvSpPr>
        <p:spPr>
          <a:xfrm>
            <a:off x="4836300" y="210950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22" name="Google Shape;1022;p91"/>
          <p:cNvSpPr txBox="1">
            <a:spLocks noGrp="1"/>
          </p:cNvSpPr>
          <p:nvPr>
            <p:ph type="subTitle" idx="3"/>
          </p:nvPr>
        </p:nvSpPr>
        <p:spPr>
          <a:xfrm>
            <a:off x="12843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3" name="Google Shape;1023;p91"/>
          <p:cNvSpPr txBox="1">
            <a:spLocks noGrp="1"/>
          </p:cNvSpPr>
          <p:nvPr>
            <p:ph type="subTitle" idx="4"/>
          </p:nvPr>
        </p:nvSpPr>
        <p:spPr>
          <a:xfrm>
            <a:off x="4939175" y="2822900"/>
            <a:ext cx="2701800" cy="1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4" name="Google Shape;1024;p9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025" name="Google Shape;1025;p91"/>
          <p:cNvGrpSpPr/>
          <p:nvPr/>
        </p:nvGrpSpPr>
        <p:grpSpPr>
          <a:xfrm>
            <a:off x="497200" y="350200"/>
            <a:ext cx="8511035" cy="5187625"/>
            <a:chOff x="497200" y="350200"/>
            <a:chExt cx="8511035" cy="5187625"/>
          </a:xfrm>
        </p:grpSpPr>
        <p:grpSp>
          <p:nvGrpSpPr>
            <p:cNvPr id="1026" name="Google Shape;1026;p91"/>
            <p:cNvGrpSpPr/>
            <p:nvPr/>
          </p:nvGrpSpPr>
          <p:grpSpPr>
            <a:xfrm>
              <a:off x="497200" y="350200"/>
              <a:ext cx="684225" cy="757500"/>
              <a:chOff x="4302200" y="1018850"/>
              <a:chExt cx="684225" cy="757500"/>
            </a:xfrm>
          </p:grpSpPr>
          <p:sp>
            <p:nvSpPr>
              <p:cNvPr id="1027" name="Google Shape;1027;p91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" name="Google Shape;1028;p91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" name="Google Shape;1029;p91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" name="Google Shape;1030;p91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" name="Google Shape;1031;p91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" name="Google Shape;1032;p91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" name="Google Shape;1033;p91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34" name="Google Shape;1034;p91"/>
            <p:cNvSpPr/>
            <p:nvPr/>
          </p:nvSpPr>
          <p:spPr>
            <a:xfrm rot="9900113">
              <a:off x="8369333" y="4285606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91"/>
            <p:cNvSpPr/>
            <p:nvPr/>
          </p:nvSpPr>
          <p:spPr>
            <a:xfrm rot="899887" flipH="1">
              <a:off x="7964803" y="452677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7" name="Google Shape;1037;p92"/>
          <p:cNvGrpSpPr/>
          <p:nvPr/>
        </p:nvGrpSpPr>
        <p:grpSpPr>
          <a:xfrm>
            <a:off x="377500" y="172458"/>
            <a:ext cx="8563789" cy="1126945"/>
            <a:chOff x="377500" y="172458"/>
            <a:chExt cx="8563789" cy="1126945"/>
          </a:xfrm>
        </p:grpSpPr>
        <p:grpSp>
          <p:nvGrpSpPr>
            <p:cNvPr id="1038" name="Google Shape;1038;p92"/>
            <p:cNvGrpSpPr/>
            <p:nvPr/>
          </p:nvGrpSpPr>
          <p:grpSpPr>
            <a:xfrm>
              <a:off x="377500" y="231065"/>
              <a:ext cx="1328170" cy="1068338"/>
              <a:chOff x="6351050" y="916775"/>
              <a:chExt cx="1014025" cy="815650"/>
            </a:xfrm>
          </p:grpSpPr>
          <p:sp>
            <p:nvSpPr>
              <p:cNvPr id="1039" name="Google Shape;1039;p92"/>
              <p:cNvSpPr/>
              <p:nvPr/>
            </p:nvSpPr>
            <p:spPr>
              <a:xfrm>
                <a:off x="6535575" y="916775"/>
                <a:ext cx="829500" cy="815650"/>
              </a:xfrm>
              <a:custGeom>
                <a:avLst/>
                <a:gdLst/>
                <a:ahLst/>
                <a:cxnLst/>
                <a:rect l="l" t="t" r="r" b="b"/>
                <a:pathLst>
                  <a:path w="33180" h="32626" extrusionOk="0">
                    <a:moveTo>
                      <a:pt x="12866" y="1"/>
                    </a:moveTo>
                    <a:cubicBezTo>
                      <a:pt x="11566" y="1"/>
                      <a:pt x="10270" y="408"/>
                      <a:pt x="9160" y="1301"/>
                    </a:cubicBezTo>
                    <a:cubicBezTo>
                      <a:pt x="6497" y="3429"/>
                      <a:pt x="5899" y="7237"/>
                      <a:pt x="7430" y="10224"/>
                    </a:cubicBezTo>
                    <a:cubicBezTo>
                      <a:pt x="7579" y="10510"/>
                      <a:pt x="7741" y="10784"/>
                      <a:pt x="7928" y="11058"/>
                    </a:cubicBezTo>
                    <a:cubicBezTo>
                      <a:pt x="3709" y="12925"/>
                      <a:pt x="0" y="15725"/>
                      <a:pt x="971" y="19894"/>
                    </a:cubicBezTo>
                    <a:cubicBezTo>
                      <a:pt x="1772" y="23302"/>
                      <a:pt x="4148" y="24454"/>
                      <a:pt x="6964" y="24454"/>
                    </a:cubicBezTo>
                    <a:cubicBezTo>
                      <a:pt x="7953" y="24454"/>
                      <a:pt x="8996" y="24312"/>
                      <a:pt x="10044" y="24076"/>
                    </a:cubicBezTo>
                    <a:cubicBezTo>
                      <a:pt x="10069" y="25781"/>
                      <a:pt x="10218" y="27474"/>
                      <a:pt x="10479" y="29141"/>
                    </a:cubicBezTo>
                    <a:cubicBezTo>
                      <a:pt x="10827" y="31363"/>
                      <a:pt x="13062" y="32625"/>
                      <a:pt x="15189" y="32625"/>
                    </a:cubicBezTo>
                    <a:cubicBezTo>
                      <a:pt x="16029" y="32625"/>
                      <a:pt x="16852" y="32428"/>
                      <a:pt x="17536" y="32016"/>
                    </a:cubicBezTo>
                    <a:cubicBezTo>
                      <a:pt x="19652" y="30747"/>
                      <a:pt x="21257" y="28805"/>
                      <a:pt x="22103" y="26503"/>
                    </a:cubicBezTo>
                    <a:cubicBezTo>
                      <a:pt x="23581" y="27110"/>
                      <a:pt x="25092" y="27508"/>
                      <a:pt x="26508" y="27508"/>
                    </a:cubicBezTo>
                    <a:cubicBezTo>
                      <a:pt x="28573" y="27508"/>
                      <a:pt x="30436" y="26661"/>
                      <a:pt x="31699" y="24387"/>
                    </a:cubicBezTo>
                    <a:cubicBezTo>
                      <a:pt x="33180" y="21724"/>
                      <a:pt x="32172" y="18363"/>
                      <a:pt x="30031" y="16385"/>
                    </a:cubicBezTo>
                    <a:cubicBezTo>
                      <a:pt x="29409" y="15812"/>
                      <a:pt x="28700" y="15327"/>
                      <a:pt x="27940" y="14953"/>
                    </a:cubicBezTo>
                    <a:cubicBezTo>
                      <a:pt x="30492" y="10933"/>
                      <a:pt x="32383" y="6279"/>
                      <a:pt x="27716" y="3541"/>
                    </a:cubicBezTo>
                    <a:cubicBezTo>
                      <a:pt x="26696" y="2946"/>
                      <a:pt x="25684" y="2684"/>
                      <a:pt x="24706" y="2684"/>
                    </a:cubicBezTo>
                    <a:cubicBezTo>
                      <a:pt x="22883" y="2684"/>
                      <a:pt x="21177" y="3594"/>
                      <a:pt x="19751" y="4947"/>
                    </a:cubicBezTo>
                    <a:cubicBezTo>
                      <a:pt x="19266" y="3939"/>
                      <a:pt x="18644" y="3018"/>
                      <a:pt x="17884" y="2209"/>
                    </a:cubicBezTo>
                    <a:cubicBezTo>
                      <a:pt x="16544" y="811"/>
                      <a:pt x="14701" y="1"/>
                      <a:pt x="128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" name="Google Shape;1040;p92"/>
              <p:cNvSpPr/>
              <p:nvPr/>
            </p:nvSpPr>
            <p:spPr>
              <a:xfrm>
                <a:off x="6351050" y="1185725"/>
                <a:ext cx="352500" cy="283925"/>
              </a:xfrm>
              <a:custGeom>
                <a:avLst/>
                <a:gdLst/>
                <a:ahLst/>
                <a:cxnLst/>
                <a:rect l="l" t="t" r="r" b="b"/>
                <a:pathLst>
                  <a:path w="14100" h="11357" extrusionOk="0">
                    <a:moveTo>
                      <a:pt x="7160" y="1"/>
                    </a:moveTo>
                    <a:cubicBezTo>
                      <a:pt x="6017" y="1"/>
                      <a:pt x="4882" y="288"/>
                      <a:pt x="3921" y="872"/>
                    </a:cubicBezTo>
                    <a:cubicBezTo>
                      <a:pt x="2478" y="1296"/>
                      <a:pt x="1233" y="2391"/>
                      <a:pt x="785" y="3897"/>
                    </a:cubicBezTo>
                    <a:cubicBezTo>
                      <a:pt x="1" y="6485"/>
                      <a:pt x="1532" y="9261"/>
                      <a:pt x="3759" y="10555"/>
                    </a:cubicBezTo>
                    <a:cubicBezTo>
                      <a:pt x="4710" y="11105"/>
                      <a:pt x="5772" y="11356"/>
                      <a:pt x="6832" y="11356"/>
                    </a:cubicBezTo>
                    <a:cubicBezTo>
                      <a:pt x="10476" y="11356"/>
                      <a:pt x="14099" y="8384"/>
                      <a:pt x="13106" y="4345"/>
                    </a:cubicBezTo>
                    <a:cubicBezTo>
                      <a:pt x="12405" y="1490"/>
                      <a:pt x="9763" y="1"/>
                      <a:pt x="71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" name="Google Shape;1041;p92"/>
              <p:cNvSpPr/>
              <p:nvPr/>
            </p:nvSpPr>
            <p:spPr>
              <a:xfrm>
                <a:off x="6710125" y="1397625"/>
                <a:ext cx="233275" cy="203825"/>
              </a:xfrm>
              <a:custGeom>
                <a:avLst/>
                <a:gdLst/>
                <a:ahLst/>
                <a:cxnLst/>
                <a:rect l="l" t="t" r="r" b="b"/>
                <a:pathLst>
                  <a:path w="9331" h="8153" extrusionOk="0">
                    <a:moveTo>
                      <a:pt x="4812" y="0"/>
                    </a:moveTo>
                    <a:cubicBezTo>
                      <a:pt x="4540" y="0"/>
                      <a:pt x="4259" y="32"/>
                      <a:pt x="3970" y="100"/>
                    </a:cubicBezTo>
                    <a:cubicBezTo>
                      <a:pt x="3037" y="337"/>
                      <a:pt x="2253" y="946"/>
                      <a:pt x="1805" y="1780"/>
                    </a:cubicBezTo>
                    <a:cubicBezTo>
                      <a:pt x="1319" y="2116"/>
                      <a:pt x="933" y="2564"/>
                      <a:pt x="647" y="3087"/>
                    </a:cubicBezTo>
                    <a:cubicBezTo>
                      <a:pt x="0" y="4344"/>
                      <a:pt x="162" y="5937"/>
                      <a:pt x="1182" y="6970"/>
                    </a:cubicBezTo>
                    <a:cubicBezTo>
                      <a:pt x="1976" y="7783"/>
                      <a:pt x="3002" y="8153"/>
                      <a:pt x="4035" y="8153"/>
                    </a:cubicBezTo>
                    <a:cubicBezTo>
                      <a:pt x="5628" y="8153"/>
                      <a:pt x="7235" y="7275"/>
                      <a:pt x="8027" y="5788"/>
                    </a:cubicBezTo>
                    <a:cubicBezTo>
                      <a:pt x="9330" y="3307"/>
                      <a:pt x="7570" y="0"/>
                      <a:pt x="4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" name="Google Shape;1042;p92"/>
              <p:cNvSpPr/>
              <p:nvPr/>
            </p:nvSpPr>
            <p:spPr>
              <a:xfrm>
                <a:off x="6817775" y="1166050"/>
                <a:ext cx="180800" cy="154450"/>
              </a:xfrm>
              <a:custGeom>
                <a:avLst/>
                <a:gdLst/>
                <a:ahLst/>
                <a:cxnLst/>
                <a:rect l="l" t="t" r="r" b="b"/>
                <a:pathLst>
                  <a:path w="7232" h="6178" extrusionOk="0">
                    <a:moveTo>
                      <a:pt x="3736" y="1"/>
                    </a:moveTo>
                    <a:cubicBezTo>
                      <a:pt x="2485" y="1"/>
                      <a:pt x="1327" y="755"/>
                      <a:pt x="884" y="1809"/>
                    </a:cubicBezTo>
                    <a:cubicBezTo>
                      <a:pt x="784" y="1908"/>
                      <a:pt x="697" y="2020"/>
                      <a:pt x="622" y="2145"/>
                    </a:cubicBezTo>
                    <a:cubicBezTo>
                      <a:pt x="0" y="3128"/>
                      <a:pt x="224" y="4435"/>
                      <a:pt x="1021" y="5256"/>
                    </a:cubicBezTo>
                    <a:cubicBezTo>
                      <a:pt x="1633" y="5888"/>
                      <a:pt x="2415" y="6177"/>
                      <a:pt x="3200" y="6177"/>
                    </a:cubicBezTo>
                    <a:cubicBezTo>
                      <a:pt x="4346" y="6177"/>
                      <a:pt x="5495" y="5561"/>
                      <a:pt x="6123" y="4497"/>
                    </a:cubicBezTo>
                    <a:cubicBezTo>
                      <a:pt x="7231" y="2630"/>
                      <a:pt x="6161" y="104"/>
                      <a:pt x="3883" y="4"/>
                    </a:cubicBezTo>
                    <a:cubicBezTo>
                      <a:pt x="3834" y="2"/>
                      <a:pt x="3785" y="1"/>
                      <a:pt x="37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" name="Google Shape;1043;p92"/>
              <p:cNvSpPr/>
              <p:nvPr/>
            </p:nvSpPr>
            <p:spPr>
              <a:xfrm>
                <a:off x="7017525" y="1308775"/>
                <a:ext cx="141575" cy="137725"/>
              </a:xfrm>
              <a:custGeom>
                <a:avLst/>
                <a:gdLst/>
                <a:ahLst/>
                <a:cxnLst/>
                <a:rect l="l" t="t" r="r" b="b"/>
                <a:pathLst>
                  <a:path w="5663" h="5509" extrusionOk="0">
                    <a:moveTo>
                      <a:pt x="3259" y="1"/>
                    </a:moveTo>
                    <a:cubicBezTo>
                      <a:pt x="2765" y="1"/>
                      <a:pt x="2274" y="143"/>
                      <a:pt x="1842" y="418"/>
                    </a:cubicBezTo>
                    <a:cubicBezTo>
                      <a:pt x="1257" y="779"/>
                      <a:pt x="809" y="1327"/>
                      <a:pt x="573" y="1974"/>
                    </a:cubicBezTo>
                    <a:cubicBezTo>
                      <a:pt x="249" y="2435"/>
                      <a:pt x="75" y="2970"/>
                      <a:pt x="50" y="3530"/>
                    </a:cubicBezTo>
                    <a:cubicBezTo>
                      <a:pt x="1" y="4764"/>
                      <a:pt x="1273" y="5509"/>
                      <a:pt x="2375" y="5509"/>
                    </a:cubicBezTo>
                    <a:cubicBezTo>
                      <a:pt x="2384" y="5509"/>
                      <a:pt x="2393" y="5509"/>
                      <a:pt x="2402" y="5509"/>
                    </a:cubicBezTo>
                    <a:cubicBezTo>
                      <a:pt x="3946" y="5496"/>
                      <a:pt x="5402" y="4289"/>
                      <a:pt x="5601" y="2746"/>
                    </a:cubicBezTo>
                    <a:cubicBezTo>
                      <a:pt x="5663" y="2347"/>
                      <a:pt x="5651" y="1937"/>
                      <a:pt x="5551" y="1538"/>
                    </a:cubicBezTo>
                    <a:cubicBezTo>
                      <a:pt x="5364" y="879"/>
                      <a:pt x="4854" y="456"/>
                      <a:pt x="4244" y="194"/>
                    </a:cubicBezTo>
                    <a:cubicBezTo>
                      <a:pt x="3925" y="64"/>
                      <a:pt x="3591" y="1"/>
                      <a:pt x="32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44" name="Google Shape;1044;p92"/>
            <p:cNvSpPr/>
            <p:nvPr/>
          </p:nvSpPr>
          <p:spPr>
            <a:xfrm rot="6299815">
              <a:off x="7974736" y="71978"/>
              <a:ext cx="663833" cy="1136193"/>
            </a:xfrm>
            <a:custGeom>
              <a:avLst/>
              <a:gdLst/>
              <a:ahLst/>
              <a:cxnLst/>
              <a:rect l="l" t="t" r="r" b="b"/>
              <a:pathLst>
                <a:path w="14960" h="25605" extrusionOk="0">
                  <a:moveTo>
                    <a:pt x="10860" y="1"/>
                  </a:moveTo>
                  <a:cubicBezTo>
                    <a:pt x="7630" y="1"/>
                    <a:pt x="4436" y="759"/>
                    <a:pt x="1531" y="2200"/>
                  </a:cubicBezTo>
                  <a:cubicBezTo>
                    <a:pt x="112" y="2922"/>
                    <a:pt x="0" y="4465"/>
                    <a:pt x="797" y="5672"/>
                  </a:cubicBezTo>
                  <a:cubicBezTo>
                    <a:pt x="2514" y="8298"/>
                    <a:pt x="4145" y="10974"/>
                    <a:pt x="5713" y="13700"/>
                  </a:cubicBezTo>
                  <a:cubicBezTo>
                    <a:pt x="5563" y="13974"/>
                    <a:pt x="5427" y="14260"/>
                    <a:pt x="5277" y="14546"/>
                  </a:cubicBezTo>
                  <a:cubicBezTo>
                    <a:pt x="4593" y="15268"/>
                    <a:pt x="3970" y="16027"/>
                    <a:pt x="3398" y="16836"/>
                  </a:cubicBezTo>
                  <a:cubicBezTo>
                    <a:pt x="2328" y="18330"/>
                    <a:pt x="797" y="20470"/>
                    <a:pt x="697" y="22349"/>
                  </a:cubicBezTo>
                  <a:cubicBezTo>
                    <a:pt x="573" y="25013"/>
                    <a:pt x="3249" y="25486"/>
                    <a:pt x="5290" y="25573"/>
                  </a:cubicBezTo>
                  <a:cubicBezTo>
                    <a:pt x="5716" y="25594"/>
                    <a:pt x="6146" y="25605"/>
                    <a:pt x="6577" y="25605"/>
                  </a:cubicBezTo>
                  <a:cubicBezTo>
                    <a:pt x="8209" y="25605"/>
                    <a:pt x="9860" y="25447"/>
                    <a:pt x="11425" y="25063"/>
                  </a:cubicBezTo>
                  <a:cubicBezTo>
                    <a:pt x="13603" y="24540"/>
                    <a:pt x="14960" y="22847"/>
                    <a:pt x="14350" y="20570"/>
                  </a:cubicBezTo>
                  <a:cubicBezTo>
                    <a:pt x="13777" y="18491"/>
                    <a:pt x="12408" y="16500"/>
                    <a:pt x="11375" y="14633"/>
                  </a:cubicBezTo>
                  <a:cubicBezTo>
                    <a:pt x="11164" y="14247"/>
                    <a:pt x="10952" y="13874"/>
                    <a:pt x="10741" y="13488"/>
                  </a:cubicBezTo>
                  <a:cubicBezTo>
                    <a:pt x="10990" y="12941"/>
                    <a:pt x="11239" y="12381"/>
                    <a:pt x="11475" y="11821"/>
                  </a:cubicBezTo>
                  <a:cubicBezTo>
                    <a:pt x="12732" y="8846"/>
                    <a:pt x="13703" y="5697"/>
                    <a:pt x="13815" y="2437"/>
                  </a:cubicBezTo>
                  <a:cubicBezTo>
                    <a:pt x="13865" y="1279"/>
                    <a:pt x="13056" y="60"/>
                    <a:pt x="11799" y="22"/>
                  </a:cubicBezTo>
                  <a:cubicBezTo>
                    <a:pt x="11486" y="8"/>
                    <a:pt x="11173" y="1"/>
                    <a:pt x="108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45" name="Google Shape;1045;p92"/>
            <p:cNvGrpSpPr/>
            <p:nvPr/>
          </p:nvGrpSpPr>
          <p:grpSpPr>
            <a:xfrm>
              <a:off x="8030200" y="428913"/>
              <a:ext cx="552900" cy="610100"/>
              <a:chOff x="5851725" y="2547500"/>
              <a:chExt cx="552900" cy="610100"/>
            </a:xfrm>
          </p:grpSpPr>
          <p:sp>
            <p:nvSpPr>
              <p:cNvPr id="1046" name="Google Shape;1046;p92"/>
              <p:cNvSpPr/>
              <p:nvPr/>
            </p:nvSpPr>
            <p:spPr>
              <a:xfrm>
                <a:off x="6220725" y="2815575"/>
                <a:ext cx="140625" cy="155300"/>
              </a:xfrm>
              <a:custGeom>
                <a:avLst/>
                <a:gdLst/>
                <a:ahLst/>
                <a:cxnLst/>
                <a:rect l="l" t="t" r="r" b="b"/>
                <a:pathLst>
                  <a:path w="5625" h="6212" extrusionOk="0">
                    <a:moveTo>
                      <a:pt x="3649" y="1"/>
                    </a:moveTo>
                    <a:cubicBezTo>
                      <a:pt x="2497" y="1"/>
                      <a:pt x="1339" y="672"/>
                      <a:pt x="772" y="1689"/>
                    </a:cubicBezTo>
                    <a:cubicBezTo>
                      <a:pt x="0" y="3095"/>
                      <a:pt x="336" y="4912"/>
                      <a:pt x="1419" y="6057"/>
                    </a:cubicBezTo>
                    <a:cubicBezTo>
                      <a:pt x="1520" y="6165"/>
                      <a:pt x="1646" y="6211"/>
                      <a:pt x="1772" y="6211"/>
                    </a:cubicBezTo>
                    <a:cubicBezTo>
                      <a:pt x="2097" y="6211"/>
                      <a:pt x="2419" y="5902"/>
                      <a:pt x="2303" y="5534"/>
                    </a:cubicBezTo>
                    <a:cubicBezTo>
                      <a:pt x="2042" y="4688"/>
                      <a:pt x="1755" y="3667"/>
                      <a:pt x="2216" y="2821"/>
                    </a:cubicBezTo>
                    <a:cubicBezTo>
                      <a:pt x="2524" y="2264"/>
                      <a:pt x="3040" y="1937"/>
                      <a:pt x="3623" y="1937"/>
                    </a:cubicBezTo>
                    <a:cubicBezTo>
                      <a:pt x="3768" y="1937"/>
                      <a:pt x="3918" y="1957"/>
                      <a:pt x="4070" y="2000"/>
                    </a:cubicBezTo>
                    <a:cubicBezTo>
                      <a:pt x="4176" y="2031"/>
                      <a:pt x="4275" y="2045"/>
                      <a:pt x="4369" y="2045"/>
                    </a:cubicBezTo>
                    <a:cubicBezTo>
                      <a:pt x="5334" y="2045"/>
                      <a:pt x="5624" y="532"/>
                      <a:pt x="4580" y="158"/>
                    </a:cubicBezTo>
                    <a:cubicBezTo>
                      <a:pt x="4279" y="51"/>
                      <a:pt x="3964" y="1"/>
                      <a:pt x="3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" name="Google Shape;1047;p92"/>
              <p:cNvSpPr/>
              <p:nvPr/>
            </p:nvSpPr>
            <p:spPr>
              <a:xfrm>
                <a:off x="6227475" y="2892450"/>
                <a:ext cx="177150" cy="191725"/>
              </a:xfrm>
              <a:custGeom>
                <a:avLst/>
                <a:gdLst/>
                <a:ahLst/>
                <a:cxnLst/>
                <a:rect l="l" t="t" r="r" b="b"/>
                <a:pathLst>
                  <a:path w="7086" h="7669" extrusionOk="0">
                    <a:moveTo>
                      <a:pt x="4531" y="1"/>
                    </a:moveTo>
                    <a:cubicBezTo>
                      <a:pt x="3801" y="1"/>
                      <a:pt x="3107" y="692"/>
                      <a:pt x="3613" y="1489"/>
                    </a:cubicBezTo>
                    <a:cubicBezTo>
                      <a:pt x="4236" y="2484"/>
                      <a:pt x="4547" y="3405"/>
                      <a:pt x="3887" y="4500"/>
                    </a:cubicBezTo>
                    <a:cubicBezTo>
                      <a:pt x="3572" y="5030"/>
                      <a:pt x="2333" y="6216"/>
                      <a:pt x="1429" y="6216"/>
                    </a:cubicBezTo>
                    <a:cubicBezTo>
                      <a:pt x="1227" y="6216"/>
                      <a:pt x="1042" y="6157"/>
                      <a:pt x="888" y="6019"/>
                    </a:cubicBezTo>
                    <a:cubicBezTo>
                      <a:pt x="776" y="5920"/>
                      <a:pt x="654" y="5878"/>
                      <a:pt x="540" y="5878"/>
                    </a:cubicBezTo>
                    <a:cubicBezTo>
                      <a:pt x="248" y="5878"/>
                      <a:pt x="0" y="6156"/>
                      <a:pt x="54" y="6504"/>
                    </a:cubicBezTo>
                    <a:cubicBezTo>
                      <a:pt x="186" y="7365"/>
                      <a:pt x="775" y="7668"/>
                      <a:pt x="1506" y="7668"/>
                    </a:cubicBezTo>
                    <a:cubicBezTo>
                      <a:pt x="2699" y="7668"/>
                      <a:pt x="4272" y="6859"/>
                      <a:pt x="4858" y="6342"/>
                    </a:cubicBezTo>
                    <a:cubicBezTo>
                      <a:pt x="6501" y="4899"/>
                      <a:pt x="7086" y="1775"/>
                      <a:pt x="5219" y="244"/>
                    </a:cubicBezTo>
                    <a:cubicBezTo>
                      <a:pt x="5013" y="75"/>
                      <a:pt x="4770" y="1"/>
                      <a:pt x="45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" name="Google Shape;1048;p92"/>
              <p:cNvSpPr/>
              <p:nvPr/>
            </p:nvSpPr>
            <p:spPr>
              <a:xfrm>
                <a:off x="5979725" y="3001125"/>
                <a:ext cx="200275" cy="156475"/>
              </a:xfrm>
              <a:custGeom>
                <a:avLst/>
                <a:gdLst/>
                <a:ahLst/>
                <a:cxnLst/>
                <a:rect l="l" t="t" r="r" b="b"/>
                <a:pathLst>
                  <a:path w="8011" h="6259" extrusionOk="0">
                    <a:moveTo>
                      <a:pt x="6010" y="0"/>
                    </a:moveTo>
                    <a:cubicBezTo>
                      <a:pt x="5562" y="0"/>
                      <a:pt x="5093" y="364"/>
                      <a:pt x="5110" y="850"/>
                    </a:cubicBezTo>
                    <a:cubicBezTo>
                      <a:pt x="5172" y="2107"/>
                      <a:pt x="5484" y="3352"/>
                      <a:pt x="4177" y="4148"/>
                    </a:cubicBezTo>
                    <a:cubicBezTo>
                      <a:pt x="3804" y="4373"/>
                      <a:pt x="3390" y="4466"/>
                      <a:pt x="2966" y="4466"/>
                    </a:cubicBezTo>
                    <a:cubicBezTo>
                      <a:pt x="2144" y="4466"/>
                      <a:pt x="1287" y="4115"/>
                      <a:pt x="630" y="3688"/>
                    </a:cubicBezTo>
                    <a:cubicBezTo>
                      <a:pt x="569" y="3655"/>
                      <a:pt x="506" y="3640"/>
                      <a:pt x="445" y="3640"/>
                    </a:cubicBezTo>
                    <a:cubicBezTo>
                      <a:pt x="207" y="3640"/>
                      <a:pt x="0" y="3866"/>
                      <a:pt x="70" y="4123"/>
                    </a:cubicBezTo>
                    <a:cubicBezTo>
                      <a:pt x="548" y="5508"/>
                      <a:pt x="1901" y="6259"/>
                      <a:pt x="3287" y="6259"/>
                    </a:cubicBezTo>
                    <a:cubicBezTo>
                      <a:pt x="3919" y="6259"/>
                      <a:pt x="4557" y="6102"/>
                      <a:pt x="5123" y="5779"/>
                    </a:cubicBezTo>
                    <a:cubicBezTo>
                      <a:pt x="6878" y="4783"/>
                      <a:pt x="8010" y="1921"/>
                      <a:pt x="6566" y="253"/>
                    </a:cubicBezTo>
                    <a:cubicBezTo>
                      <a:pt x="6418" y="77"/>
                      <a:pt x="6216" y="0"/>
                      <a:pt x="60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" name="Google Shape;1049;p92"/>
              <p:cNvSpPr/>
              <p:nvPr/>
            </p:nvSpPr>
            <p:spPr>
              <a:xfrm>
                <a:off x="5998575" y="2897775"/>
                <a:ext cx="207975" cy="144850"/>
              </a:xfrm>
              <a:custGeom>
                <a:avLst/>
                <a:gdLst/>
                <a:ahLst/>
                <a:cxnLst/>
                <a:rect l="l" t="t" r="r" b="b"/>
                <a:pathLst>
                  <a:path w="8319" h="5794" extrusionOk="0">
                    <a:moveTo>
                      <a:pt x="4391" y="0"/>
                    </a:moveTo>
                    <a:cubicBezTo>
                      <a:pt x="3719" y="0"/>
                      <a:pt x="3044" y="177"/>
                      <a:pt x="2427" y="566"/>
                    </a:cubicBezTo>
                    <a:cubicBezTo>
                      <a:pt x="834" y="1574"/>
                      <a:pt x="0" y="4126"/>
                      <a:pt x="1332" y="5656"/>
                    </a:cubicBezTo>
                    <a:cubicBezTo>
                      <a:pt x="1415" y="5751"/>
                      <a:pt x="1532" y="5794"/>
                      <a:pt x="1652" y="5794"/>
                    </a:cubicBezTo>
                    <a:cubicBezTo>
                      <a:pt x="1909" y="5794"/>
                      <a:pt x="2179" y="5600"/>
                      <a:pt x="2153" y="5320"/>
                    </a:cubicBezTo>
                    <a:cubicBezTo>
                      <a:pt x="2041" y="4126"/>
                      <a:pt x="2054" y="2881"/>
                      <a:pt x="3149" y="2097"/>
                    </a:cubicBezTo>
                    <a:cubicBezTo>
                      <a:pt x="3514" y="1834"/>
                      <a:pt x="3943" y="1715"/>
                      <a:pt x="4374" y="1715"/>
                    </a:cubicBezTo>
                    <a:cubicBezTo>
                      <a:pt x="5149" y="1715"/>
                      <a:pt x="5933" y="2100"/>
                      <a:pt x="6372" y="2732"/>
                    </a:cubicBezTo>
                    <a:cubicBezTo>
                      <a:pt x="6563" y="3005"/>
                      <a:pt x="6833" y="3118"/>
                      <a:pt x="7099" y="3118"/>
                    </a:cubicBezTo>
                    <a:cubicBezTo>
                      <a:pt x="7718" y="3118"/>
                      <a:pt x="8319" y="2505"/>
                      <a:pt x="7866" y="1860"/>
                    </a:cubicBezTo>
                    <a:cubicBezTo>
                      <a:pt x="7068" y="714"/>
                      <a:pt x="5738" y="0"/>
                      <a:pt x="4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" name="Google Shape;1050;p92"/>
              <p:cNvSpPr/>
              <p:nvPr/>
            </p:nvSpPr>
            <p:spPr>
              <a:xfrm>
                <a:off x="6029300" y="2796125"/>
                <a:ext cx="186500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7460" h="3429" extrusionOk="0">
                    <a:moveTo>
                      <a:pt x="631" y="1"/>
                    </a:moveTo>
                    <a:cubicBezTo>
                      <a:pt x="314" y="1"/>
                      <a:pt x="1" y="278"/>
                      <a:pt x="91" y="662"/>
                    </a:cubicBezTo>
                    <a:cubicBezTo>
                      <a:pt x="479" y="2487"/>
                      <a:pt x="2100" y="3429"/>
                      <a:pt x="3735" y="3429"/>
                    </a:cubicBezTo>
                    <a:cubicBezTo>
                      <a:pt x="5089" y="3429"/>
                      <a:pt x="6453" y="2783"/>
                      <a:pt x="7135" y="1459"/>
                    </a:cubicBezTo>
                    <a:cubicBezTo>
                      <a:pt x="7459" y="828"/>
                      <a:pt x="6899" y="79"/>
                      <a:pt x="6314" y="79"/>
                    </a:cubicBezTo>
                    <a:cubicBezTo>
                      <a:pt x="6115" y="79"/>
                      <a:pt x="5912" y="167"/>
                      <a:pt x="5741" y="376"/>
                    </a:cubicBezTo>
                    <a:cubicBezTo>
                      <a:pt x="5047" y="1229"/>
                      <a:pt x="4227" y="1667"/>
                      <a:pt x="3413" y="1667"/>
                    </a:cubicBezTo>
                    <a:cubicBezTo>
                      <a:pt x="2577" y="1667"/>
                      <a:pt x="1749" y="1204"/>
                      <a:pt x="1074" y="251"/>
                    </a:cubicBezTo>
                    <a:cubicBezTo>
                      <a:pt x="963" y="76"/>
                      <a:pt x="796" y="1"/>
                      <a:pt x="6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" name="Google Shape;1051;p92"/>
              <p:cNvSpPr/>
              <p:nvPr/>
            </p:nvSpPr>
            <p:spPr>
              <a:xfrm>
                <a:off x="5866025" y="2863275"/>
                <a:ext cx="132450" cy="182550"/>
              </a:xfrm>
              <a:custGeom>
                <a:avLst/>
                <a:gdLst/>
                <a:ahLst/>
                <a:cxnLst/>
                <a:rect l="l" t="t" r="r" b="b"/>
                <a:pathLst>
                  <a:path w="5298" h="7302" extrusionOk="0">
                    <a:moveTo>
                      <a:pt x="3797" y="1"/>
                    </a:moveTo>
                    <a:cubicBezTo>
                      <a:pt x="3739" y="1"/>
                      <a:pt x="3681" y="6"/>
                      <a:pt x="3622" y="17"/>
                    </a:cubicBezTo>
                    <a:cubicBezTo>
                      <a:pt x="312" y="639"/>
                      <a:pt x="1" y="5929"/>
                      <a:pt x="2950" y="7236"/>
                    </a:cubicBezTo>
                    <a:cubicBezTo>
                      <a:pt x="3054" y="7281"/>
                      <a:pt x="3155" y="7302"/>
                      <a:pt x="3250" y="7302"/>
                    </a:cubicBezTo>
                    <a:cubicBezTo>
                      <a:pt x="3747" y="7302"/>
                      <a:pt x="4073" y="6735"/>
                      <a:pt x="3697" y="6265"/>
                    </a:cubicBezTo>
                    <a:cubicBezTo>
                      <a:pt x="3075" y="5481"/>
                      <a:pt x="2602" y="4597"/>
                      <a:pt x="2851" y="3577"/>
                    </a:cubicBezTo>
                    <a:cubicBezTo>
                      <a:pt x="3099" y="2593"/>
                      <a:pt x="3859" y="2208"/>
                      <a:pt x="4556" y="1610"/>
                    </a:cubicBezTo>
                    <a:cubicBezTo>
                      <a:pt x="5298" y="984"/>
                      <a:pt x="4592" y="1"/>
                      <a:pt x="37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" name="Google Shape;1052;p92"/>
              <p:cNvSpPr/>
              <p:nvPr/>
            </p:nvSpPr>
            <p:spPr>
              <a:xfrm>
                <a:off x="5851725" y="2689525"/>
                <a:ext cx="239000" cy="133175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" name="Google Shape;1053;p92"/>
              <p:cNvSpPr/>
              <p:nvPr/>
            </p:nvSpPr>
            <p:spPr>
              <a:xfrm>
                <a:off x="6106050" y="2649400"/>
                <a:ext cx="207775" cy="112125"/>
              </a:xfrm>
              <a:custGeom>
                <a:avLst/>
                <a:gdLst/>
                <a:ahLst/>
                <a:cxnLst/>
                <a:rect l="l" t="t" r="r" b="b"/>
                <a:pathLst>
                  <a:path w="8311" h="4485" extrusionOk="0">
                    <a:moveTo>
                      <a:pt x="3946" y="0"/>
                    </a:moveTo>
                    <a:cubicBezTo>
                      <a:pt x="2117" y="0"/>
                      <a:pt x="339" y="1052"/>
                      <a:pt x="45" y="3270"/>
                    </a:cubicBezTo>
                    <a:cubicBezTo>
                      <a:pt x="0" y="3626"/>
                      <a:pt x="287" y="3805"/>
                      <a:pt x="584" y="3805"/>
                    </a:cubicBezTo>
                    <a:cubicBezTo>
                      <a:pt x="786" y="3805"/>
                      <a:pt x="992" y="3723"/>
                      <a:pt x="1103" y="3557"/>
                    </a:cubicBezTo>
                    <a:cubicBezTo>
                      <a:pt x="1720" y="2625"/>
                      <a:pt x="2599" y="1802"/>
                      <a:pt x="3769" y="1802"/>
                    </a:cubicBezTo>
                    <a:cubicBezTo>
                      <a:pt x="3850" y="1802"/>
                      <a:pt x="3932" y="1806"/>
                      <a:pt x="4015" y="1814"/>
                    </a:cubicBezTo>
                    <a:cubicBezTo>
                      <a:pt x="5334" y="1926"/>
                      <a:pt x="5857" y="2959"/>
                      <a:pt x="6367" y="4005"/>
                    </a:cubicBezTo>
                    <a:cubicBezTo>
                      <a:pt x="6531" y="4336"/>
                      <a:pt x="6865" y="4484"/>
                      <a:pt x="7206" y="4484"/>
                    </a:cubicBezTo>
                    <a:cubicBezTo>
                      <a:pt x="7749" y="4484"/>
                      <a:pt x="8310" y="4110"/>
                      <a:pt x="8234" y="3507"/>
                    </a:cubicBezTo>
                    <a:cubicBezTo>
                      <a:pt x="7937" y="1217"/>
                      <a:pt x="5913" y="0"/>
                      <a:pt x="39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4" name="Google Shape;1054;p92"/>
              <p:cNvSpPr/>
              <p:nvPr/>
            </p:nvSpPr>
            <p:spPr>
              <a:xfrm>
                <a:off x="5985875" y="2547500"/>
                <a:ext cx="196600" cy="119575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055" name="Google Shape;1055;p9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93"/>
          <p:cNvSpPr txBox="1">
            <a:spLocks noGrp="1"/>
          </p:cNvSpPr>
          <p:nvPr>
            <p:ph type="body" idx="1"/>
          </p:nvPr>
        </p:nvSpPr>
        <p:spPr>
          <a:xfrm>
            <a:off x="715100" y="2701425"/>
            <a:ext cx="3322200" cy="19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058" name="Google Shape;1058;p93"/>
          <p:cNvSpPr txBox="1">
            <a:spLocks noGrp="1"/>
          </p:cNvSpPr>
          <p:nvPr>
            <p:ph type="title"/>
          </p:nvPr>
        </p:nvSpPr>
        <p:spPr>
          <a:xfrm>
            <a:off x="715100" y="1401575"/>
            <a:ext cx="3861000" cy="129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059" name="Google Shape;1059;p93"/>
          <p:cNvGrpSpPr/>
          <p:nvPr/>
        </p:nvGrpSpPr>
        <p:grpSpPr>
          <a:xfrm>
            <a:off x="1732721" y="488125"/>
            <a:ext cx="7297676" cy="4510167"/>
            <a:chOff x="1732721" y="488125"/>
            <a:chExt cx="7297676" cy="4510167"/>
          </a:xfrm>
        </p:grpSpPr>
        <p:sp>
          <p:nvSpPr>
            <p:cNvPr id="1060" name="Google Shape;1060;p93"/>
            <p:cNvSpPr/>
            <p:nvPr/>
          </p:nvSpPr>
          <p:spPr>
            <a:xfrm rot="-453958">
              <a:off x="1754213" y="912715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93"/>
            <p:cNvSpPr/>
            <p:nvPr/>
          </p:nvSpPr>
          <p:spPr>
            <a:xfrm rot="1124762">
              <a:off x="4799425" y="1001751"/>
              <a:ext cx="3771343" cy="348291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3" name="Google Shape;1063;p94"/>
          <p:cNvGrpSpPr/>
          <p:nvPr/>
        </p:nvGrpSpPr>
        <p:grpSpPr>
          <a:xfrm>
            <a:off x="458401" y="470495"/>
            <a:ext cx="8399091" cy="4494762"/>
            <a:chOff x="458401" y="470495"/>
            <a:chExt cx="8399091" cy="4494762"/>
          </a:xfrm>
        </p:grpSpPr>
        <p:sp>
          <p:nvSpPr>
            <p:cNvPr id="1064" name="Google Shape;1064;p94"/>
            <p:cNvSpPr/>
            <p:nvPr/>
          </p:nvSpPr>
          <p:spPr>
            <a:xfrm rot="-1274828">
              <a:off x="3792449" y="723586"/>
              <a:ext cx="1559101" cy="865202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94"/>
            <p:cNvSpPr/>
            <p:nvPr/>
          </p:nvSpPr>
          <p:spPr>
            <a:xfrm>
              <a:off x="859744" y="3247549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94"/>
            <p:cNvSpPr/>
            <p:nvPr/>
          </p:nvSpPr>
          <p:spPr>
            <a:xfrm>
              <a:off x="458401" y="3863148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67" name="Google Shape;1067;p94"/>
            <p:cNvGrpSpPr/>
            <p:nvPr/>
          </p:nvGrpSpPr>
          <p:grpSpPr>
            <a:xfrm rot="375732" flipH="1">
              <a:off x="7289101" y="3547823"/>
              <a:ext cx="1499802" cy="1339633"/>
              <a:chOff x="287900" y="3991175"/>
              <a:chExt cx="844150" cy="754000"/>
            </a:xfrm>
          </p:grpSpPr>
          <p:sp>
            <p:nvSpPr>
              <p:cNvPr id="1068" name="Google Shape;1068;p94"/>
              <p:cNvSpPr/>
              <p:nvPr/>
            </p:nvSpPr>
            <p:spPr>
              <a:xfrm>
                <a:off x="287900" y="3991175"/>
                <a:ext cx="844150" cy="754000"/>
              </a:xfrm>
              <a:custGeom>
                <a:avLst/>
                <a:gdLst/>
                <a:ahLst/>
                <a:cxnLst/>
                <a:rect l="l" t="t" r="r" b="b"/>
                <a:pathLst>
                  <a:path w="33766" h="30160" extrusionOk="0">
                    <a:moveTo>
                      <a:pt x="16435" y="1"/>
                    </a:moveTo>
                    <a:cubicBezTo>
                      <a:pt x="14164" y="1"/>
                      <a:pt x="11874" y="431"/>
                      <a:pt x="9782" y="1149"/>
                    </a:cubicBezTo>
                    <a:cubicBezTo>
                      <a:pt x="4829" y="2855"/>
                      <a:pt x="1867" y="7298"/>
                      <a:pt x="971" y="12301"/>
                    </a:cubicBezTo>
                    <a:cubicBezTo>
                      <a:pt x="0" y="17640"/>
                      <a:pt x="1880" y="22929"/>
                      <a:pt x="3709" y="27870"/>
                    </a:cubicBezTo>
                    <a:cubicBezTo>
                      <a:pt x="4300" y="29486"/>
                      <a:pt x="5522" y="30160"/>
                      <a:pt x="6800" y="30160"/>
                    </a:cubicBezTo>
                    <a:cubicBezTo>
                      <a:pt x="9233" y="30160"/>
                      <a:pt x="11871" y="27715"/>
                      <a:pt x="10753" y="24672"/>
                    </a:cubicBezTo>
                    <a:cubicBezTo>
                      <a:pt x="9384" y="20950"/>
                      <a:pt x="7169" y="14479"/>
                      <a:pt x="9484" y="10733"/>
                    </a:cubicBezTo>
                    <a:lnTo>
                      <a:pt x="9484" y="10733"/>
                    </a:lnTo>
                    <a:cubicBezTo>
                      <a:pt x="9720" y="11952"/>
                      <a:pt x="10081" y="13159"/>
                      <a:pt x="10380" y="14317"/>
                    </a:cubicBezTo>
                    <a:cubicBezTo>
                      <a:pt x="11002" y="16706"/>
                      <a:pt x="11624" y="19096"/>
                      <a:pt x="12247" y="21473"/>
                    </a:cubicBezTo>
                    <a:cubicBezTo>
                      <a:pt x="12727" y="23294"/>
                      <a:pt x="14180" y="24703"/>
                      <a:pt x="16056" y="24703"/>
                    </a:cubicBezTo>
                    <a:cubicBezTo>
                      <a:pt x="16270" y="24703"/>
                      <a:pt x="16490" y="24685"/>
                      <a:pt x="16715" y="24647"/>
                    </a:cubicBezTo>
                    <a:cubicBezTo>
                      <a:pt x="18619" y="24323"/>
                      <a:pt x="20436" y="22220"/>
                      <a:pt x="19888" y="20191"/>
                    </a:cubicBezTo>
                    <a:cubicBezTo>
                      <a:pt x="19204" y="17665"/>
                      <a:pt x="18507" y="15151"/>
                      <a:pt x="17822" y="12637"/>
                    </a:cubicBezTo>
                    <a:cubicBezTo>
                      <a:pt x="17374" y="11019"/>
                      <a:pt x="16976" y="9289"/>
                      <a:pt x="16292" y="7708"/>
                    </a:cubicBezTo>
                    <a:cubicBezTo>
                      <a:pt x="18221" y="7708"/>
                      <a:pt x="20025" y="8331"/>
                      <a:pt x="21444" y="9936"/>
                    </a:cubicBezTo>
                    <a:cubicBezTo>
                      <a:pt x="23995" y="12836"/>
                      <a:pt x="25626" y="17665"/>
                      <a:pt x="29310" y="19220"/>
                    </a:cubicBezTo>
                    <a:cubicBezTo>
                      <a:pt x="29657" y="19364"/>
                      <a:pt x="30000" y="19430"/>
                      <a:pt x="30330" y="19430"/>
                    </a:cubicBezTo>
                    <a:cubicBezTo>
                      <a:pt x="31797" y="19430"/>
                      <a:pt x="33013" y="18137"/>
                      <a:pt x="33267" y="16694"/>
                    </a:cubicBezTo>
                    <a:cubicBezTo>
                      <a:pt x="33765" y="13819"/>
                      <a:pt x="31600" y="10994"/>
                      <a:pt x="30106" y="8716"/>
                    </a:cubicBezTo>
                    <a:cubicBezTo>
                      <a:pt x="28613" y="6426"/>
                      <a:pt x="26945" y="4136"/>
                      <a:pt x="24730" y="2506"/>
                    </a:cubicBezTo>
                    <a:cubicBezTo>
                      <a:pt x="22321" y="731"/>
                      <a:pt x="19395" y="1"/>
                      <a:pt x="164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94"/>
              <p:cNvSpPr/>
              <p:nvPr/>
            </p:nvSpPr>
            <p:spPr>
              <a:xfrm>
                <a:off x="620400" y="4028875"/>
                <a:ext cx="148225" cy="10532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4213" extrusionOk="0">
                    <a:moveTo>
                      <a:pt x="4717" y="1"/>
                    </a:moveTo>
                    <a:cubicBezTo>
                      <a:pt x="4578" y="1"/>
                      <a:pt x="4448" y="104"/>
                      <a:pt x="4448" y="264"/>
                    </a:cubicBezTo>
                    <a:cubicBezTo>
                      <a:pt x="4485" y="1123"/>
                      <a:pt x="4249" y="2205"/>
                      <a:pt x="3440" y="2653"/>
                    </a:cubicBezTo>
                    <a:cubicBezTo>
                      <a:pt x="3182" y="2792"/>
                      <a:pt x="2947" y="2849"/>
                      <a:pt x="2725" y="2849"/>
                    </a:cubicBezTo>
                    <a:cubicBezTo>
                      <a:pt x="2111" y="2849"/>
                      <a:pt x="1605" y="2409"/>
                      <a:pt x="1038" y="2043"/>
                    </a:cubicBezTo>
                    <a:cubicBezTo>
                      <a:pt x="949" y="1988"/>
                      <a:pt x="852" y="1963"/>
                      <a:pt x="756" y="1963"/>
                    </a:cubicBezTo>
                    <a:cubicBezTo>
                      <a:pt x="377" y="1963"/>
                      <a:pt x="0" y="2344"/>
                      <a:pt x="129" y="2740"/>
                    </a:cubicBezTo>
                    <a:cubicBezTo>
                      <a:pt x="482" y="3734"/>
                      <a:pt x="1561" y="4213"/>
                      <a:pt x="2612" y="4213"/>
                    </a:cubicBezTo>
                    <a:cubicBezTo>
                      <a:pt x="3154" y="4213"/>
                      <a:pt x="3688" y="4085"/>
                      <a:pt x="4112" y="3836"/>
                    </a:cubicBezTo>
                    <a:cubicBezTo>
                      <a:pt x="5418" y="3076"/>
                      <a:pt x="5929" y="1235"/>
                      <a:pt x="4908" y="77"/>
                    </a:cubicBezTo>
                    <a:cubicBezTo>
                      <a:pt x="4852" y="25"/>
                      <a:pt x="4783" y="1"/>
                      <a:pt x="4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94"/>
              <p:cNvSpPr/>
              <p:nvPr/>
            </p:nvSpPr>
            <p:spPr>
              <a:xfrm>
                <a:off x="373100" y="4136425"/>
                <a:ext cx="133850" cy="104750"/>
              </a:xfrm>
              <a:custGeom>
                <a:avLst/>
                <a:gdLst/>
                <a:ahLst/>
                <a:cxnLst/>
                <a:rect l="l" t="t" r="r" b="b"/>
                <a:pathLst>
                  <a:path w="5354" h="4190" extrusionOk="0">
                    <a:moveTo>
                      <a:pt x="4020" y="0"/>
                    </a:moveTo>
                    <a:cubicBezTo>
                      <a:pt x="3718" y="0"/>
                      <a:pt x="3408" y="242"/>
                      <a:pt x="3425" y="567"/>
                    </a:cubicBezTo>
                    <a:cubicBezTo>
                      <a:pt x="3462" y="1413"/>
                      <a:pt x="3661" y="2247"/>
                      <a:pt x="2790" y="2782"/>
                    </a:cubicBezTo>
                    <a:cubicBezTo>
                      <a:pt x="2541" y="2930"/>
                      <a:pt x="2262" y="2992"/>
                      <a:pt x="1978" y="2992"/>
                    </a:cubicBezTo>
                    <a:cubicBezTo>
                      <a:pt x="1425" y="2992"/>
                      <a:pt x="849" y="2758"/>
                      <a:pt x="413" y="2471"/>
                    </a:cubicBezTo>
                    <a:cubicBezTo>
                      <a:pt x="372" y="2448"/>
                      <a:pt x="329" y="2437"/>
                      <a:pt x="289" y="2437"/>
                    </a:cubicBezTo>
                    <a:cubicBezTo>
                      <a:pt x="133" y="2437"/>
                      <a:pt x="0" y="2589"/>
                      <a:pt x="40" y="2757"/>
                    </a:cubicBezTo>
                    <a:cubicBezTo>
                      <a:pt x="364" y="3687"/>
                      <a:pt x="1267" y="4190"/>
                      <a:pt x="2192" y="4190"/>
                    </a:cubicBezTo>
                    <a:cubicBezTo>
                      <a:pt x="2616" y="4190"/>
                      <a:pt x="3045" y="4084"/>
                      <a:pt x="3425" y="3865"/>
                    </a:cubicBezTo>
                    <a:cubicBezTo>
                      <a:pt x="4607" y="3205"/>
                      <a:pt x="5354" y="1288"/>
                      <a:pt x="4396" y="168"/>
                    </a:cubicBezTo>
                    <a:cubicBezTo>
                      <a:pt x="4294" y="51"/>
                      <a:pt x="4158" y="0"/>
                      <a:pt x="40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94"/>
              <p:cNvSpPr/>
              <p:nvPr/>
            </p:nvSpPr>
            <p:spPr>
              <a:xfrm>
                <a:off x="587225" y="4215075"/>
                <a:ext cx="76000" cy="69275"/>
              </a:xfrm>
              <a:custGeom>
                <a:avLst/>
                <a:gdLst/>
                <a:ahLst/>
                <a:cxnLst/>
                <a:rect l="l" t="t" r="r" b="b"/>
                <a:pathLst>
                  <a:path w="3040" h="2771" extrusionOk="0">
                    <a:moveTo>
                      <a:pt x="985" y="0"/>
                    </a:moveTo>
                    <a:cubicBezTo>
                      <a:pt x="706" y="0"/>
                      <a:pt x="411" y="237"/>
                      <a:pt x="535" y="569"/>
                    </a:cubicBezTo>
                    <a:cubicBezTo>
                      <a:pt x="585" y="731"/>
                      <a:pt x="647" y="905"/>
                      <a:pt x="709" y="1080"/>
                    </a:cubicBezTo>
                    <a:lnTo>
                      <a:pt x="249" y="1266"/>
                    </a:lnTo>
                    <a:cubicBezTo>
                      <a:pt x="1" y="1361"/>
                      <a:pt x="22" y="1780"/>
                      <a:pt x="290" y="1780"/>
                    </a:cubicBezTo>
                    <a:cubicBezTo>
                      <a:pt x="305" y="1780"/>
                      <a:pt x="320" y="1779"/>
                      <a:pt x="336" y="1777"/>
                    </a:cubicBezTo>
                    <a:cubicBezTo>
                      <a:pt x="535" y="1739"/>
                      <a:pt x="722" y="1689"/>
                      <a:pt x="921" y="1640"/>
                    </a:cubicBezTo>
                    <a:cubicBezTo>
                      <a:pt x="1045" y="2001"/>
                      <a:pt x="1207" y="2337"/>
                      <a:pt x="1394" y="2660"/>
                    </a:cubicBezTo>
                    <a:cubicBezTo>
                      <a:pt x="1452" y="2736"/>
                      <a:pt x="1534" y="2770"/>
                      <a:pt x="1616" y="2770"/>
                    </a:cubicBezTo>
                    <a:cubicBezTo>
                      <a:pt x="1761" y="2770"/>
                      <a:pt x="1904" y="2661"/>
                      <a:pt x="1904" y="2486"/>
                    </a:cubicBezTo>
                    <a:cubicBezTo>
                      <a:pt x="1867" y="2125"/>
                      <a:pt x="1805" y="1764"/>
                      <a:pt x="1705" y="1416"/>
                    </a:cubicBezTo>
                    <a:cubicBezTo>
                      <a:pt x="2004" y="1316"/>
                      <a:pt x="2290" y="1204"/>
                      <a:pt x="2576" y="1080"/>
                    </a:cubicBezTo>
                    <a:cubicBezTo>
                      <a:pt x="3039" y="890"/>
                      <a:pt x="2835" y="292"/>
                      <a:pt x="2452" y="292"/>
                    </a:cubicBezTo>
                    <a:cubicBezTo>
                      <a:pt x="2382" y="292"/>
                      <a:pt x="2307" y="312"/>
                      <a:pt x="2228" y="358"/>
                    </a:cubicBezTo>
                    <a:cubicBezTo>
                      <a:pt x="1991" y="495"/>
                      <a:pt x="1742" y="619"/>
                      <a:pt x="1506" y="731"/>
                    </a:cubicBezTo>
                    <a:cubicBezTo>
                      <a:pt x="1456" y="582"/>
                      <a:pt x="1419" y="445"/>
                      <a:pt x="1381" y="296"/>
                    </a:cubicBezTo>
                    <a:cubicBezTo>
                      <a:pt x="1320" y="88"/>
                      <a:pt x="1155" y="0"/>
                      <a:pt x="9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94"/>
              <p:cNvSpPr/>
              <p:nvPr/>
            </p:nvSpPr>
            <p:spPr>
              <a:xfrm>
                <a:off x="585975" y="4363225"/>
                <a:ext cx="171725" cy="126100"/>
              </a:xfrm>
              <a:custGeom>
                <a:avLst/>
                <a:gdLst/>
                <a:ahLst/>
                <a:cxnLst/>
                <a:rect l="l" t="t" r="r" b="b"/>
                <a:pathLst>
                  <a:path w="6869" h="5044" extrusionOk="0">
                    <a:moveTo>
                      <a:pt x="3651" y="0"/>
                    </a:moveTo>
                    <a:cubicBezTo>
                      <a:pt x="3000" y="0"/>
                      <a:pt x="2348" y="193"/>
                      <a:pt x="1780" y="617"/>
                    </a:cubicBezTo>
                    <a:cubicBezTo>
                      <a:pt x="523" y="1563"/>
                      <a:pt x="0" y="3753"/>
                      <a:pt x="1220" y="4948"/>
                    </a:cubicBezTo>
                    <a:cubicBezTo>
                      <a:pt x="1286" y="5015"/>
                      <a:pt x="1372" y="5044"/>
                      <a:pt x="1461" y="5044"/>
                    </a:cubicBezTo>
                    <a:cubicBezTo>
                      <a:pt x="1686" y="5044"/>
                      <a:pt x="1924" y="4854"/>
                      <a:pt x="1879" y="4612"/>
                    </a:cubicBezTo>
                    <a:cubicBezTo>
                      <a:pt x="1705" y="3617"/>
                      <a:pt x="1631" y="2571"/>
                      <a:pt x="2502" y="1837"/>
                    </a:cubicBezTo>
                    <a:cubicBezTo>
                      <a:pt x="2828" y="1561"/>
                      <a:pt x="3238" y="1434"/>
                      <a:pt x="3653" y="1434"/>
                    </a:cubicBezTo>
                    <a:cubicBezTo>
                      <a:pt x="4250" y="1434"/>
                      <a:pt x="4858" y="1698"/>
                      <a:pt x="5240" y="2160"/>
                    </a:cubicBezTo>
                    <a:cubicBezTo>
                      <a:pt x="5403" y="2358"/>
                      <a:pt x="5611" y="2440"/>
                      <a:pt x="5815" y="2440"/>
                    </a:cubicBezTo>
                    <a:cubicBezTo>
                      <a:pt x="6356" y="2440"/>
                      <a:pt x="6869" y="1860"/>
                      <a:pt x="6434" y="1327"/>
                    </a:cubicBezTo>
                    <a:cubicBezTo>
                      <a:pt x="5744" y="498"/>
                      <a:pt x="4698" y="0"/>
                      <a:pt x="3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073" name="Google Shape;1073;p94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p95"/>
          <p:cNvSpPr txBox="1">
            <a:spLocks noGrp="1"/>
          </p:cNvSpPr>
          <p:nvPr>
            <p:ph type="title"/>
          </p:nvPr>
        </p:nvSpPr>
        <p:spPr>
          <a:xfrm>
            <a:off x="720000" y="11902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76" name="Google Shape;1076;p95"/>
          <p:cNvSpPr txBox="1">
            <a:spLocks noGrp="1"/>
          </p:cNvSpPr>
          <p:nvPr>
            <p:ph type="subTitle" idx="1"/>
          </p:nvPr>
        </p:nvSpPr>
        <p:spPr>
          <a:xfrm>
            <a:off x="2356725" y="2171550"/>
            <a:ext cx="44307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077" name="Google Shape;1077;p95"/>
          <p:cNvGrpSpPr/>
          <p:nvPr/>
        </p:nvGrpSpPr>
        <p:grpSpPr>
          <a:xfrm>
            <a:off x="515512" y="282252"/>
            <a:ext cx="7991645" cy="4509410"/>
            <a:chOff x="515512" y="282252"/>
            <a:chExt cx="7991645" cy="4509410"/>
          </a:xfrm>
        </p:grpSpPr>
        <p:sp>
          <p:nvSpPr>
            <p:cNvPr id="1078" name="Google Shape;1078;p95"/>
            <p:cNvSpPr/>
            <p:nvPr/>
          </p:nvSpPr>
          <p:spPr>
            <a:xfrm rot="-1274837">
              <a:off x="3920366" y="493850"/>
              <a:ext cx="1303470" cy="723319"/>
            </a:xfrm>
            <a:custGeom>
              <a:avLst/>
              <a:gdLst/>
              <a:ahLst/>
              <a:cxnLst/>
              <a:rect l="l" t="t" r="r" b="b"/>
              <a:pathLst>
                <a:path w="20204" h="11211" extrusionOk="0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79" name="Google Shape;1079;p95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1080" name="Google Shape;1080;p95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95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95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95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84" name="Google Shape;1084;p95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1085" name="Google Shape;1085;p95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95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95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95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p96"/>
          <p:cNvSpPr txBox="1">
            <a:spLocks noGrp="1"/>
          </p:cNvSpPr>
          <p:nvPr>
            <p:ph type="title"/>
          </p:nvPr>
        </p:nvSpPr>
        <p:spPr>
          <a:xfrm>
            <a:off x="3924225" y="3750050"/>
            <a:ext cx="4504800" cy="8583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91440"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091" name="Google Shape;1091;p96"/>
          <p:cNvGrpSpPr/>
          <p:nvPr/>
        </p:nvGrpSpPr>
        <p:grpSpPr>
          <a:xfrm rot="10800000">
            <a:off x="8079087" y="274307"/>
            <a:ext cx="699624" cy="760571"/>
            <a:chOff x="8472500" y="116350"/>
            <a:chExt cx="573886" cy="623879"/>
          </a:xfrm>
        </p:grpSpPr>
        <p:sp>
          <p:nvSpPr>
            <p:cNvPr id="1092" name="Google Shape;1092;p96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96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96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96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p97"/>
          <p:cNvSpPr txBox="1">
            <a:spLocks noGrp="1"/>
          </p:cNvSpPr>
          <p:nvPr>
            <p:ph type="title" hasCustomPrompt="1"/>
          </p:nvPr>
        </p:nvSpPr>
        <p:spPr>
          <a:xfrm>
            <a:off x="1064025" y="1605825"/>
            <a:ext cx="70161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098" name="Google Shape;1098;p97"/>
          <p:cNvSpPr txBox="1">
            <a:spLocks noGrp="1"/>
          </p:cNvSpPr>
          <p:nvPr>
            <p:ph type="subTitle" idx="1"/>
          </p:nvPr>
        </p:nvSpPr>
        <p:spPr>
          <a:xfrm>
            <a:off x="2335275" y="3116975"/>
            <a:ext cx="4473600" cy="7134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1099" name="Google Shape;1099;p97"/>
          <p:cNvGrpSpPr/>
          <p:nvPr/>
        </p:nvGrpSpPr>
        <p:grpSpPr>
          <a:xfrm>
            <a:off x="203147" y="279995"/>
            <a:ext cx="8567866" cy="904184"/>
            <a:chOff x="203147" y="279995"/>
            <a:chExt cx="8567866" cy="904184"/>
          </a:xfrm>
        </p:grpSpPr>
        <p:sp>
          <p:nvSpPr>
            <p:cNvPr id="1100" name="Google Shape;1100;p97"/>
            <p:cNvSpPr/>
            <p:nvPr/>
          </p:nvSpPr>
          <p:spPr>
            <a:xfrm>
              <a:off x="203147" y="279995"/>
              <a:ext cx="1339397" cy="904184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01" name="Google Shape;1101;p97"/>
            <p:cNvGrpSpPr/>
            <p:nvPr/>
          </p:nvGrpSpPr>
          <p:grpSpPr>
            <a:xfrm flipH="1">
              <a:off x="8086788" y="280000"/>
              <a:ext cx="684225" cy="757500"/>
              <a:chOff x="4302200" y="1018850"/>
              <a:chExt cx="684225" cy="757500"/>
            </a:xfrm>
          </p:grpSpPr>
          <p:sp>
            <p:nvSpPr>
              <p:cNvPr id="1102" name="Google Shape;1102;p97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97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97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97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97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97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97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99"/>
          <p:cNvSpPr txBox="1">
            <a:spLocks noGrp="1"/>
          </p:cNvSpPr>
          <p:nvPr>
            <p:ph type="title"/>
          </p:nvPr>
        </p:nvSpPr>
        <p:spPr>
          <a:xfrm>
            <a:off x="715100" y="1810396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12" name="Google Shape;1112;p99"/>
          <p:cNvSpPr txBox="1">
            <a:spLocks noGrp="1"/>
          </p:cNvSpPr>
          <p:nvPr>
            <p:ph type="title" idx="2" hasCustomPrompt="1"/>
          </p:nvPr>
        </p:nvSpPr>
        <p:spPr>
          <a:xfrm>
            <a:off x="174937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13" name="Google Shape;1113;p99"/>
          <p:cNvSpPr txBox="1">
            <a:spLocks noGrp="1"/>
          </p:cNvSpPr>
          <p:nvPr>
            <p:ph type="subTitle" idx="1"/>
          </p:nvPr>
        </p:nvSpPr>
        <p:spPr>
          <a:xfrm>
            <a:off x="1154150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4" name="Google Shape;1114;p99"/>
          <p:cNvSpPr txBox="1">
            <a:spLocks noGrp="1"/>
          </p:cNvSpPr>
          <p:nvPr>
            <p:ph type="title" idx="3"/>
          </p:nvPr>
        </p:nvSpPr>
        <p:spPr>
          <a:xfrm>
            <a:off x="2473225" y="3644721"/>
            <a:ext cx="24630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15" name="Google Shape;1115;p99"/>
          <p:cNvSpPr txBox="1">
            <a:spLocks noGrp="1"/>
          </p:cNvSpPr>
          <p:nvPr>
            <p:ph type="title" idx="4" hasCustomPrompt="1"/>
          </p:nvPr>
        </p:nvSpPr>
        <p:spPr>
          <a:xfrm>
            <a:off x="3114350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16" name="Google Shape;1116;p99"/>
          <p:cNvSpPr txBox="1">
            <a:spLocks noGrp="1"/>
          </p:cNvSpPr>
          <p:nvPr>
            <p:ph type="subTitle" idx="5"/>
          </p:nvPr>
        </p:nvSpPr>
        <p:spPr>
          <a:xfrm>
            <a:off x="247322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7" name="Google Shape;1117;p99"/>
          <p:cNvSpPr txBox="1">
            <a:spLocks noGrp="1"/>
          </p:cNvSpPr>
          <p:nvPr>
            <p:ph type="title" idx="6"/>
          </p:nvPr>
        </p:nvSpPr>
        <p:spPr>
          <a:xfrm>
            <a:off x="3914525" y="1810396"/>
            <a:ext cx="3434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18" name="Google Shape;1118;p99"/>
          <p:cNvSpPr txBox="1">
            <a:spLocks noGrp="1"/>
          </p:cNvSpPr>
          <p:nvPr>
            <p:ph type="title" idx="7" hasCustomPrompt="1"/>
          </p:nvPr>
        </p:nvSpPr>
        <p:spPr>
          <a:xfrm>
            <a:off x="5040625" y="1353433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19" name="Google Shape;1119;p99"/>
          <p:cNvSpPr txBox="1">
            <a:spLocks noGrp="1"/>
          </p:cNvSpPr>
          <p:nvPr>
            <p:ph type="subTitle" idx="8"/>
          </p:nvPr>
        </p:nvSpPr>
        <p:spPr>
          <a:xfrm>
            <a:off x="4399525" y="2289363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0" name="Google Shape;1120;p99"/>
          <p:cNvSpPr txBox="1">
            <a:spLocks noGrp="1"/>
          </p:cNvSpPr>
          <p:nvPr>
            <p:ph type="title" idx="9"/>
          </p:nvPr>
        </p:nvSpPr>
        <p:spPr>
          <a:xfrm>
            <a:off x="5087850" y="3644721"/>
            <a:ext cx="3341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21" name="Google Shape;1121;p99"/>
          <p:cNvSpPr txBox="1">
            <a:spLocks noGrp="1"/>
          </p:cNvSpPr>
          <p:nvPr>
            <p:ph type="title" idx="13" hasCustomPrompt="1"/>
          </p:nvPr>
        </p:nvSpPr>
        <p:spPr>
          <a:xfrm>
            <a:off x="6213875" y="3187721"/>
            <a:ext cx="1180800" cy="37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22" name="Google Shape;1122;p99"/>
          <p:cNvSpPr txBox="1">
            <a:spLocks noGrp="1"/>
          </p:cNvSpPr>
          <p:nvPr>
            <p:ph type="subTitle" idx="14"/>
          </p:nvPr>
        </p:nvSpPr>
        <p:spPr>
          <a:xfrm>
            <a:off x="5572775" y="4123700"/>
            <a:ext cx="24630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3" name="Google Shape;1123;p99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124" name="Google Shape;1124;p99"/>
          <p:cNvGrpSpPr/>
          <p:nvPr/>
        </p:nvGrpSpPr>
        <p:grpSpPr>
          <a:xfrm>
            <a:off x="310627" y="308409"/>
            <a:ext cx="1045586" cy="4550640"/>
            <a:chOff x="310627" y="308409"/>
            <a:chExt cx="1045586" cy="4550640"/>
          </a:xfrm>
        </p:grpSpPr>
        <p:grpSp>
          <p:nvGrpSpPr>
            <p:cNvPr id="1125" name="Google Shape;1125;p99"/>
            <p:cNvGrpSpPr/>
            <p:nvPr/>
          </p:nvGrpSpPr>
          <p:grpSpPr>
            <a:xfrm rot="10800000" flipH="1">
              <a:off x="376540" y="3774461"/>
              <a:ext cx="979673" cy="1084589"/>
              <a:chOff x="4302200" y="1018850"/>
              <a:chExt cx="684225" cy="757500"/>
            </a:xfrm>
          </p:grpSpPr>
          <p:sp>
            <p:nvSpPr>
              <p:cNvPr id="1126" name="Google Shape;1126;p99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99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99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99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99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99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99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33" name="Google Shape;1133;p99"/>
            <p:cNvGrpSpPr/>
            <p:nvPr/>
          </p:nvGrpSpPr>
          <p:grpSpPr>
            <a:xfrm>
              <a:off x="310627" y="308409"/>
              <a:ext cx="467032" cy="631935"/>
              <a:chOff x="310627" y="308409"/>
              <a:chExt cx="467032" cy="631935"/>
            </a:xfrm>
          </p:grpSpPr>
          <p:sp>
            <p:nvSpPr>
              <p:cNvPr id="1134" name="Google Shape;1134;p99"/>
              <p:cNvSpPr/>
              <p:nvPr/>
            </p:nvSpPr>
            <p:spPr>
              <a:xfrm rot="1147657" flipH="1">
                <a:off x="371721" y="698980"/>
                <a:ext cx="117858" cy="106018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5" name="Google Shape;1135;p99"/>
              <p:cNvSpPr/>
              <p:nvPr/>
            </p:nvSpPr>
            <p:spPr>
              <a:xfrm rot="1147657" flipH="1">
                <a:off x="664641" y="835397"/>
                <a:ext cx="100907" cy="9092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99"/>
              <p:cNvSpPr/>
              <p:nvPr/>
            </p:nvSpPr>
            <p:spPr>
              <a:xfrm rot="1147812" flipH="1">
                <a:off x="583934" y="54780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99"/>
              <p:cNvSpPr/>
              <p:nvPr/>
            </p:nvSpPr>
            <p:spPr>
              <a:xfrm rot="1147657" flipH="1">
                <a:off x="332742" y="335855"/>
                <a:ext cx="195822" cy="167975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">
    <p:spTree>
      <p:nvGrpSpPr>
        <p:cNvPr id="1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p100"/>
          <p:cNvSpPr txBox="1">
            <a:spLocks noGrp="1"/>
          </p:cNvSpPr>
          <p:nvPr>
            <p:ph type="title"/>
          </p:nvPr>
        </p:nvSpPr>
        <p:spPr>
          <a:xfrm>
            <a:off x="2888800" y="1734291"/>
            <a:ext cx="5211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40" name="Google Shape;1140;p100"/>
          <p:cNvSpPr txBox="1">
            <a:spLocks noGrp="1"/>
          </p:cNvSpPr>
          <p:nvPr>
            <p:ph type="title" idx="2" hasCustomPrompt="1"/>
          </p:nvPr>
        </p:nvSpPr>
        <p:spPr>
          <a:xfrm>
            <a:off x="171400" y="21715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141" name="Google Shape;1141;p100"/>
          <p:cNvSpPr txBox="1">
            <a:spLocks noGrp="1"/>
          </p:cNvSpPr>
          <p:nvPr>
            <p:ph type="subTitle" idx="1"/>
          </p:nvPr>
        </p:nvSpPr>
        <p:spPr>
          <a:xfrm>
            <a:off x="2888800" y="2833491"/>
            <a:ext cx="5540100" cy="500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142" name="Google Shape;1142;p100"/>
          <p:cNvGrpSpPr/>
          <p:nvPr/>
        </p:nvGrpSpPr>
        <p:grpSpPr>
          <a:xfrm>
            <a:off x="348288" y="311653"/>
            <a:ext cx="6108360" cy="5795615"/>
            <a:chOff x="348288" y="311653"/>
            <a:chExt cx="6108360" cy="5795615"/>
          </a:xfrm>
        </p:grpSpPr>
        <p:sp>
          <p:nvSpPr>
            <p:cNvPr id="1143" name="Google Shape;1143;p100"/>
            <p:cNvSpPr/>
            <p:nvPr/>
          </p:nvSpPr>
          <p:spPr>
            <a:xfrm rot="10800000" flipH="1">
              <a:off x="861925" y="1774656"/>
              <a:ext cx="1769861" cy="1634556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44" name="Google Shape;1144;p100"/>
            <p:cNvGrpSpPr/>
            <p:nvPr/>
          </p:nvGrpSpPr>
          <p:grpSpPr>
            <a:xfrm>
              <a:off x="348288" y="311653"/>
              <a:ext cx="893236" cy="841797"/>
              <a:chOff x="4211350" y="3061550"/>
              <a:chExt cx="539850" cy="508700"/>
            </a:xfrm>
          </p:grpSpPr>
          <p:sp>
            <p:nvSpPr>
              <p:cNvPr id="1145" name="Google Shape;1145;p100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6" name="Google Shape;1146;p100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7" name="Google Shape;1147;p100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8" name="Google Shape;1148;p100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9" name="Google Shape;1149;p100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0" name="Google Shape;1150;p100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1" name="Google Shape;1151;p100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2" name="Google Shape;1152;p100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53" name="Google Shape;1153;p100"/>
            <p:cNvSpPr/>
            <p:nvPr/>
          </p:nvSpPr>
          <p:spPr>
            <a:xfrm rot="9900054">
              <a:off x="5395691" y="402788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100"/>
            <p:cNvSpPr/>
            <p:nvPr/>
          </p:nvSpPr>
          <p:spPr>
            <a:xfrm rot="899946" flipH="1">
              <a:off x="4723941" y="4428333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1_1"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6" name="Google Shape;1156;p101"/>
          <p:cNvGrpSpPr/>
          <p:nvPr/>
        </p:nvGrpSpPr>
        <p:grpSpPr>
          <a:xfrm>
            <a:off x="6709650" y="259365"/>
            <a:ext cx="1994400" cy="2929885"/>
            <a:chOff x="6709650" y="259365"/>
            <a:chExt cx="1994400" cy="2929885"/>
          </a:xfrm>
        </p:grpSpPr>
        <p:sp>
          <p:nvSpPr>
            <p:cNvPr id="1157" name="Google Shape;1157;p101"/>
            <p:cNvSpPr/>
            <p:nvPr/>
          </p:nvSpPr>
          <p:spPr>
            <a:xfrm rot="10800000" flipH="1">
              <a:off x="6709650" y="1564461"/>
              <a:ext cx="1759341" cy="1624789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58" name="Google Shape;1158;p101"/>
            <p:cNvGrpSpPr/>
            <p:nvPr/>
          </p:nvGrpSpPr>
          <p:grpSpPr>
            <a:xfrm>
              <a:off x="7894945" y="259365"/>
              <a:ext cx="809104" cy="746170"/>
              <a:chOff x="7894945" y="259365"/>
              <a:chExt cx="809104" cy="746170"/>
            </a:xfrm>
          </p:grpSpPr>
          <p:grpSp>
            <p:nvGrpSpPr>
              <p:cNvPr id="1159" name="Google Shape;1159;p101"/>
              <p:cNvGrpSpPr/>
              <p:nvPr/>
            </p:nvGrpSpPr>
            <p:grpSpPr>
              <a:xfrm flipH="1">
                <a:off x="7983191" y="259365"/>
                <a:ext cx="720858" cy="641784"/>
                <a:chOff x="213566" y="173640"/>
                <a:chExt cx="720858" cy="641784"/>
              </a:xfrm>
            </p:grpSpPr>
            <p:sp>
              <p:nvSpPr>
                <p:cNvPr id="1160" name="Google Shape;1160;p101"/>
                <p:cNvSpPr/>
                <p:nvPr/>
              </p:nvSpPr>
              <p:spPr>
                <a:xfrm rot="772904">
                  <a:off x="415545" y="533491"/>
                  <a:ext cx="191481" cy="2639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98" h="7302" extrusionOk="0">
                      <a:moveTo>
                        <a:pt x="3797" y="1"/>
                      </a:moveTo>
                      <a:cubicBezTo>
                        <a:pt x="3739" y="1"/>
                        <a:pt x="3681" y="6"/>
                        <a:pt x="3622" y="17"/>
                      </a:cubicBezTo>
                      <a:cubicBezTo>
                        <a:pt x="312" y="639"/>
                        <a:pt x="1" y="5929"/>
                        <a:pt x="2950" y="7236"/>
                      </a:cubicBezTo>
                      <a:cubicBezTo>
                        <a:pt x="3054" y="7281"/>
                        <a:pt x="3155" y="7302"/>
                        <a:pt x="3250" y="7302"/>
                      </a:cubicBezTo>
                      <a:cubicBezTo>
                        <a:pt x="3747" y="7302"/>
                        <a:pt x="4073" y="6735"/>
                        <a:pt x="3697" y="6265"/>
                      </a:cubicBezTo>
                      <a:cubicBezTo>
                        <a:pt x="3075" y="5481"/>
                        <a:pt x="2602" y="4597"/>
                        <a:pt x="2851" y="3577"/>
                      </a:cubicBezTo>
                      <a:cubicBezTo>
                        <a:pt x="3099" y="2593"/>
                        <a:pt x="3859" y="2208"/>
                        <a:pt x="4556" y="1610"/>
                      </a:cubicBezTo>
                      <a:cubicBezTo>
                        <a:pt x="5298" y="984"/>
                        <a:pt x="4592" y="1"/>
                        <a:pt x="379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1" name="Google Shape;1161;p101"/>
                <p:cNvSpPr/>
                <p:nvPr/>
              </p:nvSpPr>
              <p:spPr>
                <a:xfrm>
                  <a:off x="213566" y="378966"/>
                  <a:ext cx="345522" cy="192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60" h="5327" extrusionOk="0">
                      <a:moveTo>
                        <a:pt x="4909" y="1"/>
                      </a:moveTo>
                      <a:cubicBezTo>
                        <a:pt x="3979" y="1"/>
                        <a:pt x="3067" y="213"/>
                        <a:pt x="2253" y="744"/>
                      </a:cubicBezTo>
                      <a:cubicBezTo>
                        <a:pt x="809" y="1690"/>
                        <a:pt x="0" y="3433"/>
                        <a:pt x="709" y="5063"/>
                      </a:cubicBezTo>
                      <a:cubicBezTo>
                        <a:pt x="793" y="5248"/>
                        <a:pt x="951" y="5326"/>
                        <a:pt x="1118" y="5326"/>
                      </a:cubicBezTo>
                      <a:cubicBezTo>
                        <a:pt x="1400" y="5326"/>
                        <a:pt x="1705" y="5102"/>
                        <a:pt x="1705" y="4789"/>
                      </a:cubicBezTo>
                      <a:cubicBezTo>
                        <a:pt x="1655" y="3482"/>
                        <a:pt x="2514" y="2312"/>
                        <a:pt x="3783" y="1964"/>
                      </a:cubicBezTo>
                      <a:cubicBezTo>
                        <a:pt x="4127" y="1860"/>
                        <a:pt x="4473" y="1815"/>
                        <a:pt x="4819" y="1815"/>
                      </a:cubicBezTo>
                      <a:cubicBezTo>
                        <a:pt x="5916" y="1815"/>
                        <a:pt x="7012" y="2261"/>
                        <a:pt x="8015" y="2649"/>
                      </a:cubicBezTo>
                      <a:cubicBezTo>
                        <a:pt x="8116" y="2689"/>
                        <a:pt x="8215" y="2708"/>
                        <a:pt x="8308" y="2708"/>
                      </a:cubicBezTo>
                      <a:cubicBezTo>
                        <a:pt x="9100" y="2708"/>
                        <a:pt x="9559" y="1381"/>
                        <a:pt x="8724" y="981"/>
                      </a:cubicBezTo>
                      <a:cubicBezTo>
                        <a:pt x="7572" y="427"/>
                        <a:pt x="6224" y="1"/>
                        <a:pt x="49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2" name="Google Shape;1162;p101"/>
                <p:cNvSpPr/>
                <p:nvPr/>
              </p:nvSpPr>
              <p:spPr>
                <a:xfrm>
                  <a:off x="634044" y="346507"/>
                  <a:ext cx="300380" cy="162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1" h="4485" extrusionOk="0">
                      <a:moveTo>
                        <a:pt x="3946" y="0"/>
                      </a:moveTo>
                      <a:cubicBezTo>
                        <a:pt x="2117" y="0"/>
                        <a:pt x="339" y="1052"/>
                        <a:pt x="45" y="3270"/>
                      </a:cubicBezTo>
                      <a:cubicBezTo>
                        <a:pt x="0" y="3626"/>
                        <a:pt x="287" y="3805"/>
                        <a:pt x="584" y="3805"/>
                      </a:cubicBezTo>
                      <a:cubicBezTo>
                        <a:pt x="786" y="3805"/>
                        <a:pt x="992" y="3723"/>
                        <a:pt x="1103" y="3557"/>
                      </a:cubicBezTo>
                      <a:cubicBezTo>
                        <a:pt x="1720" y="2625"/>
                        <a:pt x="2599" y="1802"/>
                        <a:pt x="3769" y="1802"/>
                      </a:cubicBezTo>
                      <a:cubicBezTo>
                        <a:pt x="3850" y="1802"/>
                        <a:pt x="3932" y="1806"/>
                        <a:pt x="4015" y="1814"/>
                      </a:cubicBezTo>
                      <a:cubicBezTo>
                        <a:pt x="5334" y="1926"/>
                        <a:pt x="5857" y="2959"/>
                        <a:pt x="6367" y="4005"/>
                      </a:cubicBezTo>
                      <a:cubicBezTo>
                        <a:pt x="6531" y="4336"/>
                        <a:pt x="6865" y="4484"/>
                        <a:pt x="7206" y="4484"/>
                      </a:cubicBezTo>
                      <a:cubicBezTo>
                        <a:pt x="7749" y="4484"/>
                        <a:pt x="8310" y="4110"/>
                        <a:pt x="8234" y="3507"/>
                      </a:cubicBezTo>
                      <a:cubicBezTo>
                        <a:pt x="7937" y="1217"/>
                        <a:pt x="5913" y="0"/>
                        <a:pt x="394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3" name="Google Shape;1163;p101"/>
                <p:cNvSpPr/>
                <p:nvPr/>
              </p:nvSpPr>
              <p:spPr>
                <a:xfrm>
                  <a:off x="407507" y="173640"/>
                  <a:ext cx="284225" cy="1728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64" h="4783" extrusionOk="0">
                      <a:moveTo>
                        <a:pt x="6676" y="0"/>
                      </a:moveTo>
                      <a:cubicBezTo>
                        <a:pt x="6385" y="0"/>
                        <a:pt x="6110" y="143"/>
                        <a:pt x="5959" y="489"/>
                      </a:cubicBezTo>
                      <a:cubicBezTo>
                        <a:pt x="5511" y="1484"/>
                        <a:pt x="5213" y="2480"/>
                        <a:pt x="4043" y="2841"/>
                      </a:cubicBezTo>
                      <a:cubicBezTo>
                        <a:pt x="3801" y="2916"/>
                        <a:pt x="3561" y="2951"/>
                        <a:pt x="3325" y="2951"/>
                      </a:cubicBezTo>
                      <a:cubicBezTo>
                        <a:pt x="2432" y="2951"/>
                        <a:pt x="1601" y="2455"/>
                        <a:pt x="981" y="1796"/>
                      </a:cubicBezTo>
                      <a:cubicBezTo>
                        <a:pt x="888" y="1699"/>
                        <a:pt x="767" y="1657"/>
                        <a:pt x="645" y="1657"/>
                      </a:cubicBezTo>
                      <a:cubicBezTo>
                        <a:pt x="327" y="1657"/>
                        <a:pt x="0" y="1943"/>
                        <a:pt x="135" y="2293"/>
                      </a:cubicBezTo>
                      <a:cubicBezTo>
                        <a:pt x="706" y="3805"/>
                        <a:pt x="2143" y="4782"/>
                        <a:pt x="3730" y="4782"/>
                      </a:cubicBezTo>
                      <a:cubicBezTo>
                        <a:pt x="3908" y="4782"/>
                        <a:pt x="4087" y="4770"/>
                        <a:pt x="4267" y="4745"/>
                      </a:cubicBezTo>
                      <a:cubicBezTo>
                        <a:pt x="6022" y="4496"/>
                        <a:pt x="7864" y="2853"/>
                        <a:pt x="7764" y="974"/>
                      </a:cubicBezTo>
                      <a:cubicBezTo>
                        <a:pt x="7733" y="430"/>
                        <a:pt x="7180" y="0"/>
                        <a:pt x="667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164" name="Google Shape;1164;p101"/>
              <p:cNvSpPr/>
              <p:nvPr/>
            </p:nvSpPr>
            <p:spPr>
              <a:xfrm rot="1104443">
                <a:off x="7916503" y="654897"/>
                <a:ext cx="345514" cy="192527"/>
              </a:xfrm>
              <a:custGeom>
                <a:avLst/>
                <a:gdLst/>
                <a:ahLst/>
                <a:cxnLst/>
                <a:rect l="l" t="t" r="r" b="b"/>
                <a:pathLst>
                  <a:path w="9560" h="5327" extrusionOk="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5" name="Google Shape;1165;p101"/>
              <p:cNvSpPr/>
              <p:nvPr/>
            </p:nvSpPr>
            <p:spPr>
              <a:xfrm flipH="1">
                <a:off x="8044084" y="832665"/>
                <a:ext cx="284225" cy="172870"/>
              </a:xfrm>
              <a:custGeom>
                <a:avLst/>
                <a:gdLst/>
                <a:ahLst/>
                <a:cxnLst/>
                <a:rect l="l" t="t" r="r" b="b"/>
                <a:pathLst>
                  <a:path w="7864" h="4783" extrusionOk="0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166" name="Google Shape;1166;p101"/>
          <p:cNvSpPr txBox="1">
            <a:spLocks noGrp="1"/>
          </p:cNvSpPr>
          <p:nvPr>
            <p:ph type="title"/>
          </p:nvPr>
        </p:nvSpPr>
        <p:spPr>
          <a:xfrm>
            <a:off x="813700" y="1510872"/>
            <a:ext cx="5540100" cy="16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67" name="Google Shape;1167;p101"/>
          <p:cNvSpPr txBox="1">
            <a:spLocks noGrp="1"/>
          </p:cNvSpPr>
          <p:nvPr>
            <p:ph type="title" idx="2" hasCustomPrompt="1"/>
          </p:nvPr>
        </p:nvSpPr>
        <p:spPr>
          <a:xfrm>
            <a:off x="6013875" y="195593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168" name="Google Shape;1168;p101"/>
          <p:cNvSpPr txBox="1">
            <a:spLocks noGrp="1"/>
          </p:cNvSpPr>
          <p:nvPr>
            <p:ph type="subTitle" idx="1"/>
          </p:nvPr>
        </p:nvSpPr>
        <p:spPr>
          <a:xfrm>
            <a:off x="715100" y="3446650"/>
            <a:ext cx="5540100" cy="5007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R="100013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1_1_1">
    <p:spTree>
      <p:nvGrpSpPr>
        <p:cNvPr id="1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0" name="Google Shape;1170;p102"/>
          <p:cNvGrpSpPr/>
          <p:nvPr/>
        </p:nvGrpSpPr>
        <p:grpSpPr>
          <a:xfrm flipH="1">
            <a:off x="420819" y="289816"/>
            <a:ext cx="886218" cy="953042"/>
            <a:chOff x="6882175" y="2207400"/>
            <a:chExt cx="465475" cy="500600"/>
          </a:xfrm>
        </p:grpSpPr>
        <p:sp>
          <p:nvSpPr>
            <p:cNvPr id="1171" name="Google Shape;1171;p102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102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102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4" name="Google Shape;1174;p102"/>
          <p:cNvSpPr txBox="1">
            <a:spLocks noGrp="1"/>
          </p:cNvSpPr>
          <p:nvPr>
            <p:ph type="title"/>
          </p:nvPr>
        </p:nvSpPr>
        <p:spPr>
          <a:xfrm>
            <a:off x="2821000" y="1500150"/>
            <a:ext cx="5607900" cy="16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75" name="Google Shape;1175;p102"/>
          <p:cNvSpPr txBox="1">
            <a:spLocks noGrp="1"/>
          </p:cNvSpPr>
          <p:nvPr>
            <p:ph type="title" idx="2" hasCustomPrompt="1"/>
          </p:nvPr>
        </p:nvSpPr>
        <p:spPr>
          <a:xfrm>
            <a:off x="-85700" y="1941888"/>
            <a:ext cx="31509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176" name="Google Shape;1176;p102"/>
          <p:cNvSpPr txBox="1">
            <a:spLocks noGrp="1"/>
          </p:cNvSpPr>
          <p:nvPr>
            <p:ph type="subTitle" idx="1"/>
          </p:nvPr>
        </p:nvSpPr>
        <p:spPr>
          <a:xfrm>
            <a:off x="2888750" y="3450650"/>
            <a:ext cx="5540100" cy="5007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p103"/>
          <p:cNvSpPr txBox="1">
            <a:spLocks noGrp="1"/>
          </p:cNvSpPr>
          <p:nvPr>
            <p:ph type="title"/>
          </p:nvPr>
        </p:nvSpPr>
        <p:spPr>
          <a:xfrm>
            <a:off x="3865000" y="3392700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179" name="Google Shape;1179;p103"/>
          <p:cNvSpPr txBox="1">
            <a:spLocks noGrp="1"/>
          </p:cNvSpPr>
          <p:nvPr>
            <p:ph type="subTitle" idx="1"/>
          </p:nvPr>
        </p:nvSpPr>
        <p:spPr>
          <a:xfrm>
            <a:off x="2201200" y="165240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1180" name="Google Shape;1180;p103"/>
          <p:cNvGrpSpPr/>
          <p:nvPr/>
        </p:nvGrpSpPr>
        <p:grpSpPr>
          <a:xfrm rot="2700000">
            <a:off x="1392909" y="708131"/>
            <a:ext cx="767092" cy="1271458"/>
            <a:chOff x="405093" y="226883"/>
            <a:chExt cx="767099" cy="1271470"/>
          </a:xfrm>
        </p:grpSpPr>
        <p:sp>
          <p:nvSpPr>
            <p:cNvPr id="1181" name="Google Shape;1181;p103"/>
            <p:cNvSpPr/>
            <p:nvPr/>
          </p:nvSpPr>
          <p:spPr>
            <a:xfrm flipH="1">
              <a:off x="405093" y="500084"/>
              <a:ext cx="506235" cy="434247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103"/>
            <p:cNvSpPr/>
            <p:nvPr/>
          </p:nvSpPr>
          <p:spPr>
            <a:xfrm flipH="1">
              <a:off x="689767" y="1224277"/>
              <a:ext cx="304686" cy="274076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103"/>
            <p:cNvSpPr/>
            <p:nvPr/>
          </p:nvSpPr>
          <p:spPr>
            <a:xfrm flipH="1">
              <a:off x="911329" y="881679"/>
              <a:ext cx="260863" cy="23505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103"/>
            <p:cNvSpPr/>
            <p:nvPr/>
          </p:nvSpPr>
          <p:spPr>
            <a:xfrm flipH="1">
              <a:off x="791351" y="226883"/>
              <a:ext cx="190751" cy="171867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3">
    <p:spTree>
      <p:nvGrpSpPr>
        <p:cNvPr id="1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" name="Google Shape;1186;p10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3_1">
    <p:spTree>
      <p:nvGrpSpPr>
        <p:cNvPr id="1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p10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189" name="Google Shape;1189;p105"/>
          <p:cNvGrpSpPr/>
          <p:nvPr/>
        </p:nvGrpSpPr>
        <p:grpSpPr>
          <a:xfrm>
            <a:off x="8214375" y="223082"/>
            <a:ext cx="699624" cy="760571"/>
            <a:chOff x="8472500" y="116350"/>
            <a:chExt cx="573886" cy="623879"/>
          </a:xfrm>
        </p:grpSpPr>
        <p:sp>
          <p:nvSpPr>
            <p:cNvPr id="1190" name="Google Shape;1190;p105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105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105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105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3_1_1">
    <p:spTree>
      <p:nvGrpSpPr>
        <p:cNvPr id="1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p106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6" name="Google Shape;1196;p106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7" name="Google Shape;1197;p10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4">
    <p:spTree>
      <p:nvGrpSpPr>
        <p:cNvPr id="1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p107"/>
          <p:cNvSpPr/>
          <p:nvPr/>
        </p:nvSpPr>
        <p:spPr>
          <a:xfrm rot="-453958">
            <a:off x="736588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0" name="Google Shape;1200;p107"/>
          <p:cNvSpPr/>
          <p:nvPr/>
        </p:nvSpPr>
        <p:spPr>
          <a:xfrm rot="453958" flipH="1">
            <a:off x="7454513" y="596040"/>
            <a:ext cx="952905" cy="389494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1" name="Google Shape;1201;p10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4_1">
    <p:spTree>
      <p:nvGrpSpPr>
        <p:cNvPr id="1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108"/>
          <p:cNvSpPr/>
          <p:nvPr/>
        </p:nvSpPr>
        <p:spPr>
          <a:xfrm flipH="1">
            <a:off x="394395" y="463000"/>
            <a:ext cx="1161831" cy="644689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4" name="Google Shape;1204;p10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p109"/>
          <p:cNvSpPr txBox="1">
            <a:spLocks noGrp="1"/>
          </p:cNvSpPr>
          <p:nvPr>
            <p:ph type="subTitle" idx="1"/>
          </p:nvPr>
        </p:nvSpPr>
        <p:spPr>
          <a:xfrm>
            <a:off x="720000" y="2817018"/>
            <a:ext cx="30684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7" name="Google Shape;1207;p109"/>
          <p:cNvSpPr txBox="1">
            <a:spLocks noGrp="1"/>
          </p:cNvSpPr>
          <p:nvPr>
            <p:ph type="title"/>
          </p:nvPr>
        </p:nvSpPr>
        <p:spPr>
          <a:xfrm>
            <a:off x="720000" y="2244318"/>
            <a:ext cx="30684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208" name="Google Shape;1208;p109"/>
          <p:cNvGrpSpPr/>
          <p:nvPr/>
        </p:nvGrpSpPr>
        <p:grpSpPr>
          <a:xfrm rot="841945">
            <a:off x="477773" y="430033"/>
            <a:ext cx="1537028" cy="1311591"/>
            <a:chOff x="6501025" y="2106525"/>
            <a:chExt cx="846625" cy="722450"/>
          </a:xfrm>
        </p:grpSpPr>
        <p:sp>
          <p:nvSpPr>
            <p:cNvPr id="1209" name="Google Shape;1209;p109"/>
            <p:cNvSpPr/>
            <p:nvPr/>
          </p:nvSpPr>
          <p:spPr>
            <a:xfrm>
              <a:off x="6501025" y="2106525"/>
              <a:ext cx="728400" cy="722450"/>
            </a:xfrm>
            <a:custGeom>
              <a:avLst/>
              <a:gdLst/>
              <a:ahLst/>
              <a:cxnLst/>
              <a:rect l="l" t="t" r="r" b="b"/>
              <a:pathLst>
                <a:path w="29136" h="28898" extrusionOk="0">
                  <a:moveTo>
                    <a:pt x="16801" y="1"/>
                  </a:moveTo>
                  <a:cubicBezTo>
                    <a:pt x="14850" y="1"/>
                    <a:pt x="13073" y="910"/>
                    <a:pt x="12260" y="3294"/>
                  </a:cubicBezTo>
                  <a:cubicBezTo>
                    <a:pt x="11550" y="5347"/>
                    <a:pt x="12421" y="7177"/>
                    <a:pt x="13765" y="8720"/>
                  </a:cubicBezTo>
                  <a:cubicBezTo>
                    <a:pt x="14201" y="9218"/>
                    <a:pt x="14662" y="9691"/>
                    <a:pt x="15110" y="10176"/>
                  </a:cubicBezTo>
                  <a:cubicBezTo>
                    <a:pt x="14736" y="9952"/>
                    <a:pt x="14375" y="9740"/>
                    <a:pt x="14002" y="9529"/>
                  </a:cubicBezTo>
                  <a:cubicBezTo>
                    <a:pt x="13005" y="8952"/>
                    <a:pt x="11846" y="8552"/>
                    <a:pt x="10727" y="8552"/>
                  </a:cubicBezTo>
                  <a:cubicBezTo>
                    <a:pt x="9626" y="8552"/>
                    <a:pt x="8563" y="8939"/>
                    <a:pt x="7729" y="9927"/>
                  </a:cubicBezTo>
                  <a:cubicBezTo>
                    <a:pt x="5975" y="12005"/>
                    <a:pt x="6659" y="14719"/>
                    <a:pt x="8439" y="16498"/>
                  </a:cubicBezTo>
                  <a:cubicBezTo>
                    <a:pt x="8725" y="16785"/>
                    <a:pt x="9036" y="17046"/>
                    <a:pt x="9347" y="17307"/>
                  </a:cubicBezTo>
                  <a:cubicBezTo>
                    <a:pt x="8512" y="16961"/>
                    <a:pt x="7623" y="16766"/>
                    <a:pt x="6753" y="16766"/>
                  </a:cubicBezTo>
                  <a:cubicBezTo>
                    <a:pt x="5588" y="16766"/>
                    <a:pt x="4460" y="17117"/>
                    <a:pt x="3548" y="17930"/>
                  </a:cubicBezTo>
                  <a:cubicBezTo>
                    <a:pt x="1" y="21078"/>
                    <a:pt x="3050" y="25621"/>
                    <a:pt x="6273" y="27413"/>
                  </a:cubicBezTo>
                  <a:cubicBezTo>
                    <a:pt x="8099" y="28439"/>
                    <a:pt x="10073" y="28898"/>
                    <a:pt x="12054" y="28898"/>
                  </a:cubicBezTo>
                  <a:cubicBezTo>
                    <a:pt x="17232" y="28898"/>
                    <a:pt x="22461" y="25767"/>
                    <a:pt x="25215" y="21464"/>
                  </a:cubicBezTo>
                  <a:cubicBezTo>
                    <a:pt x="29136" y="15316"/>
                    <a:pt x="28053" y="6629"/>
                    <a:pt x="22191" y="2012"/>
                  </a:cubicBezTo>
                  <a:cubicBezTo>
                    <a:pt x="20699" y="836"/>
                    <a:pt x="18670" y="1"/>
                    <a:pt x="16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109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109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109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">
    <p:spTree>
      <p:nvGrpSpPr>
        <p:cNvPr id="1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p110"/>
          <p:cNvSpPr/>
          <p:nvPr/>
        </p:nvSpPr>
        <p:spPr>
          <a:xfrm rot="5400000">
            <a:off x="4360837" y="600191"/>
            <a:ext cx="4388254" cy="4052698"/>
          </a:xfrm>
          <a:custGeom>
            <a:avLst/>
            <a:gdLst/>
            <a:ahLst/>
            <a:cxnLst/>
            <a:rect l="l" t="t" r="r" b="b"/>
            <a:pathLst>
              <a:path w="22503" h="20782" extrusionOk="0">
                <a:moveTo>
                  <a:pt x="12708" y="18400"/>
                </a:moveTo>
                <a:lnTo>
                  <a:pt x="12708" y="18400"/>
                </a:lnTo>
                <a:cubicBezTo>
                  <a:pt x="12215" y="18530"/>
                  <a:pt x="11709" y="18598"/>
                  <a:pt x="11204" y="18598"/>
                </a:cubicBezTo>
                <a:cubicBezTo>
                  <a:pt x="11033" y="18598"/>
                  <a:pt x="10862" y="18590"/>
                  <a:pt x="10692" y="18574"/>
                </a:cubicBezTo>
                <a:cubicBezTo>
                  <a:pt x="10580" y="18562"/>
                  <a:pt x="10468" y="18549"/>
                  <a:pt x="10368" y="18537"/>
                </a:cubicBezTo>
                <a:cubicBezTo>
                  <a:pt x="10380" y="18512"/>
                  <a:pt x="10405" y="18499"/>
                  <a:pt x="10430" y="18475"/>
                </a:cubicBezTo>
                <a:cubicBezTo>
                  <a:pt x="10731" y="18509"/>
                  <a:pt x="11032" y="18528"/>
                  <a:pt x="11333" y="18528"/>
                </a:cubicBezTo>
                <a:cubicBezTo>
                  <a:pt x="11580" y="18528"/>
                  <a:pt x="11826" y="18515"/>
                  <a:pt x="12073" y="18487"/>
                </a:cubicBezTo>
                <a:cubicBezTo>
                  <a:pt x="12285" y="18475"/>
                  <a:pt x="12496" y="18437"/>
                  <a:pt x="12708" y="18400"/>
                </a:cubicBezTo>
                <a:close/>
                <a:moveTo>
                  <a:pt x="11250" y="0"/>
                </a:moveTo>
                <a:cubicBezTo>
                  <a:pt x="8027" y="0"/>
                  <a:pt x="4829" y="1364"/>
                  <a:pt x="2826" y="3951"/>
                </a:cubicBezTo>
                <a:cubicBezTo>
                  <a:pt x="611" y="6776"/>
                  <a:pt x="1" y="10783"/>
                  <a:pt x="1619" y="14044"/>
                </a:cubicBezTo>
                <a:cubicBezTo>
                  <a:pt x="1917" y="14641"/>
                  <a:pt x="2291" y="15201"/>
                  <a:pt x="2714" y="15712"/>
                </a:cubicBezTo>
                <a:cubicBezTo>
                  <a:pt x="4295" y="18176"/>
                  <a:pt x="6809" y="20105"/>
                  <a:pt x="9696" y="20640"/>
                </a:cubicBezTo>
                <a:cubicBezTo>
                  <a:pt x="10209" y="20736"/>
                  <a:pt x="10711" y="20782"/>
                  <a:pt x="11201" y="20782"/>
                </a:cubicBezTo>
                <a:cubicBezTo>
                  <a:pt x="14404" y="20782"/>
                  <a:pt x="17119" y="18840"/>
                  <a:pt x="19105" y="16272"/>
                </a:cubicBezTo>
                <a:cubicBezTo>
                  <a:pt x="21395" y="13310"/>
                  <a:pt x="22502" y="9476"/>
                  <a:pt x="20885" y="5929"/>
                </a:cubicBezTo>
                <a:cubicBezTo>
                  <a:pt x="19428" y="2731"/>
                  <a:pt x="16143" y="541"/>
                  <a:pt x="12695" y="93"/>
                </a:cubicBezTo>
                <a:cubicBezTo>
                  <a:pt x="12216" y="31"/>
                  <a:pt x="11732" y="0"/>
                  <a:pt x="1125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5" name="Google Shape;1215;p110"/>
          <p:cNvSpPr txBox="1">
            <a:spLocks noGrp="1"/>
          </p:cNvSpPr>
          <p:nvPr>
            <p:ph type="subTitle" idx="1"/>
          </p:nvPr>
        </p:nvSpPr>
        <p:spPr>
          <a:xfrm>
            <a:off x="715100" y="1917600"/>
            <a:ext cx="3664800" cy="26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1216" name="Google Shape;1216;p110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4345500" cy="122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_1">
    <p:spTree>
      <p:nvGrpSpPr>
        <p:cNvPr id="1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p111"/>
          <p:cNvSpPr txBox="1">
            <a:spLocks noGrp="1"/>
          </p:cNvSpPr>
          <p:nvPr>
            <p:ph type="subTitle" idx="1"/>
          </p:nvPr>
        </p:nvSpPr>
        <p:spPr>
          <a:xfrm>
            <a:off x="3769350" y="3254300"/>
            <a:ext cx="41019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9" name="Google Shape;1219;p111"/>
          <p:cNvSpPr txBox="1">
            <a:spLocks noGrp="1"/>
          </p:cNvSpPr>
          <p:nvPr>
            <p:ph type="title"/>
          </p:nvPr>
        </p:nvSpPr>
        <p:spPr>
          <a:xfrm>
            <a:off x="3769350" y="2681600"/>
            <a:ext cx="4101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2_1_1">
    <p:spTree>
      <p:nvGrpSpPr>
        <p:cNvPr id="1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p112"/>
          <p:cNvSpPr txBox="1">
            <a:spLocks noGrp="1"/>
          </p:cNvSpPr>
          <p:nvPr>
            <p:ph type="body" idx="1"/>
          </p:nvPr>
        </p:nvSpPr>
        <p:spPr>
          <a:xfrm>
            <a:off x="720000" y="1343525"/>
            <a:ext cx="77136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222" name="Google Shape;1222;p112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223" name="Google Shape;1223;p112"/>
          <p:cNvGrpSpPr/>
          <p:nvPr/>
        </p:nvGrpSpPr>
        <p:grpSpPr>
          <a:xfrm>
            <a:off x="7619922" y="274307"/>
            <a:ext cx="1201654" cy="4704219"/>
            <a:chOff x="7619922" y="274307"/>
            <a:chExt cx="1201654" cy="4704219"/>
          </a:xfrm>
        </p:grpSpPr>
        <p:grpSp>
          <p:nvGrpSpPr>
            <p:cNvPr id="1224" name="Google Shape;1224;p112"/>
            <p:cNvGrpSpPr/>
            <p:nvPr/>
          </p:nvGrpSpPr>
          <p:grpSpPr>
            <a:xfrm>
              <a:off x="7619922" y="3933006"/>
              <a:ext cx="1201654" cy="1045519"/>
              <a:chOff x="3918275" y="2946475"/>
              <a:chExt cx="1042650" cy="907175"/>
            </a:xfrm>
          </p:grpSpPr>
          <p:sp>
            <p:nvSpPr>
              <p:cNvPr id="1225" name="Google Shape;1225;p112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6" name="Google Shape;1226;p112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7" name="Google Shape;1227;p112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8" name="Google Shape;1228;p112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9" name="Google Shape;1229;p112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0" name="Google Shape;1230;p112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1" name="Google Shape;1231;p112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2" name="Google Shape;1232;p112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3" name="Google Shape;1233;p112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34" name="Google Shape;1234;p112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1235" name="Google Shape;1235;p112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6" name="Google Shape;1236;p112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7" name="Google Shape;1237;p112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8" name="Google Shape;1238;p112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_1_1_1">
    <p:spTree>
      <p:nvGrpSpPr>
        <p:cNvPr id="1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p113"/>
          <p:cNvSpPr/>
          <p:nvPr/>
        </p:nvSpPr>
        <p:spPr>
          <a:xfrm rot="-1505648">
            <a:off x="7800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1" name="Google Shape;1241;p113"/>
          <p:cNvSpPr/>
          <p:nvPr/>
        </p:nvSpPr>
        <p:spPr>
          <a:xfrm rot="-1505648">
            <a:off x="7442428" y="492155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2" name="Google Shape;1242;p113"/>
          <p:cNvSpPr txBox="1">
            <a:spLocks noGrp="1"/>
          </p:cNvSpPr>
          <p:nvPr>
            <p:ph type="body" idx="1"/>
          </p:nvPr>
        </p:nvSpPr>
        <p:spPr>
          <a:xfrm>
            <a:off x="1278675" y="1343525"/>
            <a:ext cx="6596100" cy="32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243" name="Google Shape;1243;p113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5" name="Google Shape;1245;p114"/>
          <p:cNvGrpSpPr/>
          <p:nvPr/>
        </p:nvGrpSpPr>
        <p:grpSpPr>
          <a:xfrm>
            <a:off x="8339750" y="223063"/>
            <a:ext cx="573886" cy="623879"/>
            <a:chOff x="8472500" y="116350"/>
            <a:chExt cx="573886" cy="623879"/>
          </a:xfrm>
        </p:grpSpPr>
        <p:sp>
          <p:nvSpPr>
            <p:cNvPr id="1246" name="Google Shape;1246;p114"/>
            <p:cNvSpPr/>
            <p:nvPr/>
          </p:nvSpPr>
          <p:spPr>
            <a:xfrm>
              <a:off x="8850559" y="116350"/>
              <a:ext cx="195827" cy="16798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114"/>
            <p:cNvSpPr/>
            <p:nvPr/>
          </p:nvSpPr>
          <p:spPr>
            <a:xfrm>
              <a:off x="8732698" y="480857"/>
              <a:ext cx="117862" cy="106021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114"/>
            <p:cNvSpPr/>
            <p:nvPr/>
          </p:nvSpPr>
          <p:spPr>
            <a:xfrm>
              <a:off x="8631796" y="284314"/>
              <a:ext cx="100910" cy="90928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114"/>
            <p:cNvSpPr/>
            <p:nvPr/>
          </p:nvSpPr>
          <p:spPr>
            <a:xfrm>
              <a:off x="8472500" y="616574"/>
              <a:ext cx="137447" cy="12365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0" name="Google Shape;1250;p114"/>
          <p:cNvSpPr txBox="1">
            <a:spLocks noGrp="1"/>
          </p:cNvSpPr>
          <p:nvPr>
            <p:ph type="subTitle" idx="1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1251" name="Google Shape;1251;p114"/>
          <p:cNvSpPr txBox="1">
            <a:spLocks noGrp="1"/>
          </p:cNvSpPr>
          <p:nvPr>
            <p:ph type="subTitle" idx="2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1252" name="Google Shape;1252;p114"/>
          <p:cNvSpPr txBox="1">
            <a:spLocks noGrp="1"/>
          </p:cNvSpPr>
          <p:nvPr>
            <p:ph type="subTitle" idx="3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3" name="Google Shape;1253;p114"/>
          <p:cNvSpPr txBox="1">
            <a:spLocks noGrp="1"/>
          </p:cNvSpPr>
          <p:nvPr>
            <p:ph type="subTitle" idx="4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4" name="Google Shape;1254;p11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255" name="Google Shape;1255;p114"/>
          <p:cNvSpPr txBox="1">
            <a:spLocks noGrp="1"/>
          </p:cNvSpPr>
          <p:nvPr>
            <p:ph type="subTitle" idx="5"/>
          </p:nvPr>
        </p:nvSpPr>
        <p:spPr>
          <a:xfrm>
            <a:off x="702525" y="1212700"/>
            <a:ext cx="6289200" cy="6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7" name="Google Shape;1257;p115"/>
          <p:cNvGrpSpPr/>
          <p:nvPr/>
        </p:nvGrpSpPr>
        <p:grpSpPr>
          <a:xfrm>
            <a:off x="8012922" y="289989"/>
            <a:ext cx="655668" cy="705145"/>
            <a:chOff x="6882175" y="2207400"/>
            <a:chExt cx="465475" cy="500600"/>
          </a:xfrm>
        </p:grpSpPr>
        <p:sp>
          <p:nvSpPr>
            <p:cNvPr id="1258" name="Google Shape;1258;p115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115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115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61" name="Google Shape;1261;p115"/>
          <p:cNvSpPr/>
          <p:nvPr/>
        </p:nvSpPr>
        <p:spPr>
          <a:xfrm rot="-698491">
            <a:off x="777440" y="619604"/>
            <a:ext cx="728576" cy="305163"/>
          </a:xfrm>
          <a:custGeom>
            <a:avLst/>
            <a:gdLst/>
            <a:ahLst/>
            <a:cxnLst/>
            <a:rect l="l" t="t" r="r" b="b"/>
            <a:pathLst>
              <a:path w="20476" h="8369" extrusionOk="0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2" name="Google Shape;1262;p115"/>
          <p:cNvSpPr txBox="1">
            <a:spLocks noGrp="1"/>
          </p:cNvSpPr>
          <p:nvPr>
            <p:ph type="subTitle" idx="1"/>
          </p:nvPr>
        </p:nvSpPr>
        <p:spPr>
          <a:xfrm>
            <a:off x="1278675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1263" name="Google Shape;1263;p115"/>
          <p:cNvSpPr txBox="1">
            <a:spLocks noGrp="1"/>
          </p:cNvSpPr>
          <p:nvPr>
            <p:ph type="subTitle" idx="2"/>
          </p:nvPr>
        </p:nvSpPr>
        <p:spPr>
          <a:xfrm>
            <a:off x="4758800" y="1319000"/>
            <a:ext cx="3096300" cy="328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1264" name="Google Shape;1264;p115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_1_1">
    <p:spTree>
      <p:nvGrpSpPr>
        <p:cNvPr id="1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6" name="Google Shape;1266;p116"/>
          <p:cNvGrpSpPr/>
          <p:nvPr/>
        </p:nvGrpSpPr>
        <p:grpSpPr>
          <a:xfrm>
            <a:off x="6298626" y="3452474"/>
            <a:ext cx="2249804" cy="1495244"/>
            <a:chOff x="6298626" y="3452474"/>
            <a:chExt cx="2249804" cy="1495244"/>
          </a:xfrm>
        </p:grpSpPr>
        <p:sp>
          <p:nvSpPr>
            <p:cNvPr id="1267" name="Google Shape;1267;p116"/>
            <p:cNvSpPr/>
            <p:nvPr/>
          </p:nvSpPr>
          <p:spPr>
            <a:xfrm>
              <a:off x="6699969" y="3452474"/>
              <a:ext cx="1848461" cy="1495244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116"/>
            <p:cNvSpPr/>
            <p:nvPr/>
          </p:nvSpPr>
          <p:spPr>
            <a:xfrm>
              <a:off x="6298626" y="4068073"/>
              <a:ext cx="1134006" cy="802175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69" name="Google Shape;1269;p116"/>
          <p:cNvSpPr txBox="1">
            <a:spLocks noGrp="1"/>
          </p:cNvSpPr>
          <p:nvPr>
            <p:ph type="subTitle" idx="1"/>
          </p:nvPr>
        </p:nvSpPr>
        <p:spPr>
          <a:xfrm>
            <a:off x="715100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>
            <a:endParaRPr/>
          </a:p>
        </p:txBody>
      </p:sp>
      <p:sp>
        <p:nvSpPr>
          <p:cNvPr id="1270" name="Google Shape;1270;p116"/>
          <p:cNvSpPr txBox="1">
            <a:spLocks noGrp="1"/>
          </p:cNvSpPr>
          <p:nvPr>
            <p:ph type="subTitle" idx="2"/>
          </p:nvPr>
        </p:nvSpPr>
        <p:spPr>
          <a:xfrm>
            <a:off x="4862275" y="1674000"/>
            <a:ext cx="3566700" cy="25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9pPr>
          </a:lstStyle>
          <a:p>
            <a:endParaRPr/>
          </a:p>
        </p:txBody>
      </p:sp>
      <p:sp>
        <p:nvSpPr>
          <p:cNvPr id="1271" name="Google Shape;1271;p116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p117"/>
          <p:cNvSpPr txBox="1">
            <a:spLocks noGrp="1"/>
          </p:cNvSpPr>
          <p:nvPr>
            <p:ph type="title"/>
          </p:nvPr>
        </p:nvSpPr>
        <p:spPr>
          <a:xfrm>
            <a:off x="7200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74" name="Google Shape;1274;p117"/>
          <p:cNvSpPr txBox="1">
            <a:spLocks noGrp="1"/>
          </p:cNvSpPr>
          <p:nvPr>
            <p:ph type="subTitle" idx="1"/>
          </p:nvPr>
        </p:nvSpPr>
        <p:spPr>
          <a:xfrm>
            <a:off x="8518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5" name="Google Shape;1275;p117"/>
          <p:cNvSpPr txBox="1">
            <a:spLocks noGrp="1"/>
          </p:cNvSpPr>
          <p:nvPr>
            <p:ph type="title" idx="2"/>
          </p:nvPr>
        </p:nvSpPr>
        <p:spPr>
          <a:xfrm>
            <a:off x="34038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76" name="Google Shape;1276;p117"/>
          <p:cNvSpPr txBox="1">
            <a:spLocks noGrp="1"/>
          </p:cNvSpPr>
          <p:nvPr>
            <p:ph type="subTitle" idx="3"/>
          </p:nvPr>
        </p:nvSpPr>
        <p:spPr>
          <a:xfrm>
            <a:off x="353580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7" name="Google Shape;1277;p117"/>
          <p:cNvSpPr txBox="1">
            <a:spLocks noGrp="1"/>
          </p:cNvSpPr>
          <p:nvPr>
            <p:ph type="title" idx="4"/>
          </p:nvPr>
        </p:nvSpPr>
        <p:spPr>
          <a:xfrm>
            <a:off x="6087600" y="2378402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78" name="Google Shape;1278;p117"/>
          <p:cNvSpPr txBox="1">
            <a:spLocks noGrp="1"/>
          </p:cNvSpPr>
          <p:nvPr>
            <p:ph type="subTitle" idx="5"/>
          </p:nvPr>
        </p:nvSpPr>
        <p:spPr>
          <a:xfrm>
            <a:off x="6219450" y="2951100"/>
            <a:ext cx="2072700" cy="1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9" name="Google Shape;1279;p117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280" name="Google Shape;1280;p117"/>
          <p:cNvSpPr/>
          <p:nvPr/>
        </p:nvSpPr>
        <p:spPr>
          <a:xfrm rot="-1505648">
            <a:off x="4111228" y="4272930"/>
            <a:ext cx="921338" cy="511267"/>
          </a:xfrm>
          <a:custGeom>
            <a:avLst/>
            <a:gdLst/>
            <a:ahLst/>
            <a:cxnLst/>
            <a:rect l="l" t="t" r="r" b="b"/>
            <a:pathLst>
              <a:path w="20204" h="11211" extrusionOk="0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81" name="Google Shape;1281;p117"/>
          <p:cNvGrpSpPr/>
          <p:nvPr/>
        </p:nvGrpSpPr>
        <p:grpSpPr>
          <a:xfrm>
            <a:off x="254500" y="330616"/>
            <a:ext cx="629648" cy="677162"/>
            <a:chOff x="6882175" y="2207400"/>
            <a:chExt cx="465475" cy="500600"/>
          </a:xfrm>
        </p:grpSpPr>
        <p:sp>
          <p:nvSpPr>
            <p:cNvPr id="1282" name="Google Shape;1282;p117"/>
            <p:cNvSpPr/>
            <p:nvPr/>
          </p:nvSpPr>
          <p:spPr>
            <a:xfrm>
              <a:off x="7042100" y="2207400"/>
              <a:ext cx="305550" cy="262100"/>
            </a:xfrm>
            <a:custGeom>
              <a:avLst/>
              <a:gdLst/>
              <a:ahLst/>
              <a:cxnLst/>
              <a:rect l="l" t="t" r="r" b="b"/>
              <a:pathLst>
                <a:path w="12222" h="10484" extrusionOk="0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117"/>
            <p:cNvSpPr/>
            <p:nvPr/>
          </p:nvSpPr>
          <p:spPr>
            <a:xfrm>
              <a:off x="6997300" y="2542575"/>
              <a:ext cx="183900" cy="165425"/>
            </a:xfrm>
            <a:custGeom>
              <a:avLst/>
              <a:gdLst/>
              <a:ahLst/>
              <a:cxnLst/>
              <a:rect l="l" t="t" r="r" b="b"/>
              <a:pathLst>
                <a:path w="7356" h="6617" extrusionOk="0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117"/>
            <p:cNvSpPr/>
            <p:nvPr/>
          </p:nvSpPr>
          <p:spPr>
            <a:xfrm>
              <a:off x="6882175" y="2378125"/>
              <a:ext cx="157450" cy="141875"/>
            </a:xfrm>
            <a:custGeom>
              <a:avLst/>
              <a:gdLst/>
              <a:ahLst/>
              <a:cxnLst/>
              <a:rect l="l" t="t" r="r" b="b"/>
              <a:pathLst>
                <a:path w="6298" h="5675" extrusionOk="0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p118"/>
          <p:cNvSpPr txBox="1">
            <a:spLocks noGrp="1"/>
          </p:cNvSpPr>
          <p:nvPr>
            <p:ph type="subTitle" idx="1"/>
          </p:nvPr>
        </p:nvSpPr>
        <p:spPr>
          <a:xfrm>
            <a:off x="2176000" y="13836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7" name="Google Shape;1287;p118"/>
          <p:cNvSpPr txBox="1">
            <a:spLocks noGrp="1"/>
          </p:cNvSpPr>
          <p:nvPr>
            <p:ph type="subTitle" idx="2"/>
          </p:nvPr>
        </p:nvSpPr>
        <p:spPr>
          <a:xfrm>
            <a:off x="2176000" y="349495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8" name="Google Shape;1288;p118"/>
          <p:cNvSpPr txBox="1">
            <a:spLocks noGrp="1"/>
          </p:cNvSpPr>
          <p:nvPr>
            <p:ph type="subTitle" idx="3"/>
          </p:nvPr>
        </p:nvSpPr>
        <p:spPr>
          <a:xfrm>
            <a:off x="2176000" y="2397900"/>
            <a:ext cx="6252900" cy="73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9" name="Google Shape;1289;p118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290" name="Google Shape;1290;p118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1291" name="Google Shape;1291;p118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118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118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118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118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118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118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BLANK_1_1_1_2_1_1">
    <p:spTree>
      <p:nvGrpSpPr>
        <p:cNvPr id="1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p119"/>
          <p:cNvSpPr txBox="1">
            <a:spLocks noGrp="1"/>
          </p:cNvSpPr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00" name="Google Shape;1300;p119"/>
          <p:cNvSpPr txBox="1">
            <a:spLocks noGrp="1"/>
          </p:cNvSpPr>
          <p:nvPr>
            <p:ph type="subTitle" idx="1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1" name="Google Shape;1301;p119"/>
          <p:cNvSpPr txBox="1">
            <a:spLocks noGrp="1"/>
          </p:cNvSpPr>
          <p:nvPr>
            <p:ph type="title" idx="2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02" name="Google Shape;1302;p119"/>
          <p:cNvSpPr txBox="1">
            <a:spLocks noGrp="1"/>
          </p:cNvSpPr>
          <p:nvPr>
            <p:ph type="subTitle" idx="3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3" name="Google Shape;1303;p119"/>
          <p:cNvSpPr txBox="1">
            <a:spLocks noGrp="1"/>
          </p:cNvSpPr>
          <p:nvPr>
            <p:ph type="title" idx="4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04" name="Google Shape;1304;p119"/>
          <p:cNvSpPr txBox="1">
            <a:spLocks noGrp="1"/>
          </p:cNvSpPr>
          <p:nvPr>
            <p:ph type="subTitle" idx="5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5" name="Google Shape;1305;p119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7" name="Google Shape;1307;p120"/>
          <p:cNvGrpSpPr/>
          <p:nvPr/>
        </p:nvGrpSpPr>
        <p:grpSpPr>
          <a:xfrm>
            <a:off x="315087" y="535002"/>
            <a:ext cx="8455925" cy="4351876"/>
            <a:chOff x="315087" y="535002"/>
            <a:chExt cx="8455925" cy="4351876"/>
          </a:xfrm>
        </p:grpSpPr>
        <p:sp>
          <p:nvSpPr>
            <p:cNvPr id="1308" name="Google Shape;1308;p120"/>
            <p:cNvSpPr/>
            <p:nvPr/>
          </p:nvSpPr>
          <p:spPr>
            <a:xfrm rot="-453958">
              <a:off x="736588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120"/>
            <p:cNvSpPr/>
            <p:nvPr/>
          </p:nvSpPr>
          <p:spPr>
            <a:xfrm rot="453958" flipH="1">
              <a:off x="7454513" y="596040"/>
              <a:ext cx="952905" cy="389494"/>
            </a:xfrm>
            <a:custGeom>
              <a:avLst/>
              <a:gdLst/>
              <a:ahLst/>
              <a:cxnLst/>
              <a:rect l="l" t="t" r="r" b="b"/>
              <a:pathLst>
                <a:path w="20476" h="8369" extrusionOk="0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10" name="Google Shape;1310;p120"/>
            <p:cNvGrpSpPr/>
            <p:nvPr/>
          </p:nvGrpSpPr>
          <p:grpSpPr>
            <a:xfrm rot="10800000">
              <a:off x="315087" y="4126307"/>
              <a:ext cx="699624" cy="760571"/>
              <a:chOff x="8472500" y="116350"/>
              <a:chExt cx="573886" cy="623879"/>
            </a:xfrm>
          </p:grpSpPr>
          <p:sp>
            <p:nvSpPr>
              <p:cNvPr id="1311" name="Google Shape;1311;p120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2" name="Google Shape;1312;p120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3" name="Google Shape;1313;p120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4" name="Google Shape;1314;p120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15" name="Google Shape;1315;p120"/>
            <p:cNvGrpSpPr/>
            <p:nvPr/>
          </p:nvGrpSpPr>
          <p:grpSpPr>
            <a:xfrm rot="10800000">
              <a:off x="8086788" y="4127838"/>
              <a:ext cx="684225" cy="757500"/>
              <a:chOff x="4302200" y="1018850"/>
              <a:chExt cx="684225" cy="757500"/>
            </a:xfrm>
          </p:grpSpPr>
          <p:sp>
            <p:nvSpPr>
              <p:cNvPr id="1316" name="Google Shape;1316;p120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7" name="Google Shape;1317;p120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8" name="Google Shape;1318;p120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9" name="Google Shape;1319;p120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0" name="Google Shape;1320;p120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1" name="Google Shape;1321;p120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2" name="Google Shape;1322;p120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323" name="Google Shape;1323;p120"/>
          <p:cNvSpPr txBox="1">
            <a:spLocks noGrp="1"/>
          </p:cNvSpPr>
          <p:nvPr>
            <p:ph type="title"/>
          </p:nvPr>
        </p:nvSpPr>
        <p:spPr>
          <a:xfrm>
            <a:off x="1336863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24" name="Google Shape;1324;p120"/>
          <p:cNvSpPr txBox="1">
            <a:spLocks noGrp="1"/>
          </p:cNvSpPr>
          <p:nvPr>
            <p:ph type="subTitle" idx="1"/>
          </p:nvPr>
        </p:nvSpPr>
        <p:spPr>
          <a:xfrm>
            <a:off x="1336863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5" name="Google Shape;1325;p120"/>
          <p:cNvSpPr txBox="1">
            <a:spLocks noGrp="1"/>
          </p:cNvSpPr>
          <p:nvPr>
            <p:ph type="title" idx="2"/>
          </p:nvPr>
        </p:nvSpPr>
        <p:spPr>
          <a:xfrm>
            <a:off x="5222038" y="14124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26" name="Google Shape;1326;p120"/>
          <p:cNvSpPr txBox="1">
            <a:spLocks noGrp="1"/>
          </p:cNvSpPr>
          <p:nvPr>
            <p:ph type="subTitle" idx="3"/>
          </p:nvPr>
        </p:nvSpPr>
        <p:spPr>
          <a:xfrm>
            <a:off x="5222100" y="1843075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7" name="Google Shape;1327;p120"/>
          <p:cNvSpPr txBox="1">
            <a:spLocks noGrp="1"/>
          </p:cNvSpPr>
          <p:nvPr>
            <p:ph type="title" idx="4"/>
          </p:nvPr>
        </p:nvSpPr>
        <p:spPr>
          <a:xfrm>
            <a:off x="1336863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28" name="Google Shape;1328;p120"/>
          <p:cNvSpPr txBox="1">
            <a:spLocks noGrp="1"/>
          </p:cNvSpPr>
          <p:nvPr>
            <p:ph type="subTitle" idx="5"/>
          </p:nvPr>
        </p:nvSpPr>
        <p:spPr>
          <a:xfrm>
            <a:off x="1336863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9" name="Google Shape;1329;p120"/>
          <p:cNvSpPr txBox="1">
            <a:spLocks noGrp="1"/>
          </p:cNvSpPr>
          <p:nvPr>
            <p:ph type="title" idx="6"/>
          </p:nvPr>
        </p:nvSpPr>
        <p:spPr>
          <a:xfrm>
            <a:off x="5222038" y="3311255"/>
            <a:ext cx="25851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30" name="Google Shape;1330;p120"/>
          <p:cNvSpPr txBox="1">
            <a:spLocks noGrp="1"/>
          </p:cNvSpPr>
          <p:nvPr>
            <p:ph type="subTitle" idx="7"/>
          </p:nvPr>
        </p:nvSpPr>
        <p:spPr>
          <a:xfrm>
            <a:off x="5222100" y="3547000"/>
            <a:ext cx="2585100" cy="9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1" name="Google Shape;1331;p120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BLANK_1_1_1_1_2">
    <p:spTree>
      <p:nvGrpSpPr>
        <p:cNvPr id="1" name="Shape 1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" name="Google Shape;1333;p121"/>
          <p:cNvSpPr txBox="1">
            <a:spLocks noGrp="1"/>
          </p:cNvSpPr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34" name="Google Shape;1334;p121"/>
          <p:cNvSpPr txBox="1">
            <a:spLocks noGrp="1"/>
          </p:cNvSpPr>
          <p:nvPr>
            <p:ph type="subTitle" idx="1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5" name="Google Shape;1335;p121"/>
          <p:cNvSpPr txBox="1">
            <a:spLocks noGrp="1"/>
          </p:cNvSpPr>
          <p:nvPr>
            <p:ph type="title" idx="2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36" name="Google Shape;1336;p121"/>
          <p:cNvSpPr txBox="1">
            <a:spLocks noGrp="1"/>
          </p:cNvSpPr>
          <p:nvPr>
            <p:ph type="subTitle" idx="3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7" name="Google Shape;1337;p121"/>
          <p:cNvSpPr txBox="1">
            <a:spLocks noGrp="1"/>
          </p:cNvSpPr>
          <p:nvPr>
            <p:ph type="title" idx="4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38" name="Google Shape;1338;p121"/>
          <p:cNvSpPr txBox="1">
            <a:spLocks noGrp="1"/>
          </p:cNvSpPr>
          <p:nvPr>
            <p:ph type="subTitle" idx="5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9" name="Google Shape;1339;p121"/>
          <p:cNvSpPr txBox="1">
            <a:spLocks noGrp="1"/>
          </p:cNvSpPr>
          <p:nvPr>
            <p:ph type="title" idx="6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40" name="Google Shape;1340;p121"/>
          <p:cNvSpPr txBox="1">
            <a:spLocks noGrp="1"/>
          </p:cNvSpPr>
          <p:nvPr>
            <p:ph type="subTitle" idx="7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1" name="Google Shape;1341;p121"/>
          <p:cNvSpPr txBox="1">
            <a:spLocks noGrp="1"/>
          </p:cNvSpPr>
          <p:nvPr>
            <p:ph type="title" idx="8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3" name="Google Shape;1343;p122"/>
          <p:cNvGrpSpPr/>
          <p:nvPr/>
        </p:nvGrpSpPr>
        <p:grpSpPr>
          <a:xfrm>
            <a:off x="-104500" y="-422506"/>
            <a:ext cx="9036566" cy="5353549"/>
            <a:chOff x="-104500" y="-422506"/>
            <a:chExt cx="9036566" cy="5353549"/>
          </a:xfrm>
        </p:grpSpPr>
        <p:grpSp>
          <p:nvGrpSpPr>
            <p:cNvPr id="1344" name="Google Shape;1344;p122"/>
            <p:cNvGrpSpPr/>
            <p:nvPr/>
          </p:nvGrpSpPr>
          <p:grpSpPr>
            <a:xfrm rot="5557456" flipH="1">
              <a:off x="8102462" y="4099505"/>
              <a:ext cx="771109" cy="853689"/>
              <a:chOff x="4302200" y="1018850"/>
              <a:chExt cx="684225" cy="757500"/>
            </a:xfrm>
          </p:grpSpPr>
          <p:sp>
            <p:nvSpPr>
              <p:cNvPr id="1345" name="Google Shape;1345;p122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avLst/>
                <a:gdLst/>
                <a:ahLst/>
                <a:cxnLst/>
                <a:rect l="l" t="t" r="r" b="b"/>
                <a:pathLst>
                  <a:path w="22503" h="20782" extrusionOk="0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6" name="Google Shape;1346;p122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avLst/>
                <a:gdLst/>
                <a:ahLst/>
                <a:cxnLst/>
                <a:rect l="l" t="t" r="r" b="b"/>
                <a:pathLst>
                  <a:path w="10592" h="9477" extrusionOk="0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122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avLst/>
                <a:gdLst/>
                <a:ahLst/>
                <a:cxnLst/>
                <a:rect l="l" t="t" r="r" b="b"/>
                <a:pathLst>
                  <a:path w="1778" h="1616" extrusionOk="0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8" name="Google Shape;1348;p122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avLst/>
                <a:gdLst/>
                <a:ahLst/>
                <a:cxnLst/>
                <a:rect l="l" t="t" r="r" b="b"/>
                <a:pathLst>
                  <a:path w="3834" h="3529" extrusionOk="0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9" name="Google Shape;1349;p122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1631" extrusionOk="0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122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18" h="1407" extrusionOk="0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1" name="Google Shape;1351;p122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3932" extrusionOk="0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52" name="Google Shape;1352;p122"/>
            <p:cNvSpPr/>
            <p:nvPr/>
          </p:nvSpPr>
          <p:spPr>
            <a:xfrm rot="9900113">
              <a:off x="415283" y="-371094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122"/>
            <p:cNvSpPr/>
            <p:nvPr/>
          </p:nvSpPr>
          <p:spPr>
            <a:xfrm rot="899887" flipH="1">
              <a:off x="10753" y="-129930"/>
              <a:ext cx="523650" cy="959644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54" name="Google Shape;1354;p122"/>
          <p:cNvSpPr txBox="1">
            <a:spLocks noGrp="1"/>
          </p:cNvSpPr>
          <p:nvPr>
            <p:ph type="title"/>
          </p:nvPr>
        </p:nvSpPr>
        <p:spPr>
          <a:xfrm>
            <a:off x="724850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55" name="Google Shape;1355;p122"/>
          <p:cNvSpPr txBox="1">
            <a:spLocks noGrp="1"/>
          </p:cNvSpPr>
          <p:nvPr>
            <p:ph type="subTitle" idx="1"/>
          </p:nvPr>
        </p:nvSpPr>
        <p:spPr>
          <a:xfrm>
            <a:off x="724850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6" name="Google Shape;1356;p122"/>
          <p:cNvSpPr txBox="1">
            <a:spLocks noGrp="1"/>
          </p:cNvSpPr>
          <p:nvPr>
            <p:ph type="title" idx="2"/>
          </p:nvPr>
        </p:nvSpPr>
        <p:spPr>
          <a:xfrm>
            <a:off x="3424119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57" name="Google Shape;1357;p122"/>
          <p:cNvSpPr txBox="1">
            <a:spLocks noGrp="1"/>
          </p:cNvSpPr>
          <p:nvPr>
            <p:ph type="subTitle" idx="3"/>
          </p:nvPr>
        </p:nvSpPr>
        <p:spPr>
          <a:xfrm>
            <a:off x="3424121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8" name="Google Shape;1358;p122"/>
          <p:cNvSpPr txBox="1">
            <a:spLocks noGrp="1"/>
          </p:cNvSpPr>
          <p:nvPr>
            <p:ph type="title" idx="4"/>
          </p:nvPr>
        </p:nvSpPr>
        <p:spPr>
          <a:xfrm>
            <a:off x="724850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59" name="Google Shape;1359;p122"/>
          <p:cNvSpPr txBox="1">
            <a:spLocks noGrp="1"/>
          </p:cNvSpPr>
          <p:nvPr>
            <p:ph type="subTitle" idx="5"/>
          </p:nvPr>
        </p:nvSpPr>
        <p:spPr>
          <a:xfrm>
            <a:off x="72485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0" name="Google Shape;1360;p122"/>
          <p:cNvSpPr txBox="1">
            <a:spLocks noGrp="1"/>
          </p:cNvSpPr>
          <p:nvPr>
            <p:ph type="title" idx="6"/>
          </p:nvPr>
        </p:nvSpPr>
        <p:spPr>
          <a:xfrm>
            <a:off x="3424119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61" name="Google Shape;1361;p122"/>
          <p:cNvSpPr txBox="1">
            <a:spLocks noGrp="1"/>
          </p:cNvSpPr>
          <p:nvPr>
            <p:ph type="subTitle" idx="7"/>
          </p:nvPr>
        </p:nvSpPr>
        <p:spPr>
          <a:xfrm>
            <a:off x="3424121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2" name="Google Shape;1362;p122"/>
          <p:cNvSpPr txBox="1">
            <a:spLocks noGrp="1"/>
          </p:cNvSpPr>
          <p:nvPr>
            <p:ph type="title" idx="8"/>
          </p:nvPr>
        </p:nvSpPr>
        <p:spPr>
          <a:xfrm>
            <a:off x="6123395" y="147082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63" name="Google Shape;1363;p122"/>
          <p:cNvSpPr txBox="1">
            <a:spLocks noGrp="1"/>
          </p:cNvSpPr>
          <p:nvPr>
            <p:ph type="subTitle" idx="9"/>
          </p:nvPr>
        </p:nvSpPr>
        <p:spPr>
          <a:xfrm>
            <a:off x="6123399" y="199852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4" name="Google Shape;1364;p122"/>
          <p:cNvSpPr txBox="1">
            <a:spLocks noGrp="1"/>
          </p:cNvSpPr>
          <p:nvPr>
            <p:ph type="title" idx="13"/>
          </p:nvPr>
        </p:nvSpPr>
        <p:spPr>
          <a:xfrm>
            <a:off x="6123395" y="2922675"/>
            <a:ext cx="23055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65" name="Google Shape;1365;p122"/>
          <p:cNvSpPr txBox="1">
            <a:spLocks noGrp="1"/>
          </p:cNvSpPr>
          <p:nvPr>
            <p:ph type="subTitle" idx="14"/>
          </p:nvPr>
        </p:nvSpPr>
        <p:spPr>
          <a:xfrm>
            <a:off x="6123400" y="3450375"/>
            <a:ext cx="2305500" cy="8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6" name="Google Shape;1366;p122"/>
          <p:cNvSpPr txBox="1">
            <a:spLocks noGrp="1"/>
          </p:cNvSpPr>
          <p:nvPr>
            <p:ph type="title" idx="15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8" name="Google Shape;1368;p123"/>
          <p:cNvGrpSpPr/>
          <p:nvPr/>
        </p:nvGrpSpPr>
        <p:grpSpPr>
          <a:xfrm>
            <a:off x="352635" y="286725"/>
            <a:ext cx="1325937" cy="1526738"/>
            <a:chOff x="5655000" y="2294500"/>
            <a:chExt cx="749625" cy="863100"/>
          </a:xfrm>
        </p:grpSpPr>
        <p:sp>
          <p:nvSpPr>
            <p:cNvPr id="1369" name="Google Shape;1369;p123"/>
            <p:cNvSpPr/>
            <p:nvPr/>
          </p:nvSpPr>
          <p:spPr>
            <a:xfrm>
              <a:off x="5655000" y="2294500"/>
              <a:ext cx="698125" cy="721450"/>
            </a:xfrm>
            <a:custGeom>
              <a:avLst/>
              <a:gdLst/>
              <a:ahLst/>
              <a:cxnLst/>
              <a:rect l="l" t="t" r="r" b="b"/>
              <a:pathLst>
                <a:path w="27925" h="28858" extrusionOk="0">
                  <a:moveTo>
                    <a:pt x="12114" y="1"/>
                  </a:moveTo>
                  <a:cubicBezTo>
                    <a:pt x="11545" y="1"/>
                    <a:pt x="10972" y="179"/>
                    <a:pt x="10483" y="540"/>
                  </a:cubicBezTo>
                  <a:cubicBezTo>
                    <a:pt x="9387" y="1362"/>
                    <a:pt x="9300" y="2855"/>
                    <a:pt x="9151" y="4100"/>
                  </a:cubicBezTo>
                  <a:cubicBezTo>
                    <a:pt x="8890" y="6029"/>
                    <a:pt x="8914" y="7995"/>
                    <a:pt x="9213" y="9912"/>
                  </a:cubicBezTo>
                  <a:lnTo>
                    <a:pt x="9213" y="10161"/>
                  </a:lnTo>
                  <a:cubicBezTo>
                    <a:pt x="7483" y="9613"/>
                    <a:pt x="5741" y="9078"/>
                    <a:pt x="3986" y="8568"/>
                  </a:cubicBezTo>
                  <a:cubicBezTo>
                    <a:pt x="3791" y="8510"/>
                    <a:pt x="3593" y="8482"/>
                    <a:pt x="3396" y="8482"/>
                  </a:cubicBezTo>
                  <a:cubicBezTo>
                    <a:pt x="1658" y="8482"/>
                    <a:pt x="1" y="10603"/>
                    <a:pt x="1186" y="12202"/>
                  </a:cubicBezTo>
                  <a:cubicBezTo>
                    <a:pt x="2629" y="14143"/>
                    <a:pt x="4434" y="15525"/>
                    <a:pt x="6425" y="16732"/>
                  </a:cubicBezTo>
                  <a:cubicBezTo>
                    <a:pt x="5293" y="19831"/>
                    <a:pt x="4733" y="23117"/>
                    <a:pt x="4745" y="26415"/>
                  </a:cubicBezTo>
                  <a:cubicBezTo>
                    <a:pt x="4762" y="27895"/>
                    <a:pt x="5998" y="28858"/>
                    <a:pt x="7272" y="28858"/>
                  </a:cubicBezTo>
                  <a:cubicBezTo>
                    <a:pt x="7873" y="28858"/>
                    <a:pt x="8482" y="28644"/>
                    <a:pt x="8977" y="28169"/>
                  </a:cubicBezTo>
                  <a:cubicBezTo>
                    <a:pt x="11180" y="26066"/>
                    <a:pt x="13183" y="23764"/>
                    <a:pt x="14963" y="21300"/>
                  </a:cubicBezTo>
                  <a:cubicBezTo>
                    <a:pt x="17004" y="23054"/>
                    <a:pt x="19269" y="24560"/>
                    <a:pt x="21671" y="25780"/>
                  </a:cubicBezTo>
                  <a:cubicBezTo>
                    <a:pt x="22098" y="25994"/>
                    <a:pt x="22519" y="26089"/>
                    <a:pt x="22913" y="26089"/>
                  </a:cubicBezTo>
                  <a:cubicBezTo>
                    <a:pt x="24656" y="26089"/>
                    <a:pt x="25899" y="24221"/>
                    <a:pt x="25056" y="22395"/>
                  </a:cubicBezTo>
                  <a:cubicBezTo>
                    <a:pt x="24397" y="20914"/>
                    <a:pt x="23625" y="19495"/>
                    <a:pt x="22766" y="18113"/>
                  </a:cubicBezTo>
                  <a:cubicBezTo>
                    <a:pt x="22381" y="17504"/>
                    <a:pt x="21982" y="16894"/>
                    <a:pt x="21559" y="16309"/>
                  </a:cubicBezTo>
                  <a:cubicBezTo>
                    <a:pt x="21335" y="16010"/>
                    <a:pt x="21111" y="15711"/>
                    <a:pt x="20900" y="15425"/>
                  </a:cubicBezTo>
                  <a:lnTo>
                    <a:pt x="21211" y="15201"/>
                  </a:lnTo>
                  <a:lnTo>
                    <a:pt x="22555" y="14243"/>
                  </a:lnTo>
                  <a:lnTo>
                    <a:pt x="25716" y="12003"/>
                  </a:lnTo>
                  <a:cubicBezTo>
                    <a:pt x="27924" y="10437"/>
                    <a:pt x="26754" y="7446"/>
                    <a:pt x="24296" y="7446"/>
                  </a:cubicBezTo>
                  <a:cubicBezTo>
                    <a:pt x="24136" y="7446"/>
                    <a:pt x="23970" y="7458"/>
                    <a:pt x="23799" y="7485"/>
                  </a:cubicBezTo>
                  <a:lnTo>
                    <a:pt x="19605" y="8145"/>
                  </a:lnTo>
                  <a:cubicBezTo>
                    <a:pt x="19095" y="8219"/>
                    <a:pt x="17913" y="8170"/>
                    <a:pt x="17502" y="8468"/>
                  </a:cubicBezTo>
                  <a:cubicBezTo>
                    <a:pt x="16979" y="7149"/>
                    <a:pt x="16481" y="5805"/>
                    <a:pt x="15959" y="4486"/>
                  </a:cubicBezTo>
                  <a:cubicBezTo>
                    <a:pt x="15461" y="3229"/>
                    <a:pt x="15050" y="1760"/>
                    <a:pt x="14054" y="802"/>
                  </a:cubicBezTo>
                  <a:cubicBezTo>
                    <a:pt x="13518" y="272"/>
                    <a:pt x="12818" y="1"/>
                    <a:pt x="121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123"/>
            <p:cNvSpPr/>
            <p:nvPr/>
          </p:nvSpPr>
          <p:spPr>
            <a:xfrm>
              <a:off x="6220725" y="2815575"/>
              <a:ext cx="140625" cy="155300"/>
            </a:xfrm>
            <a:custGeom>
              <a:avLst/>
              <a:gdLst/>
              <a:ahLst/>
              <a:cxnLst/>
              <a:rect l="l" t="t" r="r" b="b"/>
              <a:pathLst>
                <a:path w="5625" h="6212" extrusionOk="0">
                  <a:moveTo>
                    <a:pt x="3649" y="1"/>
                  </a:moveTo>
                  <a:cubicBezTo>
                    <a:pt x="2497" y="1"/>
                    <a:pt x="1339" y="672"/>
                    <a:pt x="772" y="1689"/>
                  </a:cubicBezTo>
                  <a:cubicBezTo>
                    <a:pt x="0" y="3095"/>
                    <a:pt x="336" y="4912"/>
                    <a:pt x="1419" y="6057"/>
                  </a:cubicBezTo>
                  <a:cubicBezTo>
                    <a:pt x="1520" y="6165"/>
                    <a:pt x="1646" y="6211"/>
                    <a:pt x="1772" y="6211"/>
                  </a:cubicBezTo>
                  <a:cubicBezTo>
                    <a:pt x="2097" y="6211"/>
                    <a:pt x="2419" y="5902"/>
                    <a:pt x="2303" y="5534"/>
                  </a:cubicBezTo>
                  <a:cubicBezTo>
                    <a:pt x="2042" y="4688"/>
                    <a:pt x="1755" y="3667"/>
                    <a:pt x="2216" y="2821"/>
                  </a:cubicBezTo>
                  <a:cubicBezTo>
                    <a:pt x="2524" y="2264"/>
                    <a:pt x="3040" y="1937"/>
                    <a:pt x="3623" y="1937"/>
                  </a:cubicBezTo>
                  <a:cubicBezTo>
                    <a:pt x="3768" y="1937"/>
                    <a:pt x="3918" y="1957"/>
                    <a:pt x="4070" y="2000"/>
                  </a:cubicBezTo>
                  <a:cubicBezTo>
                    <a:pt x="4176" y="2031"/>
                    <a:pt x="4275" y="2045"/>
                    <a:pt x="4369" y="2045"/>
                  </a:cubicBezTo>
                  <a:cubicBezTo>
                    <a:pt x="5334" y="2045"/>
                    <a:pt x="5624" y="532"/>
                    <a:pt x="4580" y="158"/>
                  </a:cubicBezTo>
                  <a:cubicBezTo>
                    <a:pt x="4279" y="51"/>
                    <a:pt x="3964" y="1"/>
                    <a:pt x="3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123"/>
            <p:cNvSpPr/>
            <p:nvPr/>
          </p:nvSpPr>
          <p:spPr>
            <a:xfrm>
              <a:off x="6227475" y="2892450"/>
              <a:ext cx="177150" cy="191725"/>
            </a:xfrm>
            <a:custGeom>
              <a:avLst/>
              <a:gdLst/>
              <a:ahLst/>
              <a:cxnLst/>
              <a:rect l="l" t="t" r="r" b="b"/>
              <a:pathLst>
                <a:path w="7086" h="7669" extrusionOk="0">
                  <a:moveTo>
                    <a:pt x="4531" y="1"/>
                  </a:moveTo>
                  <a:cubicBezTo>
                    <a:pt x="3801" y="1"/>
                    <a:pt x="3107" y="692"/>
                    <a:pt x="3613" y="1489"/>
                  </a:cubicBezTo>
                  <a:cubicBezTo>
                    <a:pt x="4236" y="2484"/>
                    <a:pt x="4547" y="3405"/>
                    <a:pt x="3887" y="4500"/>
                  </a:cubicBezTo>
                  <a:cubicBezTo>
                    <a:pt x="3572" y="5030"/>
                    <a:pt x="2333" y="6216"/>
                    <a:pt x="1429" y="6216"/>
                  </a:cubicBezTo>
                  <a:cubicBezTo>
                    <a:pt x="1227" y="6216"/>
                    <a:pt x="1042" y="6157"/>
                    <a:pt x="888" y="6019"/>
                  </a:cubicBezTo>
                  <a:cubicBezTo>
                    <a:pt x="776" y="5920"/>
                    <a:pt x="654" y="5878"/>
                    <a:pt x="540" y="5878"/>
                  </a:cubicBezTo>
                  <a:cubicBezTo>
                    <a:pt x="248" y="5878"/>
                    <a:pt x="0" y="6156"/>
                    <a:pt x="54" y="6504"/>
                  </a:cubicBezTo>
                  <a:cubicBezTo>
                    <a:pt x="186" y="7365"/>
                    <a:pt x="775" y="7668"/>
                    <a:pt x="1506" y="7668"/>
                  </a:cubicBezTo>
                  <a:cubicBezTo>
                    <a:pt x="2699" y="7668"/>
                    <a:pt x="4272" y="6859"/>
                    <a:pt x="4858" y="6342"/>
                  </a:cubicBezTo>
                  <a:cubicBezTo>
                    <a:pt x="6501" y="4899"/>
                    <a:pt x="7086" y="1775"/>
                    <a:pt x="5219" y="244"/>
                  </a:cubicBezTo>
                  <a:cubicBezTo>
                    <a:pt x="5013" y="75"/>
                    <a:pt x="4770" y="1"/>
                    <a:pt x="4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123"/>
            <p:cNvSpPr/>
            <p:nvPr/>
          </p:nvSpPr>
          <p:spPr>
            <a:xfrm>
              <a:off x="5979725" y="3001125"/>
              <a:ext cx="200275" cy="156475"/>
            </a:xfrm>
            <a:custGeom>
              <a:avLst/>
              <a:gdLst/>
              <a:ahLst/>
              <a:cxnLst/>
              <a:rect l="l" t="t" r="r" b="b"/>
              <a:pathLst>
                <a:path w="8011" h="6259" extrusionOk="0">
                  <a:moveTo>
                    <a:pt x="6010" y="0"/>
                  </a:moveTo>
                  <a:cubicBezTo>
                    <a:pt x="5562" y="0"/>
                    <a:pt x="5093" y="364"/>
                    <a:pt x="5110" y="850"/>
                  </a:cubicBezTo>
                  <a:cubicBezTo>
                    <a:pt x="5172" y="2107"/>
                    <a:pt x="5484" y="3352"/>
                    <a:pt x="4177" y="4148"/>
                  </a:cubicBezTo>
                  <a:cubicBezTo>
                    <a:pt x="3804" y="4373"/>
                    <a:pt x="3390" y="4466"/>
                    <a:pt x="2966" y="4466"/>
                  </a:cubicBezTo>
                  <a:cubicBezTo>
                    <a:pt x="2144" y="4466"/>
                    <a:pt x="1287" y="4115"/>
                    <a:pt x="630" y="3688"/>
                  </a:cubicBezTo>
                  <a:cubicBezTo>
                    <a:pt x="569" y="3655"/>
                    <a:pt x="506" y="3640"/>
                    <a:pt x="445" y="3640"/>
                  </a:cubicBezTo>
                  <a:cubicBezTo>
                    <a:pt x="207" y="3640"/>
                    <a:pt x="0" y="3866"/>
                    <a:pt x="70" y="4123"/>
                  </a:cubicBezTo>
                  <a:cubicBezTo>
                    <a:pt x="548" y="5508"/>
                    <a:pt x="1901" y="6259"/>
                    <a:pt x="3287" y="6259"/>
                  </a:cubicBezTo>
                  <a:cubicBezTo>
                    <a:pt x="3919" y="6259"/>
                    <a:pt x="4557" y="6102"/>
                    <a:pt x="5123" y="5779"/>
                  </a:cubicBezTo>
                  <a:cubicBezTo>
                    <a:pt x="6878" y="4783"/>
                    <a:pt x="8010" y="1921"/>
                    <a:pt x="6566" y="253"/>
                  </a:cubicBezTo>
                  <a:cubicBezTo>
                    <a:pt x="6418" y="77"/>
                    <a:pt x="6216" y="0"/>
                    <a:pt x="6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123"/>
            <p:cNvSpPr/>
            <p:nvPr/>
          </p:nvSpPr>
          <p:spPr>
            <a:xfrm>
              <a:off x="5998575" y="2897775"/>
              <a:ext cx="207975" cy="144850"/>
            </a:xfrm>
            <a:custGeom>
              <a:avLst/>
              <a:gdLst/>
              <a:ahLst/>
              <a:cxnLst/>
              <a:rect l="l" t="t" r="r" b="b"/>
              <a:pathLst>
                <a:path w="8319" h="5794" extrusionOk="0">
                  <a:moveTo>
                    <a:pt x="4391" y="0"/>
                  </a:moveTo>
                  <a:cubicBezTo>
                    <a:pt x="3719" y="0"/>
                    <a:pt x="3044" y="177"/>
                    <a:pt x="2427" y="566"/>
                  </a:cubicBezTo>
                  <a:cubicBezTo>
                    <a:pt x="834" y="1574"/>
                    <a:pt x="0" y="4126"/>
                    <a:pt x="1332" y="5656"/>
                  </a:cubicBezTo>
                  <a:cubicBezTo>
                    <a:pt x="1415" y="5751"/>
                    <a:pt x="1532" y="5794"/>
                    <a:pt x="1652" y="5794"/>
                  </a:cubicBezTo>
                  <a:cubicBezTo>
                    <a:pt x="1909" y="5794"/>
                    <a:pt x="2179" y="5600"/>
                    <a:pt x="2153" y="5320"/>
                  </a:cubicBezTo>
                  <a:cubicBezTo>
                    <a:pt x="2041" y="4126"/>
                    <a:pt x="2054" y="2881"/>
                    <a:pt x="3149" y="2097"/>
                  </a:cubicBezTo>
                  <a:cubicBezTo>
                    <a:pt x="3514" y="1834"/>
                    <a:pt x="3943" y="1715"/>
                    <a:pt x="4374" y="1715"/>
                  </a:cubicBezTo>
                  <a:cubicBezTo>
                    <a:pt x="5149" y="1715"/>
                    <a:pt x="5933" y="2100"/>
                    <a:pt x="6372" y="2732"/>
                  </a:cubicBezTo>
                  <a:cubicBezTo>
                    <a:pt x="6563" y="3005"/>
                    <a:pt x="6833" y="3118"/>
                    <a:pt x="7099" y="3118"/>
                  </a:cubicBezTo>
                  <a:cubicBezTo>
                    <a:pt x="7718" y="3118"/>
                    <a:pt x="8319" y="2505"/>
                    <a:pt x="7866" y="1860"/>
                  </a:cubicBezTo>
                  <a:cubicBezTo>
                    <a:pt x="7068" y="714"/>
                    <a:pt x="5738" y="0"/>
                    <a:pt x="4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123"/>
            <p:cNvSpPr/>
            <p:nvPr/>
          </p:nvSpPr>
          <p:spPr>
            <a:xfrm>
              <a:off x="6029300" y="2796125"/>
              <a:ext cx="186500" cy="85725"/>
            </a:xfrm>
            <a:custGeom>
              <a:avLst/>
              <a:gdLst/>
              <a:ahLst/>
              <a:cxnLst/>
              <a:rect l="l" t="t" r="r" b="b"/>
              <a:pathLst>
                <a:path w="7460" h="3429" extrusionOk="0">
                  <a:moveTo>
                    <a:pt x="631" y="1"/>
                  </a:moveTo>
                  <a:cubicBezTo>
                    <a:pt x="314" y="1"/>
                    <a:pt x="1" y="278"/>
                    <a:pt x="91" y="662"/>
                  </a:cubicBezTo>
                  <a:cubicBezTo>
                    <a:pt x="479" y="2487"/>
                    <a:pt x="2100" y="3429"/>
                    <a:pt x="3735" y="3429"/>
                  </a:cubicBezTo>
                  <a:cubicBezTo>
                    <a:pt x="5089" y="3429"/>
                    <a:pt x="6453" y="2783"/>
                    <a:pt x="7135" y="1459"/>
                  </a:cubicBezTo>
                  <a:cubicBezTo>
                    <a:pt x="7459" y="828"/>
                    <a:pt x="6899" y="79"/>
                    <a:pt x="6314" y="79"/>
                  </a:cubicBezTo>
                  <a:cubicBezTo>
                    <a:pt x="6115" y="79"/>
                    <a:pt x="5912" y="167"/>
                    <a:pt x="5741" y="376"/>
                  </a:cubicBezTo>
                  <a:cubicBezTo>
                    <a:pt x="5047" y="1229"/>
                    <a:pt x="4227" y="1667"/>
                    <a:pt x="3413" y="1667"/>
                  </a:cubicBezTo>
                  <a:cubicBezTo>
                    <a:pt x="2577" y="1667"/>
                    <a:pt x="1749" y="1204"/>
                    <a:pt x="1074" y="251"/>
                  </a:cubicBezTo>
                  <a:cubicBezTo>
                    <a:pt x="963" y="76"/>
                    <a:pt x="796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123"/>
            <p:cNvSpPr/>
            <p:nvPr/>
          </p:nvSpPr>
          <p:spPr>
            <a:xfrm>
              <a:off x="5866025" y="2863275"/>
              <a:ext cx="132450" cy="182550"/>
            </a:xfrm>
            <a:custGeom>
              <a:avLst/>
              <a:gdLst/>
              <a:ahLst/>
              <a:cxnLst/>
              <a:rect l="l" t="t" r="r" b="b"/>
              <a:pathLst>
                <a:path w="5298" h="7302" extrusionOk="0">
                  <a:moveTo>
                    <a:pt x="3797" y="1"/>
                  </a:moveTo>
                  <a:cubicBezTo>
                    <a:pt x="3739" y="1"/>
                    <a:pt x="3681" y="6"/>
                    <a:pt x="3622" y="17"/>
                  </a:cubicBezTo>
                  <a:cubicBezTo>
                    <a:pt x="312" y="639"/>
                    <a:pt x="1" y="5929"/>
                    <a:pt x="2950" y="7236"/>
                  </a:cubicBezTo>
                  <a:cubicBezTo>
                    <a:pt x="3054" y="7281"/>
                    <a:pt x="3155" y="7302"/>
                    <a:pt x="3250" y="7302"/>
                  </a:cubicBezTo>
                  <a:cubicBezTo>
                    <a:pt x="3747" y="7302"/>
                    <a:pt x="4073" y="6735"/>
                    <a:pt x="3697" y="6265"/>
                  </a:cubicBezTo>
                  <a:cubicBezTo>
                    <a:pt x="3075" y="5481"/>
                    <a:pt x="2602" y="4597"/>
                    <a:pt x="2851" y="3577"/>
                  </a:cubicBezTo>
                  <a:cubicBezTo>
                    <a:pt x="3099" y="2593"/>
                    <a:pt x="3859" y="2208"/>
                    <a:pt x="4556" y="1610"/>
                  </a:cubicBezTo>
                  <a:cubicBezTo>
                    <a:pt x="5298" y="984"/>
                    <a:pt x="4592" y="1"/>
                    <a:pt x="3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123"/>
            <p:cNvSpPr/>
            <p:nvPr/>
          </p:nvSpPr>
          <p:spPr>
            <a:xfrm>
              <a:off x="5851725" y="2689525"/>
              <a:ext cx="239000" cy="133175"/>
            </a:xfrm>
            <a:custGeom>
              <a:avLst/>
              <a:gdLst/>
              <a:ahLst/>
              <a:cxnLst/>
              <a:rect l="l" t="t" r="r" b="b"/>
              <a:pathLst>
                <a:path w="9560" h="5327" extrusionOk="0">
                  <a:moveTo>
                    <a:pt x="4909" y="1"/>
                  </a:moveTo>
                  <a:cubicBezTo>
                    <a:pt x="3979" y="1"/>
                    <a:pt x="3067" y="213"/>
                    <a:pt x="2253" y="744"/>
                  </a:cubicBezTo>
                  <a:cubicBezTo>
                    <a:pt x="809" y="1690"/>
                    <a:pt x="0" y="3433"/>
                    <a:pt x="709" y="5063"/>
                  </a:cubicBezTo>
                  <a:cubicBezTo>
                    <a:pt x="793" y="5248"/>
                    <a:pt x="951" y="5326"/>
                    <a:pt x="1118" y="5326"/>
                  </a:cubicBezTo>
                  <a:cubicBezTo>
                    <a:pt x="1400" y="5326"/>
                    <a:pt x="1705" y="5102"/>
                    <a:pt x="1705" y="4789"/>
                  </a:cubicBezTo>
                  <a:cubicBezTo>
                    <a:pt x="1655" y="3482"/>
                    <a:pt x="2514" y="2312"/>
                    <a:pt x="3783" y="1964"/>
                  </a:cubicBezTo>
                  <a:cubicBezTo>
                    <a:pt x="4127" y="1860"/>
                    <a:pt x="4473" y="1815"/>
                    <a:pt x="4819" y="1815"/>
                  </a:cubicBezTo>
                  <a:cubicBezTo>
                    <a:pt x="5916" y="1815"/>
                    <a:pt x="7012" y="2261"/>
                    <a:pt x="8015" y="2649"/>
                  </a:cubicBezTo>
                  <a:cubicBezTo>
                    <a:pt x="8116" y="2689"/>
                    <a:pt x="8215" y="2708"/>
                    <a:pt x="8308" y="2708"/>
                  </a:cubicBezTo>
                  <a:cubicBezTo>
                    <a:pt x="9100" y="2708"/>
                    <a:pt x="9559" y="1381"/>
                    <a:pt x="8724" y="981"/>
                  </a:cubicBezTo>
                  <a:cubicBezTo>
                    <a:pt x="7572" y="427"/>
                    <a:pt x="6224" y="1"/>
                    <a:pt x="49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123"/>
            <p:cNvSpPr/>
            <p:nvPr/>
          </p:nvSpPr>
          <p:spPr>
            <a:xfrm>
              <a:off x="6106050" y="2649400"/>
              <a:ext cx="207775" cy="112125"/>
            </a:xfrm>
            <a:custGeom>
              <a:avLst/>
              <a:gdLst/>
              <a:ahLst/>
              <a:cxnLst/>
              <a:rect l="l" t="t" r="r" b="b"/>
              <a:pathLst>
                <a:path w="8311" h="4485" extrusionOk="0">
                  <a:moveTo>
                    <a:pt x="3946" y="0"/>
                  </a:moveTo>
                  <a:cubicBezTo>
                    <a:pt x="2117" y="0"/>
                    <a:pt x="339" y="1052"/>
                    <a:pt x="45" y="3270"/>
                  </a:cubicBezTo>
                  <a:cubicBezTo>
                    <a:pt x="0" y="3626"/>
                    <a:pt x="287" y="3805"/>
                    <a:pt x="584" y="3805"/>
                  </a:cubicBezTo>
                  <a:cubicBezTo>
                    <a:pt x="786" y="3805"/>
                    <a:pt x="992" y="3723"/>
                    <a:pt x="1103" y="3557"/>
                  </a:cubicBezTo>
                  <a:cubicBezTo>
                    <a:pt x="1720" y="2625"/>
                    <a:pt x="2599" y="1802"/>
                    <a:pt x="3769" y="1802"/>
                  </a:cubicBezTo>
                  <a:cubicBezTo>
                    <a:pt x="3850" y="1802"/>
                    <a:pt x="3932" y="1806"/>
                    <a:pt x="4015" y="1814"/>
                  </a:cubicBezTo>
                  <a:cubicBezTo>
                    <a:pt x="5334" y="1926"/>
                    <a:pt x="5857" y="2959"/>
                    <a:pt x="6367" y="4005"/>
                  </a:cubicBezTo>
                  <a:cubicBezTo>
                    <a:pt x="6531" y="4336"/>
                    <a:pt x="6865" y="4484"/>
                    <a:pt x="7206" y="4484"/>
                  </a:cubicBezTo>
                  <a:cubicBezTo>
                    <a:pt x="7749" y="4484"/>
                    <a:pt x="8310" y="4110"/>
                    <a:pt x="8234" y="3507"/>
                  </a:cubicBezTo>
                  <a:cubicBezTo>
                    <a:pt x="7937" y="1217"/>
                    <a:pt x="5913" y="0"/>
                    <a:pt x="39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123"/>
            <p:cNvSpPr/>
            <p:nvPr/>
          </p:nvSpPr>
          <p:spPr>
            <a:xfrm>
              <a:off x="5985875" y="2547500"/>
              <a:ext cx="196600" cy="119575"/>
            </a:xfrm>
            <a:custGeom>
              <a:avLst/>
              <a:gdLst/>
              <a:ahLst/>
              <a:cxnLst/>
              <a:rect l="l" t="t" r="r" b="b"/>
              <a:pathLst>
                <a:path w="7864" h="4783" extrusionOk="0">
                  <a:moveTo>
                    <a:pt x="6676" y="0"/>
                  </a:moveTo>
                  <a:cubicBezTo>
                    <a:pt x="6385" y="0"/>
                    <a:pt x="6110" y="143"/>
                    <a:pt x="5959" y="489"/>
                  </a:cubicBezTo>
                  <a:cubicBezTo>
                    <a:pt x="5511" y="1484"/>
                    <a:pt x="5213" y="2480"/>
                    <a:pt x="4043" y="2841"/>
                  </a:cubicBezTo>
                  <a:cubicBezTo>
                    <a:pt x="3801" y="2916"/>
                    <a:pt x="3561" y="2951"/>
                    <a:pt x="3325" y="2951"/>
                  </a:cubicBezTo>
                  <a:cubicBezTo>
                    <a:pt x="2432" y="2951"/>
                    <a:pt x="1601" y="2455"/>
                    <a:pt x="981" y="1796"/>
                  </a:cubicBezTo>
                  <a:cubicBezTo>
                    <a:pt x="888" y="1699"/>
                    <a:pt x="767" y="1657"/>
                    <a:pt x="645" y="1657"/>
                  </a:cubicBezTo>
                  <a:cubicBezTo>
                    <a:pt x="327" y="1657"/>
                    <a:pt x="0" y="1943"/>
                    <a:pt x="135" y="2293"/>
                  </a:cubicBezTo>
                  <a:cubicBezTo>
                    <a:pt x="706" y="3805"/>
                    <a:pt x="2143" y="4782"/>
                    <a:pt x="3730" y="4782"/>
                  </a:cubicBezTo>
                  <a:cubicBezTo>
                    <a:pt x="3908" y="4782"/>
                    <a:pt x="4087" y="4770"/>
                    <a:pt x="4267" y="4745"/>
                  </a:cubicBezTo>
                  <a:cubicBezTo>
                    <a:pt x="6022" y="4496"/>
                    <a:pt x="7864" y="2853"/>
                    <a:pt x="7764" y="974"/>
                  </a:cubicBezTo>
                  <a:cubicBezTo>
                    <a:pt x="7733" y="430"/>
                    <a:pt x="7180" y="0"/>
                    <a:pt x="6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9" name="Google Shape;1379;p123"/>
          <p:cNvSpPr txBox="1">
            <a:spLocks noGrp="1"/>
          </p:cNvSpPr>
          <p:nvPr>
            <p:ph type="title" hasCustomPrompt="1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80" name="Google Shape;1380;p123"/>
          <p:cNvSpPr txBox="1">
            <a:spLocks noGrp="1"/>
          </p:cNvSpPr>
          <p:nvPr>
            <p:ph type="subTitle" idx="1"/>
          </p:nvPr>
        </p:nvSpPr>
        <p:spPr>
          <a:xfrm>
            <a:off x="1284000" y="1368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1" name="Google Shape;1381;p123"/>
          <p:cNvSpPr txBox="1">
            <a:spLocks noGrp="1"/>
          </p:cNvSpPr>
          <p:nvPr>
            <p:ph type="title" idx="2" hasCustomPrompt="1"/>
          </p:nvPr>
        </p:nvSpPr>
        <p:spPr>
          <a:xfrm>
            <a:off x="1284000" y="1935000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82" name="Google Shape;1382;p123"/>
          <p:cNvSpPr txBox="1">
            <a:spLocks noGrp="1"/>
          </p:cNvSpPr>
          <p:nvPr>
            <p:ph type="subTitle" idx="3"/>
          </p:nvPr>
        </p:nvSpPr>
        <p:spPr>
          <a:xfrm>
            <a:off x="1284000" y="2763300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3" name="Google Shape;1383;p123"/>
          <p:cNvSpPr txBox="1">
            <a:spLocks noGrp="1"/>
          </p:cNvSpPr>
          <p:nvPr>
            <p:ph type="title" idx="4" hasCustomPrompt="1"/>
          </p:nvPr>
        </p:nvSpPr>
        <p:spPr>
          <a:xfrm>
            <a:off x="1284000" y="3330013"/>
            <a:ext cx="65760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84" name="Google Shape;1384;p123"/>
          <p:cNvSpPr txBox="1">
            <a:spLocks noGrp="1"/>
          </p:cNvSpPr>
          <p:nvPr>
            <p:ph type="subTitle" idx="5"/>
          </p:nvPr>
        </p:nvSpPr>
        <p:spPr>
          <a:xfrm>
            <a:off x="1284000" y="4158325"/>
            <a:ext cx="65760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BLANK_1_1_1_1_1_1_3">
    <p:spTree>
      <p:nvGrpSpPr>
        <p:cNvPr id="1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6" name="Google Shape;1386;p124"/>
          <p:cNvGrpSpPr/>
          <p:nvPr/>
        </p:nvGrpSpPr>
        <p:grpSpPr>
          <a:xfrm>
            <a:off x="-101030" y="-934618"/>
            <a:ext cx="8991583" cy="2164761"/>
            <a:chOff x="-101030" y="-934618"/>
            <a:chExt cx="8991583" cy="2164761"/>
          </a:xfrm>
        </p:grpSpPr>
        <p:sp>
          <p:nvSpPr>
            <p:cNvPr id="1387" name="Google Shape;1387;p124"/>
            <p:cNvSpPr/>
            <p:nvPr/>
          </p:nvSpPr>
          <p:spPr>
            <a:xfrm rot="9900054">
              <a:off x="762116" y="-84924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124"/>
            <p:cNvSpPr/>
            <p:nvPr/>
          </p:nvSpPr>
          <p:spPr>
            <a:xfrm rot="899946" flipH="1">
              <a:off x="90366" y="-448792"/>
              <a:ext cx="869560" cy="1593558"/>
            </a:xfrm>
            <a:custGeom>
              <a:avLst/>
              <a:gdLst/>
              <a:ahLst/>
              <a:cxnLst/>
              <a:rect l="l" t="t" r="r" b="b"/>
              <a:pathLst>
                <a:path w="13716" h="25136" extrusionOk="0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89" name="Google Shape;1389;p124"/>
            <p:cNvGrpSpPr/>
            <p:nvPr/>
          </p:nvGrpSpPr>
          <p:grpSpPr>
            <a:xfrm>
              <a:off x="8155940" y="215159"/>
              <a:ext cx="734613" cy="790147"/>
              <a:chOff x="6882175" y="2207400"/>
              <a:chExt cx="465475" cy="500600"/>
            </a:xfrm>
          </p:grpSpPr>
          <p:sp>
            <p:nvSpPr>
              <p:cNvPr id="1390" name="Google Shape;1390;p124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1" name="Google Shape;1391;p124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2" name="Google Shape;1392;p124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393" name="Google Shape;1393;p124"/>
          <p:cNvSpPr txBox="1">
            <a:spLocks noGrp="1"/>
          </p:cNvSpPr>
          <p:nvPr>
            <p:ph type="title" hasCustomPrompt="1"/>
          </p:nvPr>
        </p:nvSpPr>
        <p:spPr>
          <a:xfrm>
            <a:off x="90665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94" name="Google Shape;1394;p124"/>
          <p:cNvSpPr txBox="1">
            <a:spLocks noGrp="1"/>
          </p:cNvSpPr>
          <p:nvPr>
            <p:ph type="subTitle" idx="1"/>
          </p:nvPr>
        </p:nvSpPr>
        <p:spPr>
          <a:xfrm>
            <a:off x="906675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5" name="Google Shape;1395;p124"/>
          <p:cNvSpPr txBox="1">
            <a:spLocks noGrp="1"/>
          </p:cNvSpPr>
          <p:nvPr>
            <p:ph type="title" idx="2" hasCustomPrompt="1"/>
          </p:nvPr>
        </p:nvSpPr>
        <p:spPr>
          <a:xfrm>
            <a:off x="3488700" y="3197730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96" name="Google Shape;1396;p124"/>
          <p:cNvSpPr txBox="1">
            <a:spLocks noGrp="1"/>
          </p:cNvSpPr>
          <p:nvPr>
            <p:ph type="subTitle" idx="3"/>
          </p:nvPr>
        </p:nvSpPr>
        <p:spPr>
          <a:xfrm>
            <a:off x="348870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7" name="Google Shape;1397;p124"/>
          <p:cNvSpPr txBox="1">
            <a:spLocks noGrp="1"/>
          </p:cNvSpPr>
          <p:nvPr>
            <p:ph type="title" idx="4" hasCustomPrompt="1"/>
          </p:nvPr>
        </p:nvSpPr>
        <p:spPr>
          <a:xfrm>
            <a:off x="6070750" y="3197713"/>
            <a:ext cx="2166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98" name="Google Shape;1398;p124"/>
          <p:cNvSpPr txBox="1">
            <a:spLocks noGrp="1"/>
          </p:cNvSpPr>
          <p:nvPr>
            <p:ph type="subTitle" idx="5"/>
          </p:nvPr>
        </p:nvSpPr>
        <p:spPr>
          <a:xfrm>
            <a:off x="6070750" y="3770425"/>
            <a:ext cx="21666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9" name="Google Shape;1399;p124"/>
          <p:cNvSpPr txBox="1">
            <a:spLocks noGrp="1"/>
          </p:cNvSpPr>
          <p:nvPr>
            <p:ph type="title" idx="6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1" name="Google Shape;1401;p125"/>
          <p:cNvGrpSpPr/>
          <p:nvPr/>
        </p:nvGrpSpPr>
        <p:grpSpPr>
          <a:xfrm>
            <a:off x="362675" y="3720276"/>
            <a:ext cx="8400087" cy="1162798"/>
            <a:chOff x="362675" y="3720276"/>
            <a:chExt cx="8400087" cy="1162798"/>
          </a:xfrm>
        </p:grpSpPr>
        <p:sp>
          <p:nvSpPr>
            <p:cNvPr id="1402" name="Google Shape;1402;p125"/>
            <p:cNvSpPr/>
            <p:nvPr/>
          </p:nvSpPr>
          <p:spPr>
            <a:xfrm>
              <a:off x="7529293" y="3837673"/>
              <a:ext cx="1233469" cy="997769"/>
            </a:xfrm>
            <a:custGeom>
              <a:avLst/>
              <a:gdLst/>
              <a:ahLst/>
              <a:cxnLst/>
              <a:rect l="l" t="t" r="r" b="b"/>
              <a:pathLst>
                <a:path w="33189" h="26847" extrusionOk="0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125"/>
            <p:cNvSpPr/>
            <p:nvPr/>
          </p:nvSpPr>
          <p:spPr>
            <a:xfrm>
              <a:off x="7261468" y="4248480"/>
              <a:ext cx="756717" cy="535287"/>
            </a:xfrm>
            <a:custGeom>
              <a:avLst/>
              <a:gdLst/>
              <a:ahLst/>
              <a:cxnLst/>
              <a:rect l="l" t="t" r="r" b="b"/>
              <a:pathLst>
                <a:path w="20361" h="14403" extrusionOk="0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04" name="Google Shape;1404;p125"/>
            <p:cNvGrpSpPr/>
            <p:nvPr/>
          </p:nvGrpSpPr>
          <p:grpSpPr>
            <a:xfrm rot="-690198">
              <a:off x="452851" y="3802767"/>
              <a:ext cx="927802" cy="997815"/>
              <a:chOff x="6882175" y="2207400"/>
              <a:chExt cx="465475" cy="500600"/>
            </a:xfrm>
          </p:grpSpPr>
          <p:sp>
            <p:nvSpPr>
              <p:cNvPr id="1405" name="Google Shape;1405;p125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6" name="Google Shape;1406;p125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7" name="Google Shape;1407;p125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408" name="Google Shape;1408;p125"/>
          <p:cNvSpPr txBox="1">
            <a:spLocks noGrp="1"/>
          </p:cNvSpPr>
          <p:nvPr>
            <p:ph type="ctrTitle"/>
          </p:nvPr>
        </p:nvSpPr>
        <p:spPr>
          <a:xfrm>
            <a:off x="2429950" y="669825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409" name="Google Shape;1409;p125"/>
          <p:cNvSpPr txBox="1">
            <a:spLocks noGrp="1"/>
          </p:cNvSpPr>
          <p:nvPr>
            <p:ph type="subTitle" idx="1"/>
          </p:nvPr>
        </p:nvSpPr>
        <p:spPr>
          <a:xfrm>
            <a:off x="2425075" y="1667625"/>
            <a:ext cx="4293900" cy="13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410" name="Google Shape;1410;p125"/>
          <p:cNvSpPr txBox="1"/>
          <p:nvPr/>
        </p:nvSpPr>
        <p:spPr>
          <a:xfrm>
            <a:off x="1842925" y="3498450"/>
            <a:ext cx="5458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CREDITS: This presentation template was created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, including icons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 and infographics &amp; images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3" name="Google Shape;1413;p127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1414" name="Google Shape;1414;p127"/>
            <p:cNvSpPr/>
            <p:nvPr/>
          </p:nvSpPr>
          <p:spPr>
            <a:xfrm>
              <a:off x="4302200" y="1018850"/>
              <a:ext cx="562575" cy="519550"/>
            </a:xfrm>
            <a:custGeom>
              <a:avLst/>
              <a:gdLst/>
              <a:ahLst/>
              <a:cxnLst/>
              <a:rect l="l" t="t" r="r" b="b"/>
              <a:pathLst>
                <a:path w="22503" h="20782" extrusionOk="0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127"/>
            <p:cNvSpPr/>
            <p:nvPr/>
          </p:nvSpPr>
          <p:spPr>
            <a:xfrm>
              <a:off x="4650075" y="1539425"/>
              <a:ext cx="264800" cy="236925"/>
            </a:xfrm>
            <a:custGeom>
              <a:avLst/>
              <a:gdLst/>
              <a:ahLst/>
              <a:cxnLst/>
              <a:rect l="l" t="t" r="r" b="b"/>
              <a:pathLst>
                <a:path w="10592" h="9477" extrusionOk="0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127"/>
            <p:cNvSpPr/>
            <p:nvPr/>
          </p:nvSpPr>
          <p:spPr>
            <a:xfrm>
              <a:off x="4860150" y="1437525"/>
              <a:ext cx="44450" cy="40400"/>
            </a:xfrm>
            <a:custGeom>
              <a:avLst/>
              <a:gdLst/>
              <a:ahLst/>
              <a:cxnLst/>
              <a:rect l="l" t="t" r="r" b="b"/>
              <a:pathLst>
                <a:path w="1778" h="1616" extrusionOk="0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127"/>
            <p:cNvSpPr/>
            <p:nvPr/>
          </p:nvSpPr>
          <p:spPr>
            <a:xfrm>
              <a:off x="4513775" y="1594125"/>
              <a:ext cx="95850" cy="88225"/>
            </a:xfrm>
            <a:custGeom>
              <a:avLst/>
              <a:gdLst/>
              <a:ahLst/>
              <a:cxnLst/>
              <a:rect l="l" t="t" r="r" b="b"/>
              <a:pathLst>
                <a:path w="3834" h="3529" extrusionOk="0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127"/>
            <p:cNvSpPr/>
            <p:nvPr/>
          </p:nvSpPr>
          <p:spPr>
            <a:xfrm>
              <a:off x="4421525" y="1549850"/>
              <a:ext cx="46700" cy="40775"/>
            </a:xfrm>
            <a:custGeom>
              <a:avLst/>
              <a:gdLst/>
              <a:ahLst/>
              <a:cxnLst/>
              <a:rect l="l" t="t" r="r" b="b"/>
              <a:pathLst>
                <a:path w="1868" h="1631" extrusionOk="0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127"/>
            <p:cNvSpPr/>
            <p:nvPr/>
          </p:nvSpPr>
          <p:spPr>
            <a:xfrm>
              <a:off x="4446900" y="1740500"/>
              <a:ext cx="45450" cy="35175"/>
            </a:xfrm>
            <a:custGeom>
              <a:avLst/>
              <a:gdLst/>
              <a:ahLst/>
              <a:cxnLst/>
              <a:rect l="l" t="t" r="r" b="b"/>
              <a:pathLst>
                <a:path w="1818" h="1407" extrusionOk="0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127"/>
            <p:cNvSpPr/>
            <p:nvPr/>
          </p:nvSpPr>
          <p:spPr>
            <a:xfrm>
              <a:off x="4888625" y="1264275"/>
              <a:ext cx="97800" cy="98300"/>
            </a:xfrm>
            <a:custGeom>
              <a:avLst/>
              <a:gdLst/>
              <a:ahLst/>
              <a:cxnLst/>
              <a:rect l="l" t="t" r="r" b="b"/>
              <a:pathLst>
                <a:path w="3912" h="3932" extrusionOk="0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spTree>
      <p:nvGrpSpPr>
        <p:cNvPr id="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2" name="Google Shape;1422;p128"/>
          <p:cNvGrpSpPr/>
          <p:nvPr/>
        </p:nvGrpSpPr>
        <p:grpSpPr>
          <a:xfrm>
            <a:off x="477372" y="274307"/>
            <a:ext cx="8301339" cy="4704219"/>
            <a:chOff x="477372" y="274307"/>
            <a:chExt cx="8301339" cy="4704219"/>
          </a:xfrm>
        </p:grpSpPr>
        <p:grpSp>
          <p:nvGrpSpPr>
            <p:cNvPr id="1423" name="Google Shape;1423;p128"/>
            <p:cNvGrpSpPr/>
            <p:nvPr/>
          </p:nvGrpSpPr>
          <p:grpSpPr>
            <a:xfrm flipH="1">
              <a:off x="477372" y="3933006"/>
              <a:ext cx="1201654" cy="1045519"/>
              <a:chOff x="3918275" y="2946475"/>
              <a:chExt cx="1042650" cy="907175"/>
            </a:xfrm>
          </p:grpSpPr>
          <p:sp>
            <p:nvSpPr>
              <p:cNvPr id="1424" name="Google Shape;1424;p128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avLst/>
                <a:gdLst/>
                <a:ahLst/>
                <a:cxnLst/>
                <a:rect l="l" t="t" r="r" b="b"/>
                <a:pathLst>
                  <a:path w="41706" h="36287" extrusionOk="0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5" name="Google Shape;1425;p128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avLst/>
                <a:gdLst/>
                <a:ahLst/>
                <a:cxnLst/>
                <a:rect l="l" t="t" r="r" b="b"/>
                <a:pathLst>
                  <a:path w="5714" h="5208" extrusionOk="0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6" name="Google Shape;1426;p128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avLst/>
                <a:gdLst/>
                <a:ahLst/>
                <a:cxnLst/>
                <a:rect l="l" t="t" r="r" b="b"/>
                <a:pathLst>
                  <a:path w="6423" h="6354" extrusionOk="0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7" name="Google Shape;1427;p128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avLst/>
                <a:gdLst/>
                <a:ahLst/>
                <a:cxnLst/>
                <a:rect l="l" t="t" r="r" b="b"/>
                <a:pathLst>
                  <a:path w="4706" h="5587" extrusionOk="0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8" name="Google Shape;1428;p128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avLst/>
                <a:gdLst/>
                <a:ahLst/>
                <a:cxnLst/>
                <a:rect l="l" t="t" r="r" b="b"/>
                <a:pathLst>
                  <a:path w="4755" h="5154" extrusionOk="0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9" name="Google Shape;1429;p128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avLst/>
                <a:gdLst/>
                <a:ahLst/>
                <a:cxnLst/>
                <a:rect l="l" t="t" r="r" b="b"/>
                <a:pathLst>
                  <a:path w="6124" h="6161" extrusionOk="0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0" name="Google Shape;1430;p128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avLst/>
                <a:gdLst/>
                <a:ahLst/>
                <a:cxnLst/>
                <a:rect l="l" t="t" r="r" b="b"/>
                <a:pathLst>
                  <a:path w="5365" h="5364" extrusionOk="0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1" name="Google Shape;1431;p128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avLst/>
                <a:gdLst/>
                <a:ahLst/>
                <a:cxnLst/>
                <a:rect l="l" t="t" r="r" b="b"/>
                <a:pathLst>
                  <a:path w="7344" h="7071" extrusionOk="0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2" name="Google Shape;1432;p128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avLst/>
                <a:gdLst/>
                <a:ahLst/>
                <a:cxnLst/>
                <a:rect l="l" t="t" r="r" b="b"/>
                <a:pathLst>
                  <a:path w="4880" h="4886" extrusionOk="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33" name="Google Shape;1433;p128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1434" name="Google Shape;1434;p128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5" name="Google Shape;1435;p128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6" name="Google Shape;1436;p128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7" name="Google Shape;1437;p128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_1_1_1_1_1_1_1">
    <p:spTree>
      <p:nvGrpSpPr>
        <p:cNvPr id="1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9" name="Google Shape;1439;p129"/>
          <p:cNvGrpSpPr/>
          <p:nvPr/>
        </p:nvGrpSpPr>
        <p:grpSpPr>
          <a:xfrm>
            <a:off x="515512" y="400600"/>
            <a:ext cx="7991645" cy="4391063"/>
            <a:chOff x="515512" y="400600"/>
            <a:chExt cx="7991645" cy="4391063"/>
          </a:xfrm>
        </p:grpSpPr>
        <p:grpSp>
          <p:nvGrpSpPr>
            <p:cNvPr id="1440" name="Google Shape;1440;p129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1441" name="Google Shape;1441;p129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avLst/>
                <a:gdLst/>
                <a:ahLst/>
                <a:cxnLst/>
                <a:rect l="l" t="t" r="r" b="b"/>
                <a:pathLst>
                  <a:path w="29136" h="28898" extrusionOk="0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2" name="Google Shape;1442;p129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3" name="Google Shape;1443;p129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4" name="Google Shape;1444;p129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45" name="Google Shape;1445;p129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1446" name="Google Shape;1446;p129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7" name="Google Shape;1447;p129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avLst/>
                <a:gdLst/>
                <a:ahLst/>
                <a:cxnLst/>
                <a:rect l="l" t="t" r="r" b="b"/>
                <a:pathLst>
                  <a:path w="7356" h="6617" extrusionOk="0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8" name="Google Shape;1448;p129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avLst/>
                <a:gdLst/>
                <a:ahLst/>
                <a:cxnLst/>
                <a:rect l="l" t="t" r="r" b="b"/>
                <a:pathLst>
                  <a:path w="6298" h="5675" extrusionOk="0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9" name="Google Shape;1449;p129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avLst/>
                <a:gdLst/>
                <a:ahLst/>
                <a:cxnLst/>
                <a:rect l="l" t="t" r="r" b="b"/>
                <a:pathLst>
                  <a:path w="12222" h="10484" extrusionOk="0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68.xml"/><Relationship Id="rId39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63.xml"/><Relationship Id="rId34" Type="http://schemas.openxmlformats.org/officeDocument/2006/relationships/slideLayout" Target="../slideLayouts/slideLayout76.xml"/><Relationship Id="rId42" Type="http://schemas.openxmlformats.org/officeDocument/2006/relationships/slideLayout" Target="../slideLayouts/slideLayout84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29" Type="http://schemas.openxmlformats.org/officeDocument/2006/relationships/slideLayout" Target="../slideLayouts/slideLayout71.xml"/><Relationship Id="rId41" Type="http://schemas.openxmlformats.org/officeDocument/2006/relationships/slideLayout" Target="../slideLayouts/slideLayout83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66.xml"/><Relationship Id="rId32" Type="http://schemas.openxmlformats.org/officeDocument/2006/relationships/slideLayout" Target="../slideLayouts/slideLayout74.xml"/><Relationship Id="rId37" Type="http://schemas.openxmlformats.org/officeDocument/2006/relationships/slideLayout" Target="../slideLayouts/slideLayout79.xml"/><Relationship Id="rId40" Type="http://schemas.openxmlformats.org/officeDocument/2006/relationships/slideLayout" Target="../slideLayouts/slideLayout82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65.xml"/><Relationship Id="rId28" Type="http://schemas.openxmlformats.org/officeDocument/2006/relationships/slideLayout" Target="../slideLayouts/slideLayout70.xml"/><Relationship Id="rId36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31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Relationship Id="rId27" Type="http://schemas.openxmlformats.org/officeDocument/2006/relationships/slideLayout" Target="../slideLayouts/slideLayout69.xml"/><Relationship Id="rId30" Type="http://schemas.openxmlformats.org/officeDocument/2006/relationships/slideLayout" Target="../slideLayouts/slideLayout72.xml"/><Relationship Id="rId35" Type="http://schemas.openxmlformats.org/officeDocument/2006/relationships/slideLayout" Target="../slideLayouts/slideLayout77.xml"/><Relationship Id="rId43" Type="http://schemas.openxmlformats.org/officeDocument/2006/relationships/theme" Target="../theme/theme2.xml"/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67.xml"/><Relationship Id="rId33" Type="http://schemas.openxmlformats.org/officeDocument/2006/relationships/slideLayout" Target="../slideLayouts/slideLayout75.xml"/><Relationship Id="rId38" Type="http://schemas.openxmlformats.org/officeDocument/2006/relationships/slideLayout" Target="../slideLayouts/slideLayout80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7.xml"/><Relationship Id="rId18" Type="http://schemas.openxmlformats.org/officeDocument/2006/relationships/slideLayout" Target="../slideLayouts/slideLayout102.xml"/><Relationship Id="rId26" Type="http://schemas.openxmlformats.org/officeDocument/2006/relationships/slideLayout" Target="../slideLayouts/slideLayout110.xml"/><Relationship Id="rId39" Type="http://schemas.openxmlformats.org/officeDocument/2006/relationships/slideLayout" Target="../slideLayouts/slideLayout123.xml"/><Relationship Id="rId21" Type="http://schemas.openxmlformats.org/officeDocument/2006/relationships/slideLayout" Target="../slideLayouts/slideLayout105.xml"/><Relationship Id="rId34" Type="http://schemas.openxmlformats.org/officeDocument/2006/relationships/slideLayout" Target="../slideLayouts/slideLayout118.xml"/><Relationship Id="rId42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20" Type="http://schemas.openxmlformats.org/officeDocument/2006/relationships/slideLayout" Target="../slideLayouts/slideLayout104.xml"/><Relationship Id="rId29" Type="http://schemas.openxmlformats.org/officeDocument/2006/relationships/slideLayout" Target="../slideLayouts/slideLayout113.xml"/><Relationship Id="rId41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24" Type="http://schemas.openxmlformats.org/officeDocument/2006/relationships/slideLayout" Target="../slideLayouts/slideLayout108.xml"/><Relationship Id="rId32" Type="http://schemas.openxmlformats.org/officeDocument/2006/relationships/slideLayout" Target="../slideLayouts/slideLayout116.xml"/><Relationship Id="rId37" Type="http://schemas.openxmlformats.org/officeDocument/2006/relationships/slideLayout" Target="../slideLayouts/slideLayout121.xml"/><Relationship Id="rId40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23" Type="http://schemas.openxmlformats.org/officeDocument/2006/relationships/slideLayout" Target="../slideLayouts/slideLayout107.xml"/><Relationship Id="rId28" Type="http://schemas.openxmlformats.org/officeDocument/2006/relationships/slideLayout" Target="../slideLayouts/slideLayout112.xml"/><Relationship Id="rId36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103.xml"/><Relationship Id="rId31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Relationship Id="rId22" Type="http://schemas.openxmlformats.org/officeDocument/2006/relationships/slideLayout" Target="../slideLayouts/slideLayout106.xml"/><Relationship Id="rId27" Type="http://schemas.openxmlformats.org/officeDocument/2006/relationships/slideLayout" Target="../slideLayouts/slideLayout111.xml"/><Relationship Id="rId30" Type="http://schemas.openxmlformats.org/officeDocument/2006/relationships/slideLayout" Target="../slideLayouts/slideLayout114.xml"/><Relationship Id="rId35" Type="http://schemas.openxmlformats.org/officeDocument/2006/relationships/slideLayout" Target="../slideLayouts/slideLayout119.xml"/><Relationship Id="rId43" Type="http://schemas.openxmlformats.org/officeDocument/2006/relationships/theme" Target="../theme/theme3.xml"/><Relationship Id="rId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5" Type="http://schemas.openxmlformats.org/officeDocument/2006/relationships/slideLayout" Target="../slideLayouts/slideLayout109.xml"/><Relationship Id="rId33" Type="http://schemas.openxmlformats.org/officeDocument/2006/relationships/slideLayout" Target="../slideLayouts/slideLayout117.xml"/><Relationship Id="rId38" Type="http://schemas.openxmlformats.org/officeDocument/2006/relationships/slideLayout" Target="../slideLayouts/slideLayout1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6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44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88" name="Google Shape;488;p44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6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  <p:sldLayoutId id="2147483709" r:id="rId20"/>
    <p:sldLayoutId id="2147483710" r:id="rId21"/>
    <p:sldLayoutId id="2147483711" r:id="rId22"/>
    <p:sldLayoutId id="2147483712" r:id="rId23"/>
    <p:sldLayoutId id="2147483713" r:id="rId24"/>
    <p:sldLayoutId id="2147483714" r:id="rId25"/>
    <p:sldLayoutId id="2147483715" r:id="rId26"/>
    <p:sldLayoutId id="2147483716" r:id="rId27"/>
    <p:sldLayoutId id="2147483717" r:id="rId28"/>
    <p:sldLayoutId id="2147483718" r:id="rId29"/>
    <p:sldLayoutId id="2147483719" r:id="rId30"/>
    <p:sldLayoutId id="2147483720" r:id="rId31"/>
    <p:sldLayoutId id="2147483721" r:id="rId32"/>
    <p:sldLayoutId id="2147483722" r:id="rId33"/>
    <p:sldLayoutId id="2147483723" r:id="rId34"/>
    <p:sldLayoutId id="2147483724" r:id="rId35"/>
    <p:sldLayoutId id="2147483725" r:id="rId36"/>
    <p:sldLayoutId id="2147483726" r:id="rId37"/>
    <p:sldLayoutId id="2147483727" r:id="rId38"/>
    <p:sldLayoutId id="2147483728" r:id="rId39"/>
    <p:sldLayoutId id="2147483729" r:id="rId40"/>
    <p:sldLayoutId id="2147483730" r:id="rId41"/>
    <p:sldLayoutId id="2147483731" r:id="rId4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p87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70" name="Google Shape;970;p87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6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  <p:sldLayoutId id="2147483758" r:id="rId27"/>
    <p:sldLayoutId id="2147483759" r:id="rId28"/>
    <p:sldLayoutId id="2147483760" r:id="rId29"/>
    <p:sldLayoutId id="2147483761" r:id="rId30"/>
    <p:sldLayoutId id="2147483762" r:id="rId31"/>
    <p:sldLayoutId id="2147483763" r:id="rId32"/>
    <p:sldLayoutId id="2147483764" r:id="rId33"/>
    <p:sldLayoutId id="2147483765" r:id="rId34"/>
    <p:sldLayoutId id="2147483766" r:id="rId35"/>
    <p:sldLayoutId id="2147483767" r:id="rId36"/>
    <p:sldLayoutId id="2147483768" r:id="rId37"/>
    <p:sldLayoutId id="2147483769" r:id="rId38"/>
    <p:sldLayoutId id="2147483770" r:id="rId39"/>
    <p:sldLayoutId id="2147483771" r:id="rId40"/>
    <p:sldLayoutId id="2147483772" r:id="rId41"/>
    <p:sldLayoutId id="2147483773" r:id="rId4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" name="Google Shape;1454;p130"/>
          <p:cNvSpPr txBox="1">
            <a:spLocks noGrp="1"/>
          </p:cNvSpPr>
          <p:nvPr>
            <p:ph type="ctrTitle"/>
          </p:nvPr>
        </p:nvSpPr>
        <p:spPr>
          <a:xfrm>
            <a:off x="1738900" y="669838"/>
            <a:ext cx="5225700" cy="22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DNA Extraction</a:t>
            </a:r>
            <a:endParaRPr sz="6000"/>
          </a:p>
        </p:txBody>
      </p:sp>
      <p:grpSp>
        <p:nvGrpSpPr>
          <p:cNvPr id="1455" name="Google Shape;1455;p130"/>
          <p:cNvGrpSpPr/>
          <p:nvPr/>
        </p:nvGrpSpPr>
        <p:grpSpPr>
          <a:xfrm rot="291186">
            <a:off x="6718842" y="752756"/>
            <a:ext cx="2047694" cy="2056869"/>
            <a:chOff x="6152200" y="1762750"/>
            <a:chExt cx="2047725" cy="2056900"/>
          </a:xfrm>
        </p:grpSpPr>
        <p:sp>
          <p:nvSpPr>
            <p:cNvPr id="1456" name="Google Shape;1456;p130"/>
            <p:cNvSpPr/>
            <p:nvPr/>
          </p:nvSpPr>
          <p:spPr>
            <a:xfrm>
              <a:off x="6152200" y="1762750"/>
              <a:ext cx="2047725" cy="2056900"/>
            </a:xfrm>
            <a:custGeom>
              <a:avLst/>
              <a:gdLst/>
              <a:ahLst/>
              <a:cxnLst/>
              <a:rect l="l" t="t" r="r" b="b"/>
              <a:pathLst>
                <a:path w="81909" h="82276" extrusionOk="0">
                  <a:moveTo>
                    <a:pt x="38408" y="1"/>
                  </a:moveTo>
                  <a:cubicBezTo>
                    <a:pt x="35261" y="1"/>
                    <a:pt x="32118" y="290"/>
                    <a:pt x="29023" y="870"/>
                  </a:cubicBezTo>
                  <a:cubicBezTo>
                    <a:pt x="27586" y="1128"/>
                    <a:pt x="26781" y="2867"/>
                    <a:pt x="27141" y="4189"/>
                  </a:cubicBezTo>
                  <a:cubicBezTo>
                    <a:pt x="27498" y="5468"/>
                    <a:pt x="28624" y="6126"/>
                    <a:pt x="29842" y="6126"/>
                  </a:cubicBezTo>
                  <a:cubicBezTo>
                    <a:pt x="30047" y="6126"/>
                    <a:pt x="30253" y="6108"/>
                    <a:pt x="30459" y="6071"/>
                  </a:cubicBezTo>
                  <a:cubicBezTo>
                    <a:pt x="31135" y="5941"/>
                    <a:pt x="31810" y="5841"/>
                    <a:pt x="32500" y="5755"/>
                  </a:cubicBezTo>
                  <a:cubicBezTo>
                    <a:pt x="32744" y="9289"/>
                    <a:pt x="32816" y="12823"/>
                    <a:pt x="32715" y="16372"/>
                  </a:cubicBezTo>
                  <a:cubicBezTo>
                    <a:pt x="32399" y="16530"/>
                    <a:pt x="32097" y="16703"/>
                    <a:pt x="31796" y="16875"/>
                  </a:cubicBezTo>
                  <a:lnTo>
                    <a:pt x="31451" y="17076"/>
                  </a:lnTo>
                  <a:cubicBezTo>
                    <a:pt x="30948" y="17234"/>
                    <a:pt x="30459" y="17406"/>
                    <a:pt x="29985" y="17593"/>
                  </a:cubicBezTo>
                  <a:cubicBezTo>
                    <a:pt x="27859" y="18427"/>
                    <a:pt x="25833" y="19490"/>
                    <a:pt x="23951" y="20768"/>
                  </a:cubicBezTo>
                  <a:cubicBezTo>
                    <a:pt x="21839" y="18484"/>
                    <a:pt x="19856" y="16070"/>
                    <a:pt x="18017" y="13556"/>
                  </a:cubicBezTo>
                  <a:cubicBezTo>
                    <a:pt x="19253" y="13024"/>
                    <a:pt x="20029" y="11717"/>
                    <a:pt x="19655" y="10338"/>
                  </a:cubicBezTo>
                  <a:cubicBezTo>
                    <a:pt x="19345" y="9229"/>
                    <a:pt x="18214" y="8338"/>
                    <a:pt x="17050" y="8338"/>
                  </a:cubicBezTo>
                  <a:cubicBezTo>
                    <a:pt x="16811" y="8338"/>
                    <a:pt x="16571" y="8375"/>
                    <a:pt x="16336" y="8456"/>
                  </a:cubicBezTo>
                  <a:cubicBezTo>
                    <a:pt x="13894" y="9275"/>
                    <a:pt x="11667" y="10611"/>
                    <a:pt x="9785" y="12364"/>
                  </a:cubicBezTo>
                  <a:cubicBezTo>
                    <a:pt x="8707" y="13355"/>
                    <a:pt x="8779" y="15165"/>
                    <a:pt x="9785" y="16171"/>
                  </a:cubicBezTo>
                  <a:cubicBezTo>
                    <a:pt x="10314" y="16684"/>
                    <a:pt x="11002" y="16944"/>
                    <a:pt x="11691" y="16944"/>
                  </a:cubicBezTo>
                  <a:cubicBezTo>
                    <a:pt x="12293" y="16944"/>
                    <a:pt x="12895" y="16746"/>
                    <a:pt x="13391" y="16343"/>
                  </a:cubicBezTo>
                  <a:cubicBezTo>
                    <a:pt x="15388" y="19087"/>
                    <a:pt x="17529" y="21731"/>
                    <a:pt x="19828" y="24245"/>
                  </a:cubicBezTo>
                  <a:cubicBezTo>
                    <a:pt x="17155" y="27076"/>
                    <a:pt x="15187" y="30481"/>
                    <a:pt x="14081" y="34216"/>
                  </a:cubicBezTo>
                  <a:lnTo>
                    <a:pt x="7012" y="33139"/>
                  </a:lnTo>
                  <a:cubicBezTo>
                    <a:pt x="7472" y="31960"/>
                    <a:pt x="6926" y="30495"/>
                    <a:pt x="5834" y="29863"/>
                  </a:cubicBezTo>
                  <a:cubicBezTo>
                    <a:pt x="5411" y="29616"/>
                    <a:pt x="4959" y="29502"/>
                    <a:pt x="4514" y="29502"/>
                  </a:cubicBezTo>
                  <a:cubicBezTo>
                    <a:pt x="3586" y="29502"/>
                    <a:pt x="2690" y="30000"/>
                    <a:pt x="2156" y="30825"/>
                  </a:cubicBezTo>
                  <a:cubicBezTo>
                    <a:pt x="461" y="33440"/>
                    <a:pt x="1" y="36601"/>
                    <a:pt x="691" y="39618"/>
                  </a:cubicBezTo>
                  <a:cubicBezTo>
                    <a:pt x="956" y="40811"/>
                    <a:pt x="2150" y="41589"/>
                    <a:pt x="3325" y="41589"/>
                  </a:cubicBezTo>
                  <a:cubicBezTo>
                    <a:pt x="3552" y="41589"/>
                    <a:pt x="3777" y="41561"/>
                    <a:pt x="3995" y="41500"/>
                  </a:cubicBezTo>
                  <a:cubicBezTo>
                    <a:pt x="5389" y="41112"/>
                    <a:pt x="6136" y="39748"/>
                    <a:pt x="5920" y="38383"/>
                  </a:cubicBezTo>
                  <a:lnTo>
                    <a:pt x="5920" y="38383"/>
                  </a:lnTo>
                  <a:lnTo>
                    <a:pt x="13104" y="39475"/>
                  </a:lnTo>
                  <a:cubicBezTo>
                    <a:pt x="13018" y="40236"/>
                    <a:pt x="12960" y="40997"/>
                    <a:pt x="12946" y="41759"/>
                  </a:cubicBezTo>
                  <a:cubicBezTo>
                    <a:pt x="12931" y="43497"/>
                    <a:pt x="13176" y="45250"/>
                    <a:pt x="13463" y="46960"/>
                  </a:cubicBezTo>
                  <a:cubicBezTo>
                    <a:pt x="13707" y="48411"/>
                    <a:pt x="14095" y="49819"/>
                    <a:pt x="14627" y="51184"/>
                  </a:cubicBezTo>
                  <a:cubicBezTo>
                    <a:pt x="11998" y="52419"/>
                    <a:pt x="9354" y="53540"/>
                    <a:pt x="6624" y="54560"/>
                  </a:cubicBezTo>
                  <a:cubicBezTo>
                    <a:pt x="6495" y="54330"/>
                    <a:pt x="6380" y="54086"/>
                    <a:pt x="6265" y="53856"/>
                  </a:cubicBezTo>
                  <a:cubicBezTo>
                    <a:pt x="6179" y="53669"/>
                    <a:pt x="6078" y="53497"/>
                    <a:pt x="6006" y="53310"/>
                  </a:cubicBezTo>
                  <a:cubicBezTo>
                    <a:pt x="5925" y="53120"/>
                    <a:pt x="5884" y="53027"/>
                    <a:pt x="5882" y="53027"/>
                  </a:cubicBezTo>
                  <a:lnTo>
                    <a:pt x="5882" y="53027"/>
                  </a:lnTo>
                  <a:cubicBezTo>
                    <a:pt x="5881" y="53027"/>
                    <a:pt x="5887" y="53042"/>
                    <a:pt x="5898" y="53070"/>
                  </a:cubicBezTo>
                  <a:lnTo>
                    <a:pt x="5898" y="53070"/>
                  </a:lnTo>
                  <a:cubicBezTo>
                    <a:pt x="5433" y="51965"/>
                    <a:pt x="4492" y="51142"/>
                    <a:pt x="3318" y="51142"/>
                  </a:cubicBezTo>
                  <a:cubicBezTo>
                    <a:pt x="3087" y="51142"/>
                    <a:pt x="2848" y="51174"/>
                    <a:pt x="2601" y="51241"/>
                  </a:cubicBezTo>
                  <a:cubicBezTo>
                    <a:pt x="1337" y="51600"/>
                    <a:pt x="173" y="53195"/>
                    <a:pt x="719" y="54560"/>
                  </a:cubicBezTo>
                  <a:cubicBezTo>
                    <a:pt x="2027" y="57721"/>
                    <a:pt x="3808" y="60551"/>
                    <a:pt x="6222" y="62994"/>
                  </a:cubicBezTo>
                  <a:cubicBezTo>
                    <a:pt x="6746" y="63518"/>
                    <a:pt x="7436" y="63780"/>
                    <a:pt x="8126" y="63780"/>
                  </a:cubicBezTo>
                  <a:cubicBezTo>
                    <a:pt x="8815" y="63780"/>
                    <a:pt x="9505" y="63518"/>
                    <a:pt x="10029" y="62994"/>
                  </a:cubicBezTo>
                  <a:cubicBezTo>
                    <a:pt x="11092" y="61945"/>
                    <a:pt x="11092" y="60235"/>
                    <a:pt x="10029" y="59186"/>
                  </a:cubicBezTo>
                  <a:lnTo>
                    <a:pt x="9900" y="59057"/>
                  </a:lnTo>
                  <a:cubicBezTo>
                    <a:pt x="12328" y="58109"/>
                    <a:pt x="14713" y="57089"/>
                    <a:pt x="17055" y="55983"/>
                  </a:cubicBezTo>
                  <a:cubicBezTo>
                    <a:pt x="19109" y="59172"/>
                    <a:pt x="21825" y="61902"/>
                    <a:pt x="25000" y="63956"/>
                  </a:cubicBezTo>
                  <a:cubicBezTo>
                    <a:pt x="24813" y="64775"/>
                    <a:pt x="24540" y="65580"/>
                    <a:pt x="24181" y="66341"/>
                  </a:cubicBezTo>
                  <a:cubicBezTo>
                    <a:pt x="23477" y="67879"/>
                    <a:pt x="22687" y="69373"/>
                    <a:pt x="21911" y="70867"/>
                  </a:cubicBezTo>
                  <a:cubicBezTo>
                    <a:pt x="21563" y="70718"/>
                    <a:pt x="21194" y="70644"/>
                    <a:pt x="20827" y="70644"/>
                  </a:cubicBezTo>
                  <a:cubicBezTo>
                    <a:pt x="20136" y="70644"/>
                    <a:pt x="19453" y="70906"/>
                    <a:pt x="18937" y="71413"/>
                  </a:cubicBezTo>
                  <a:cubicBezTo>
                    <a:pt x="17917" y="72419"/>
                    <a:pt x="17888" y="74200"/>
                    <a:pt x="18937" y="75220"/>
                  </a:cubicBezTo>
                  <a:cubicBezTo>
                    <a:pt x="20819" y="77059"/>
                    <a:pt x="23161" y="78338"/>
                    <a:pt x="25718" y="78956"/>
                  </a:cubicBezTo>
                  <a:cubicBezTo>
                    <a:pt x="25929" y="79004"/>
                    <a:pt x="26145" y="79027"/>
                    <a:pt x="26360" y="79027"/>
                  </a:cubicBezTo>
                  <a:cubicBezTo>
                    <a:pt x="27559" y="79027"/>
                    <a:pt x="28757" y="78303"/>
                    <a:pt x="29037" y="77074"/>
                  </a:cubicBezTo>
                  <a:cubicBezTo>
                    <a:pt x="29353" y="75694"/>
                    <a:pt x="28620" y="74100"/>
                    <a:pt x="27155" y="73755"/>
                  </a:cubicBezTo>
                  <a:cubicBezTo>
                    <a:pt x="26954" y="73712"/>
                    <a:pt x="26753" y="73654"/>
                    <a:pt x="26552" y="73597"/>
                  </a:cubicBezTo>
                  <a:cubicBezTo>
                    <a:pt x="27758" y="71284"/>
                    <a:pt x="29123" y="68899"/>
                    <a:pt x="29928" y="66384"/>
                  </a:cubicBezTo>
                  <a:cubicBezTo>
                    <a:pt x="30603" y="66657"/>
                    <a:pt x="31307" y="66902"/>
                    <a:pt x="32011" y="67117"/>
                  </a:cubicBezTo>
                  <a:cubicBezTo>
                    <a:pt x="33692" y="67606"/>
                    <a:pt x="35459" y="67821"/>
                    <a:pt x="37198" y="68008"/>
                  </a:cubicBezTo>
                  <a:cubicBezTo>
                    <a:pt x="38078" y="68095"/>
                    <a:pt x="38962" y="68139"/>
                    <a:pt x="39845" y="68139"/>
                  </a:cubicBezTo>
                  <a:cubicBezTo>
                    <a:pt x="41009" y="68139"/>
                    <a:pt x="42173" y="68062"/>
                    <a:pt x="43333" y="67907"/>
                  </a:cubicBezTo>
                  <a:cubicBezTo>
                    <a:pt x="45200" y="70565"/>
                    <a:pt x="46608" y="73539"/>
                    <a:pt x="47470" y="76686"/>
                  </a:cubicBezTo>
                  <a:lnTo>
                    <a:pt x="46436" y="76987"/>
                  </a:lnTo>
                  <a:cubicBezTo>
                    <a:pt x="45028" y="77404"/>
                    <a:pt x="44195" y="78869"/>
                    <a:pt x="44554" y="80292"/>
                  </a:cubicBezTo>
                  <a:cubicBezTo>
                    <a:pt x="44877" y="81454"/>
                    <a:pt x="45999" y="82276"/>
                    <a:pt x="47171" y="82276"/>
                  </a:cubicBezTo>
                  <a:cubicBezTo>
                    <a:pt x="47405" y="82276"/>
                    <a:pt x="47641" y="82243"/>
                    <a:pt x="47873" y="82174"/>
                  </a:cubicBezTo>
                  <a:lnTo>
                    <a:pt x="55674" y="79890"/>
                  </a:lnTo>
                  <a:cubicBezTo>
                    <a:pt x="57082" y="79473"/>
                    <a:pt x="57915" y="78007"/>
                    <a:pt x="57556" y="76585"/>
                  </a:cubicBezTo>
                  <a:cubicBezTo>
                    <a:pt x="57233" y="75423"/>
                    <a:pt x="56120" y="74601"/>
                    <a:pt x="54944" y="74601"/>
                  </a:cubicBezTo>
                  <a:cubicBezTo>
                    <a:pt x="54709" y="74601"/>
                    <a:pt x="54471" y="74634"/>
                    <a:pt x="54237" y="74703"/>
                  </a:cubicBezTo>
                  <a:lnTo>
                    <a:pt x="52643" y="75163"/>
                  </a:lnTo>
                  <a:cubicBezTo>
                    <a:pt x="51824" y="72217"/>
                    <a:pt x="50602" y="69401"/>
                    <a:pt x="49008" y="66787"/>
                  </a:cubicBezTo>
                  <a:cubicBezTo>
                    <a:pt x="50947" y="66169"/>
                    <a:pt x="52844" y="65451"/>
                    <a:pt x="54683" y="64617"/>
                  </a:cubicBezTo>
                  <a:cubicBezTo>
                    <a:pt x="57269" y="63497"/>
                    <a:pt x="59654" y="61945"/>
                    <a:pt x="61723" y="60034"/>
                  </a:cubicBezTo>
                  <a:cubicBezTo>
                    <a:pt x="62901" y="58928"/>
                    <a:pt x="63892" y="57663"/>
                    <a:pt x="64682" y="56255"/>
                  </a:cubicBezTo>
                  <a:cubicBezTo>
                    <a:pt x="67599" y="57204"/>
                    <a:pt x="70501" y="58238"/>
                    <a:pt x="73374" y="59359"/>
                  </a:cubicBezTo>
                  <a:cubicBezTo>
                    <a:pt x="73044" y="59833"/>
                    <a:pt x="72699" y="60307"/>
                    <a:pt x="72455" y="60623"/>
                  </a:cubicBezTo>
                  <a:cubicBezTo>
                    <a:pt x="71535" y="61758"/>
                    <a:pt x="71334" y="63324"/>
                    <a:pt x="72455" y="64430"/>
                  </a:cubicBezTo>
                  <a:cubicBezTo>
                    <a:pt x="72944" y="64927"/>
                    <a:pt x="73713" y="65219"/>
                    <a:pt x="74467" y="65219"/>
                  </a:cubicBezTo>
                  <a:cubicBezTo>
                    <a:pt x="75152" y="65219"/>
                    <a:pt x="75824" y="64978"/>
                    <a:pt x="76262" y="64430"/>
                  </a:cubicBezTo>
                  <a:cubicBezTo>
                    <a:pt x="78561" y="61586"/>
                    <a:pt x="80343" y="58353"/>
                    <a:pt x="81492" y="54876"/>
                  </a:cubicBezTo>
                  <a:cubicBezTo>
                    <a:pt x="81909" y="53554"/>
                    <a:pt x="80960" y="51888"/>
                    <a:pt x="79581" y="51572"/>
                  </a:cubicBezTo>
                  <a:cubicBezTo>
                    <a:pt x="79358" y="51515"/>
                    <a:pt x="79133" y="51488"/>
                    <a:pt x="78912" y="51488"/>
                  </a:cubicBezTo>
                  <a:cubicBezTo>
                    <a:pt x="77724" y="51488"/>
                    <a:pt x="76628" y="52267"/>
                    <a:pt x="76277" y="53454"/>
                  </a:cubicBezTo>
                  <a:cubicBezTo>
                    <a:pt x="76133" y="53871"/>
                    <a:pt x="76004" y="54244"/>
                    <a:pt x="75874" y="54603"/>
                  </a:cubicBezTo>
                  <a:cubicBezTo>
                    <a:pt x="72814" y="53382"/>
                    <a:pt x="69711" y="52261"/>
                    <a:pt x="66579" y="51241"/>
                  </a:cubicBezTo>
                  <a:cubicBezTo>
                    <a:pt x="67225" y="48497"/>
                    <a:pt x="67369" y="45609"/>
                    <a:pt x="67168" y="42793"/>
                  </a:cubicBezTo>
                  <a:cubicBezTo>
                    <a:pt x="66909" y="39230"/>
                    <a:pt x="66320" y="35653"/>
                    <a:pt x="65185" y="32262"/>
                  </a:cubicBezTo>
                  <a:cubicBezTo>
                    <a:pt x="67714" y="31271"/>
                    <a:pt x="70171" y="30121"/>
                    <a:pt x="72541" y="28800"/>
                  </a:cubicBezTo>
                  <a:cubicBezTo>
                    <a:pt x="72642" y="28986"/>
                    <a:pt x="72728" y="29159"/>
                    <a:pt x="72828" y="29346"/>
                  </a:cubicBezTo>
                  <a:cubicBezTo>
                    <a:pt x="73287" y="30206"/>
                    <a:pt x="74229" y="30665"/>
                    <a:pt x="75168" y="30665"/>
                  </a:cubicBezTo>
                  <a:cubicBezTo>
                    <a:pt x="75640" y="30665"/>
                    <a:pt x="76112" y="30549"/>
                    <a:pt x="76521" y="30308"/>
                  </a:cubicBezTo>
                  <a:cubicBezTo>
                    <a:pt x="77814" y="29547"/>
                    <a:pt x="78173" y="27923"/>
                    <a:pt x="77483" y="26630"/>
                  </a:cubicBezTo>
                  <a:cubicBezTo>
                    <a:pt x="76392" y="24561"/>
                    <a:pt x="75156" y="22550"/>
                    <a:pt x="73805" y="20639"/>
                  </a:cubicBezTo>
                  <a:cubicBezTo>
                    <a:pt x="73238" y="19828"/>
                    <a:pt x="72352" y="19316"/>
                    <a:pt x="71427" y="19316"/>
                  </a:cubicBezTo>
                  <a:cubicBezTo>
                    <a:pt x="70993" y="19316"/>
                    <a:pt x="70550" y="19429"/>
                    <a:pt x="70127" y="19677"/>
                  </a:cubicBezTo>
                  <a:cubicBezTo>
                    <a:pt x="68949" y="20366"/>
                    <a:pt x="68317" y="22162"/>
                    <a:pt x="69150" y="23355"/>
                  </a:cubicBezTo>
                  <a:cubicBezTo>
                    <a:pt x="69352" y="23642"/>
                    <a:pt x="69538" y="23915"/>
                    <a:pt x="69740" y="24188"/>
                  </a:cubicBezTo>
                  <a:cubicBezTo>
                    <a:pt x="67584" y="25395"/>
                    <a:pt x="65358" y="26443"/>
                    <a:pt x="63059" y="27334"/>
                  </a:cubicBezTo>
                  <a:cubicBezTo>
                    <a:pt x="62886" y="27018"/>
                    <a:pt x="62714" y="26702"/>
                    <a:pt x="62527" y="26400"/>
                  </a:cubicBezTo>
                  <a:cubicBezTo>
                    <a:pt x="60717" y="23369"/>
                    <a:pt x="58318" y="20754"/>
                    <a:pt x="55444" y="18700"/>
                  </a:cubicBezTo>
                  <a:cubicBezTo>
                    <a:pt x="57427" y="16243"/>
                    <a:pt x="59309" y="13700"/>
                    <a:pt x="61090" y="11099"/>
                  </a:cubicBezTo>
                  <a:cubicBezTo>
                    <a:pt x="61148" y="11171"/>
                    <a:pt x="61205" y="11229"/>
                    <a:pt x="61263" y="11300"/>
                  </a:cubicBezTo>
                  <a:cubicBezTo>
                    <a:pt x="61210" y="11224"/>
                    <a:pt x="61183" y="11186"/>
                    <a:pt x="61184" y="11186"/>
                  </a:cubicBezTo>
                  <a:lnTo>
                    <a:pt x="61184" y="11186"/>
                  </a:lnTo>
                  <a:cubicBezTo>
                    <a:pt x="61184" y="11186"/>
                    <a:pt x="61239" y="11263"/>
                    <a:pt x="61349" y="11415"/>
                  </a:cubicBezTo>
                  <a:cubicBezTo>
                    <a:pt x="61939" y="12212"/>
                    <a:pt x="62812" y="12739"/>
                    <a:pt x="63737" y="12739"/>
                  </a:cubicBezTo>
                  <a:cubicBezTo>
                    <a:pt x="64163" y="12739"/>
                    <a:pt x="64601" y="12627"/>
                    <a:pt x="65027" y="12378"/>
                  </a:cubicBezTo>
                  <a:cubicBezTo>
                    <a:pt x="66191" y="11703"/>
                    <a:pt x="66866" y="9878"/>
                    <a:pt x="66004" y="8686"/>
                  </a:cubicBezTo>
                  <a:cubicBezTo>
                    <a:pt x="63662" y="5496"/>
                    <a:pt x="60329" y="3154"/>
                    <a:pt x="56392" y="2450"/>
                  </a:cubicBezTo>
                  <a:cubicBezTo>
                    <a:pt x="56192" y="2413"/>
                    <a:pt x="55987" y="2394"/>
                    <a:pt x="55782" y="2394"/>
                  </a:cubicBezTo>
                  <a:cubicBezTo>
                    <a:pt x="54576" y="2394"/>
                    <a:pt x="53368" y="3043"/>
                    <a:pt x="53074" y="4332"/>
                  </a:cubicBezTo>
                  <a:cubicBezTo>
                    <a:pt x="52772" y="5640"/>
                    <a:pt x="53476" y="7378"/>
                    <a:pt x="54956" y="7637"/>
                  </a:cubicBezTo>
                  <a:cubicBezTo>
                    <a:pt x="55530" y="7752"/>
                    <a:pt x="56091" y="7895"/>
                    <a:pt x="56651" y="8068"/>
                  </a:cubicBezTo>
                  <a:cubicBezTo>
                    <a:pt x="54783" y="10812"/>
                    <a:pt x="52829" y="13456"/>
                    <a:pt x="50732" y="15999"/>
                  </a:cubicBezTo>
                  <a:cubicBezTo>
                    <a:pt x="50157" y="15754"/>
                    <a:pt x="49568" y="15510"/>
                    <a:pt x="48964" y="15280"/>
                  </a:cubicBezTo>
                  <a:cubicBezTo>
                    <a:pt x="46757" y="14505"/>
                    <a:pt x="44446" y="14112"/>
                    <a:pt x="42130" y="14112"/>
                  </a:cubicBezTo>
                  <a:cubicBezTo>
                    <a:pt x="40797" y="14112"/>
                    <a:pt x="39463" y="14242"/>
                    <a:pt x="38146" y="14504"/>
                  </a:cubicBezTo>
                  <a:cubicBezTo>
                    <a:pt x="38175" y="11458"/>
                    <a:pt x="38074" y="8427"/>
                    <a:pt x="37873" y="5395"/>
                  </a:cubicBezTo>
                  <a:lnTo>
                    <a:pt x="39267" y="5395"/>
                  </a:lnTo>
                  <a:cubicBezTo>
                    <a:pt x="39282" y="5396"/>
                    <a:pt x="39298" y="5396"/>
                    <a:pt x="39313" y="5396"/>
                  </a:cubicBezTo>
                  <a:cubicBezTo>
                    <a:pt x="40704" y="5396"/>
                    <a:pt x="42024" y="4130"/>
                    <a:pt x="41968" y="2709"/>
                  </a:cubicBezTo>
                  <a:cubicBezTo>
                    <a:pt x="41896" y="1215"/>
                    <a:pt x="40775" y="51"/>
                    <a:pt x="39267" y="8"/>
                  </a:cubicBezTo>
                  <a:cubicBezTo>
                    <a:pt x="38980" y="3"/>
                    <a:pt x="38694" y="1"/>
                    <a:pt x="384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130"/>
            <p:cNvSpPr/>
            <p:nvPr/>
          </p:nvSpPr>
          <p:spPr>
            <a:xfrm>
              <a:off x="6722950" y="2567500"/>
              <a:ext cx="313600" cy="243175"/>
            </a:xfrm>
            <a:custGeom>
              <a:avLst/>
              <a:gdLst/>
              <a:ahLst/>
              <a:cxnLst/>
              <a:rect l="l" t="t" r="r" b="b"/>
              <a:pathLst>
                <a:path w="12544" h="9727" extrusionOk="0">
                  <a:moveTo>
                    <a:pt x="6265" y="0"/>
                  </a:moveTo>
                  <a:cubicBezTo>
                    <a:pt x="15" y="0"/>
                    <a:pt x="0" y="9727"/>
                    <a:pt x="6265" y="9727"/>
                  </a:cubicBezTo>
                  <a:cubicBezTo>
                    <a:pt x="12543" y="9727"/>
                    <a:pt x="12543" y="0"/>
                    <a:pt x="626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130"/>
            <p:cNvSpPr/>
            <p:nvPr/>
          </p:nvSpPr>
          <p:spPr>
            <a:xfrm>
              <a:off x="6775025" y="2619225"/>
              <a:ext cx="181050" cy="140450"/>
            </a:xfrm>
            <a:custGeom>
              <a:avLst/>
              <a:gdLst/>
              <a:ahLst/>
              <a:cxnLst/>
              <a:rect l="l" t="t" r="r" b="b"/>
              <a:pathLst>
                <a:path w="7242" h="5618" extrusionOk="0">
                  <a:moveTo>
                    <a:pt x="3621" y="0"/>
                  </a:moveTo>
                  <a:cubicBezTo>
                    <a:pt x="1" y="0"/>
                    <a:pt x="1" y="5618"/>
                    <a:pt x="3621" y="5618"/>
                  </a:cubicBezTo>
                  <a:cubicBezTo>
                    <a:pt x="7242" y="5618"/>
                    <a:pt x="7242" y="0"/>
                    <a:pt x="36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130"/>
            <p:cNvSpPr/>
            <p:nvPr/>
          </p:nvSpPr>
          <p:spPr>
            <a:xfrm>
              <a:off x="7189175" y="2542000"/>
              <a:ext cx="320400" cy="248575"/>
            </a:xfrm>
            <a:custGeom>
              <a:avLst/>
              <a:gdLst/>
              <a:ahLst/>
              <a:cxnLst/>
              <a:rect l="l" t="t" r="r" b="b"/>
              <a:pathLst>
                <a:path w="12816" h="9943" extrusionOk="0">
                  <a:moveTo>
                    <a:pt x="6408" y="0"/>
                  </a:moveTo>
                  <a:cubicBezTo>
                    <a:pt x="0" y="0"/>
                    <a:pt x="0" y="9942"/>
                    <a:pt x="6408" y="9942"/>
                  </a:cubicBezTo>
                  <a:cubicBezTo>
                    <a:pt x="12816" y="9942"/>
                    <a:pt x="12816" y="0"/>
                    <a:pt x="640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130"/>
            <p:cNvSpPr/>
            <p:nvPr/>
          </p:nvSpPr>
          <p:spPr>
            <a:xfrm>
              <a:off x="7256700" y="2594425"/>
              <a:ext cx="185350" cy="143700"/>
            </a:xfrm>
            <a:custGeom>
              <a:avLst/>
              <a:gdLst/>
              <a:ahLst/>
              <a:cxnLst/>
              <a:rect l="l" t="t" r="r" b="b"/>
              <a:pathLst>
                <a:path w="7414" h="5748" extrusionOk="0">
                  <a:moveTo>
                    <a:pt x="3707" y="1"/>
                  </a:moveTo>
                  <a:cubicBezTo>
                    <a:pt x="15" y="1"/>
                    <a:pt x="0" y="5748"/>
                    <a:pt x="3707" y="5748"/>
                  </a:cubicBezTo>
                  <a:cubicBezTo>
                    <a:pt x="7414" y="5748"/>
                    <a:pt x="7414" y="1"/>
                    <a:pt x="37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130"/>
            <p:cNvSpPr/>
            <p:nvPr/>
          </p:nvSpPr>
          <p:spPr>
            <a:xfrm>
              <a:off x="6926025" y="3025475"/>
              <a:ext cx="436625" cy="200625"/>
            </a:xfrm>
            <a:custGeom>
              <a:avLst/>
              <a:gdLst/>
              <a:ahLst/>
              <a:cxnLst/>
              <a:rect l="l" t="t" r="r" b="b"/>
              <a:pathLst>
                <a:path w="17465" h="8025" extrusionOk="0">
                  <a:moveTo>
                    <a:pt x="1410" y="0"/>
                  </a:moveTo>
                  <a:cubicBezTo>
                    <a:pt x="683" y="0"/>
                    <a:pt x="0" y="618"/>
                    <a:pt x="196" y="1551"/>
                  </a:cubicBezTo>
                  <a:cubicBezTo>
                    <a:pt x="1100" y="5820"/>
                    <a:pt x="4904" y="8024"/>
                    <a:pt x="8740" y="8024"/>
                  </a:cubicBezTo>
                  <a:cubicBezTo>
                    <a:pt x="11914" y="8024"/>
                    <a:pt x="15110" y="6515"/>
                    <a:pt x="16704" y="3419"/>
                  </a:cubicBezTo>
                  <a:cubicBezTo>
                    <a:pt x="17464" y="1931"/>
                    <a:pt x="16151" y="180"/>
                    <a:pt x="14778" y="180"/>
                  </a:cubicBezTo>
                  <a:cubicBezTo>
                    <a:pt x="14308" y="180"/>
                    <a:pt x="13831" y="385"/>
                    <a:pt x="13428" y="876"/>
                  </a:cubicBezTo>
                  <a:cubicBezTo>
                    <a:pt x="11804" y="2876"/>
                    <a:pt x="9876" y="3906"/>
                    <a:pt x="7965" y="3906"/>
                  </a:cubicBezTo>
                  <a:cubicBezTo>
                    <a:pt x="6006" y="3906"/>
                    <a:pt x="4066" y="2822"/>
                    <a:pt x="2495" y="589"/>
                  </a:cubicBezTo>
                  <a:cubicBezTo>
                    <a:pt x="2208" y="181"/>
                    <a:pt x="1802" y="0"/>
                    <a:pt x="14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2" name="Google Shape;1462;p130"/>
          <p:cNvGrpSpPr/>
          <p:nvPr/>
        </p:nvGrpSpPr>
        <p:grpSpPr>
          <a:xfrm flipH="1">
            <a:off x="619050" y="535000"/>
            <a:ext cx="1119850" cy="2035875"/>
            <a:chOff x="2955150" y="997425"/>
            <a:chExt cx="1119850" cy="2035875"/>
          </a:xfrm>
        </p:grpSpPr>
        <p:sp>
          <p:nvSpPr>
            <p:cNvPr id="1463" name="Google Shape;1463;p130"/>
            <p:cNvSpPr/>
            <p:nvPr/>
          </p:nvSpPr>
          <p:spPr>
            <a:xfrm>
              <a:off x="2955150" y="997425"/>
              <a:ext cx="1119850" cy="2035875"/>
            </a:xfrm>
            <a:custGeom>
              <a:avLst/>
              <a:gdLst/>
              <a:ahLst/>
              <a:cxnLst/>
              <a:rect l="l" t="t" r="r" b="b"/>
              <a:pathLst>
                <a:path w="44794" h="81435" extrusionOk="0">
                  <a:moveTo>
                    <a:pt x="23507" y="1"/>
                  </a:moveTo>
                  <a:cubicBezTo>
                    <a:pt x="22623" y="1"/>
                    <a:pt x="21689" y="978"/>
                    <a:pt x="22212" y="2044"/>
                  </a:cubicBezTo>
                  <a:cubicBezTo>
                    <a:pt x="22945" y="3553"/>
                    <a:pt x="22499" y="5320"/>
                    <a:pt x="22183" y="6857"/>
                  </a:cubicBezTo>
                  <a:cubicBezTo>
                    <a:pt x="22025" y="7676"/>
                    <a:pt x="21896" y="8481"/>
                    <a:pt x="21781" y="9300"/>
                  </a:cubicBezTo>
                  <a:cubicBezTo>
                    <a:pt x="21292" y="9429"/>
                    <a:pt x="20818" y="9602"/>
                    <a:pt x="20359" y="9831"/>
                  </a:cubicBezTo>
                  <a:cubicBezTo>
                    <a:pt x="19683" y="10061"/>
                    <a:pt x="19051" y="10449"/>
                    <a:pt x="18548" y="10952"/>
                  </a:cubicBezTo>
                  <a:cubicBezTo>
                    <a:pt x="18333" y="10420"/>
                    <a:pt x="18146" y="9889"/>
                    <a:pt x="17988" y="9343"/>
                  </a:cubicBezTo>
                  <a:cubicBezTo>
                    <a:pt x="17543" y="7806"/>
                    <a:pt x="17126" y="6240"/>
                    <a:pt x="16192" y="4903"/>
                  </a:cubicBezTo>
                  <a:cubicBezTo>
                    <a:pt x="15892" y="4488"/>
                    <a:pt x="15474" y="4315"/>
                    <a:pt x="15062" y="4315"/>
                  </a:cubicBezTo>
                  <a:cubicBezTo>
                    <a:pt x="14094" y="4315"/>
                    <a:pt x="13159" y="5270"/>
                    <a:pt x="13865" y="6268"/>
                  </a:cubicBezTo>
                  <a:cubicBezTo>
                    <a:pt x="14885" y="7719"/>
                    <a:pt x="15143" y="9458"/>
                    <a:pt x="15732" y="11096"/>
                  </a:cubicBezTo>
                  <a:cubicBezTo>
                    <a:pt x="15977" y="11814"/>
                    <a:pt x="16307" y="12504"/>
                    <a:pt x="16709" y="13150"/>
                  </a:cubicBezTo>
                  <a:cubicBezTo>
                    <a:pt x="16451" y="13567"/>
                    <a:pt x="16221" y="14012"/>
                    <a:pt x="16048" y="14486"/>
                  </a:cubicBezTo>
                  <a:cubicBezTo>
                    <a:pt x="15790" y="14989"/>
                    <a:pt x="15560" y="15506"/>
                    <a:pt x="15344" y="16038"/>
                  </a:cubicBezTo>
                  <a:cubicBezTo>
                    <a:pt x="14856" y="15794"/>
                    <a:pt x="14396" y="15521"/>
                    <a:pt x="13936" y="15219"/>
                  </a:cubicBezTo>
                  <a:cubicBezTo>
                    <a:pt x="12897" y="14490"/>
                    <a:pt x="11759" y="13913"/>
                    <a:pt x="10576" y="13913"/>
                  </a:cubicBezTo>
                  <a:cubicBezTo>
                    <a:pt x="10009" y="13913"/>
                    <a:pt x="9432" y="14045"/>
                    <a:pt x="8850" y="14357"/>
                  </a:cubicBezTo>
                  <a:cubicBezTo>
                    <a:pt x="7553" y="15067"/>
                    <a:pt x="8352" y="16862"/>
                    <a:pt x="9559" y="16862"/>
                  </a:cubicBezTo>
                  <a:cubicBezTo>
                    <a:pt x="9768" y="16862"/>
                    <a:pt x="9990" y="16808"/>
                    <a:pt x="10215" y="16685"/>
                  </a:cubicBezTo>
                  <a:cubicBezTo>
                    <a:pt x="10358" y="16608"/>
                    <a:pt x="10506" y="16576"/>
                    <a:pt x="10656" y="16576"/>
                  </a:cubicBezTo>
                  <a:cubicBezTo>
                    <a:pt x="11126" y="16576"/>
                    <a:pt x="11612" y="16890"/>
                    <a:pt x="11982" y="17130"/>
                  </a:cubicBezTo>
                  <a:cubicBezTo>
                    <a:pt x="12686" y="17590"/>
                    <a:pt x="13347" y="18093"/>
                    <a:pt x="14109" y="18480"/>
                  </a:cubicBezTo>
                  <a:cubicBezTo>
                    <a:pt x="14252" y="18567"/>
                    <a:pt x="14410" y="18639"/>
                    <a:pt x="14554" y="18710"/>
                  </a:cubicBezTo>
                  <a:cubicBezTo>
                    <a:pt x="14296" y="19888"/>
                    <a:pt x="14123" y="21095"/>
                    <a:pt x="14066" y="22317"/>
                  </a:cubicBezTo>
                  <a:cubicBezTo>
                    <a:pt x="13948" y="22307"/>
                    <a:pt x="13830" y="22302"/>
                    <a:pt x="13713" y="22302"/>
                  </a:cubicBezTo>
                  <a:cubicBezTo>
                    <a:pt x="13300" y="22302"/>
                    <a:pt x="12891" y="22360"/>
                    <a:pt x="12500" y="22460"/>
                  </a:cubicBezTo>
                  <a:cubicBezTo>
                    <a:pt x="11573" y="22706"/>
                    <a:pt x="10803" y="22939"/>
                    <a:pt x="9970" y="22939"/>
                  </a:cubicBezTo>
                  <a:cubicBezTo>
                    <a:pt x="9538" y="22939"/>
                    <a:pt x="9088" y="22876"/>
                    <a:pt x="8592" y="22719"/>
                  </a:cubicBezTo>
                  <a:cubicBezTo>
                    <a:pt x="8442" y="22672"/>
                    <a:pt x="8301" y="22651"/>
                    <a:pt x="8168" y="22651"/>
                  </a:cubicBezTo>
                  <a:cubicBezTo>
                    <a:pt x="6818" y="22651"/>
                    <a:pt x="6369" y="24848"/>
                    <a:pt x="7873" y="25319"/>
                  </a:cubicBezTo>
                  <a:cubicBezTo>
                    <a:pt x="8602" y="25560"/>
                    <a:pt x="9364" y="25679"/>
                    <a:pt x="10130" y="25679"/>
                  </a:cubicBezTo>
                  <a:cubicBezTo>
                    <a:pt x="10784" y="25679"/>
                    <a:pt x="11441" y="25592"/>
                    <a:pt x="12083" y="25420"/>
                  </a:cubicBezTo>
                  <a:cubicBezTo>
                    <a:pt x="12629" y="25262"/>
                    <a:pt x="13175" y="24989"/>
                    <a:pt x="13764" y="24974"/>
                  </a:cubicBezTo>
                  <a:cubicBezTo>
                    <a:pt x="13793" y="24970"/>
                    <a:pt x="13821" y="24968"/>
                    <a:pt x="13850" y="24968"/>
                  </a:cubicBezTo>
                  <a:cubicBezTo>
                    <a:pt x="13908" y="24968"/>
                    <a:pt x="13965" y="24974"/>
                    <a:pt x="14023" y="24974"/>
                  </a:cubicBezTo>
                  <a:cubicBezTo>
                    <a:pt x="14066" y="26325"/>
                    <a:pt x="14166" y="27676"/>
                    <a:pt x="14238" y="29026"/>
                  </a:cubicBezTo>
                  <a:lnTo>
                    <a:pt x="14195" y="29026"/>
                  </a:lnTo>
                  <a:cubicBezTo>
                    <a:pt x="13450" y="29138"/>
                    <a:pt x="12747" y="29443"/>
                    <a:pt x="11991" y="29443"/>
                  </a:cubicBezTo>
                  <a:cubicBezTo>
                    <a:pt x="11974" y="29443"/>
                    <a:pt x="11956" y="29443"/>
                    <a:pt x="11939" y="29443"/>
                  </a:cubicBezTo>
                  <a:cubicBezTo>
                    <a:pt x="11163" y="29428"/>
                    <a:pt x="10402" y="29198"/>
                    <a:pt x="9669" y="28997"/>
                  </a:cubicBezTo>
                  <a:cubicBezTo>
                    <a:pt x="9538" y="28962"/>
                    <a:pt x="9412" y="28946"/>
                    <a:pt x="9293" y="28946"/>
                  </a:cubicBezTo>
                  <a:cubicBezTo>
                    <a:pt x="7890" y="28946"/>
                    <a:pt x="7402" y="31187"/>
                    <a:pt x="8951" y="31598"/>
                  </a:cubicBezTo>
                  <a:cubicBezTo>
                    <a:pt x="9967" y="31878"/>
                    <a:pt x="11013" y="32120"/>
                    <a:pt x="12067" y="32120"/>
                  </a:cubicBezTo>
                  <a:cubicBezTo>
                    <a:pt x="12474" y="32120"/>
                    <a:pt x="12882" y="32084"/>
                    <a:pt x="13290" y="32000"/>
                  </a:cubicBezTo>
                  <a:cubicBezTo>
                    <a:pt x="13635" y="31928"/>
                    <a:pt x="13965" y="31813"/>
                    <a:pt x="14310" y="31727"/>
                  </a:cubicBezTo>
                  <a:lnTo>
                    <a:pt x="14310" y="31727"/>
                  </a:lnTo>
                  <a:cubicBezTo>
                    <a:pt x="14296" y="33537"/>
                    <a:pt x="14181" y="35348"/>
                    <a:pt x="13979" y="37144"/>
                  </a:cubicBezTo>
                  <a:cubicBezTo>
                    <a:pt x="13951" y="37302"/>
                    <a:pt x="13936" y="37474"/>
                    <a:pt x="13908" y="37632"/>
                  </a:cubicBezTo>
                  <a:cubicBezTo>
                    <a:pt x="13821" y="37618"/>
                    <a:pt x="13750" y="37603"/>
                    <a:pt x="13663" y="37589"/>
                  </a:cubicBezTo>
                  <a:cubicBezTo>
                    <a:pt x="12816" y="37402"/>
                    <a:pt x="12040" y="37000"/>
                    <a:pt x="11207" y="36756"/>
                  </a:cubicBezTo>
                  <a:cubicBezTo>
                    <a:pt x="10694" y="36598"/>
                    <a:pt x="10149" y="36508"/>
                    <a:pt x="9608" y="36508"/>
                  </a:cubicBezTo>
                  <a:cubicBezTo>
                    <a:pt x="8572" y="36508"/>
                    <a:pt x="7557" y="36839"/>
                    <a:pt x="6839" y="37661"/>
                  </a:cubicBezTo>
                  <a:cubicBezTo>
                    <a:pt x="5983" y="38659"/>
                    <a:pt x="6887" y="40010"/>
                    <a:pt x="7868" y="40010"/>
                  </a:cubicBezTo>
                  <a:cubicBezTo>
                    <a:pt x="8171" y="40010"/>
                    <a:pt x="8482" y="39880"/>
                    <a:pt x="8750" y="39572"/>
                  </a:cubicBezTo>
                  <a:cubicBezTo>
                    <a:pt x="9001" y="39277"/>
                    <a:pt x="9329" y="39168"/>
                    <a:pt x="9691" y="39168"/>
                  </a:cubicBezTo>
                  <a:cubicBezTo>
                    <a:pt x="10529" y="39168"/>
                    <a:pt x="11546" y="39753"/>
                    <a:pt x="12198" y="39974"/>
                  </a:cubicBezTo>
                  <a:cubicBezTo>
                    <a:pt x="12586" y="40103"/>
                    <a:pt x="12988" y="40204"/>
                    <a:pt x="13405" y="40261"/>
                  </a:cubicBezTo>
                  <a:cubicBezTo>
                    <a:pt x="13046" y="41942"/>
                    <a:pt x="12586" y="43580"/>
                    <a:pt x="12069" y="45204"/>
                  </a:cubicBezTo>
                  <a:cubicBezTo>
                    <a:pt x="11753" y="45060"/>
                    <a:pt x="11436" y="44959"/>
                    <a:pt x="11092" y="44916"/>
                  </a:cubicBezTo>
                  <a:cubicBezTo>
                    <a:pt x="9641" y="44658"/>
                    <a:pt x="8376" y="45160"/>
                    <a:pt x="7198" y="44040"/>
                  </a:cubicBezTo>
                  <a:cubicBezTo>
                    <a:pt x="6917" y="43774"/>
                    <a:pt x="6603" y="43663"/>
                    <a:pt x="6300" y="43663"/>
                  </a:cubicBezTo>
                  <a:cubicBezTo>
                    <a:pt x="5240" y="43663"/>
                    <a:pt x="4304" y="45024"/>
                    <a:pt x="5287" y="45951"/>
                  </a:cubicBezTo>
                  <a:cubicBezTo>
                    <a:pt x="6336" y="46971"/>
                    <a:pt x="7730" y="47545"/>
                    <a:pt x="9181" y="47560"/>
                  </a:cubicBezTo>
                  <a:cubicBezTo>
                    <a:pt x="9496" y="47560"/>
                    <a:pt x="9807" y="47527"/>
                    <a:pt x="10112" y="47527"/>
                  </a:cubicBezTo>
                  <a:cubicBezTo>
                    <a:pt x="10448" y="47527"/>
                    <a:pt x="10776" y="47567"/>
                    <a:pt x="11092" y="47732"/>
                  </a:cubicBezTo>
                  <a:lnTo>
                    <a:pt x="11178" y="47775"/>
                  </a:lnTo>
                  <a:cubicBezTo>
                    <a:pt x="10661" y="49212"/>
                    <a:pt x="10115" y="50649"/>
                    <a:pt x="9612" y="52085"/>
                  </a:cubicBezTo>
                  <a:cubicBezTo>
                    <a:pt x="9310" y="52028"/>
                    <a:pt x="9008" y="51970"/>
                    <a:pt x="8721" y="51913"/>
                  </a:cubicBezTo>
                  <a:cubicBezTo>
                    <a:pt x="7749" y="51713"/>
                    <a:pt x="6799" y="51548"/>
                    <a:pt x="5840" y="51548"/>
                  </a:cubicBezTo>
                  <a:cubicBezTo>
                    <a:pt x="5283" y="51548"/>
                    <a:pt x="4722" y="51603"/>
                    <a:pt x="4152" y="51741"/>
                  </a:cubicBezTo>
                  <a:cubicBezTo>
                    <a:pt x="2591" y="52114"/>
                    <a:pt x="3099" y="54383"/>
                    <a:pt x="4526" y="54383"/>
                  </a:cubicBezTo>
                  <a:cubicBezTo>
                    <a:pt x="4636" y="54383"/>
                    <a:pt x="4751" y="54370"/>
                    <a:pt x="4871" y="54341"/>
                  </a:cubicBezTo>
                  <a:cubicBezTo>
                    <a:pt x="5224" y="54260"/>
                    <a:pt x="5578" y="54226"/>
                    <a:pt x="5931" y="54226"/>
                  </a:cubicBezTo>
                  <a:cubicBezTo>
                    <a:pt x="6884" y="54226"/>
                    <a:pt x="7835" y="54468"/>
                    <a:pt x="8779" y="54657"/>
                  </a:cubicBezTo>
                  <a:cubicBezTo>
                    <a:pt x="8563" y="55390"/>
                    <a:pt x="8362" y="56123"/>
                    <a:pt x="8175" y="56884"/>
                  </a:cubicBezTo>
                  <a:cubicBezTo>
                    <a:pt x="8075" y="57344"/>
                    <a:pt x="7960" y="57818"/>
                    <a:pt x="7873" y="58306"/>
                  </a:cubicBezTo>
                  <a:cubicBezTo>
                    <a:pt x="5874" y="58738"/>
                    <a:pt x="3981" y="59775"/>
                    <a:pt x="1957" y="59775"/>
                  </a:cubicBezTo>
                  <a:cubicBezTo>
                    <a:pt x="1756" y="59775"/>
                    <a:pt x="1554" y="59765"/>
                    <a:pt x="1351" y="59743"/>
                  </a:cubicBezTo>
                  <a:cubicBezTo>
                    <a:pt x="1313" y="59739"/>
                    <a:pt x="1276" y="59736"/>
                    <a:pt x="1239" y="59736"/>
                  </a:cubicBezTo>
                  <a:cubicBezTo>
                    <a:pt x="568" y="59736"/>
                    <a:pt x="0" y="60453"/>
                    <a:pt x="0" y="61079"/>
                  </a:cubicBezTo>
                  <a:cubicBezTo>
                    <a:pt x="0" y="61884"/>
                    <a:pt x="618" y="62358"/>
                    <a:pt x="1351" y="62430"/>
                  </a:cubicBezTo>
                  <a:cubicBezTo>
                    <a:pt x="1570" y="62455"/>
                    <a:pt x="1787" y="62466"/>
                    <a:pt x="2001" y="62466"/>
                  </a:cubicBezTo>
                  <a:cubicBezTo>
                    <a:pt x="3898" y="62466"/>
                    <a:pt x="5635" y="61571"/>
                    <a:pt x="7442" y="61094"/>
                  </a:cubicBezTo>
                  <a:lnTo>
                    <a:pt x="7442" y="61094"/>
                  </a:lnTo>
                  <a:cubicBezTo>
                    <a:pt x="7299" y="62358"/>
                    <a:pt x="7313" y="63637"/>
                    <a:pt x="7457" y="64887"/>
                  </a:cubicBezTo>
                  <a:cubicBezTo>
                    <a:pt x="6983" y="65433"/>
                    <a:pt x="6695" y="66093"/>
                    <a:pt x="6336" y="66726"/>
                  </a:cubicBezTo>
                  <a:cubicBezTo>
                    <a:pt x="5891" y="67516"/>
                    <a:pt x="5144" y="67458"/>
                    <a:pt x="4411" y="67889"/>
                  </a:cubicBezTo>
                  <a:cubicBezTo>
                    <a:pt x="3477" y="68421"/>
                    <a:pt x="3003" y="69498"/>
                    <a:pt x="3262" y="70547"/>
                  </a:cubicBezTo>
                  <a:cubicBezTo>
                    <a:pt x="3428" y="71218"/>
                    <a:pt x="3941" y="71509"/>
                    <a:pt x="4472" y="71509"/>
                  </a:cubicBezTo>
                  <a:cubicBezTo>
                    <a:pt x="5181" y="71509"/>
                    <a:pt x="5922" y="70989"/>
                    <a:pt x="5905" y="70159"/>
                  </a:cubicBezTo>
                  <a:cubicBezTo>
                    <a:pt x="6264" y="69901"/>
                    <a:pt x="6925" y="69829"/>
                    <a:pt x="7284" y="69613"/>
                  </a:cubicBezTo>
                  <a:cubicBezTo>
                    <a:pt x="7773" y="69297"/>
                    <a:pt x="8175" y="68881"/>
                    <a:pt x="8477" y="68392"/>
                  </a:cubicBezTo>
                  <a:cubicBezTo>
                    <a:pt x="8649" y="68723"/>
                    <a:pt x="8836" y="69053"/>
                    <a:pt x="9052" y="69369"/>
                  </a:cubicBezTo>
                  <a:cubicBezTo>
                    <a:pt x="10072" y="70878"/>
                    <a:pt x="11465" y="72099"/>
                    <a:pt x="13103" y="72918"/>
                  </a:cubicBezTo>
                  <a:cubicBezTo>
                    <a:pt x="12873" y="73378"/>
                    <a:pt x="12600" y="73823"/>
                    <a:pt x="12255" y="74211"/>
                  </a:cubicBezTo>
                  <a:cubicBezTo>
                    <a:pt x="11609" y="74886"/>
                    <a:pt x="10675" y="75274"/>
                    <a:pt x="10014" y="75949"/>
                  </a:cubicBezTo>
                  <a:cubicBezTo>
                    <a:pt x="9296" y="76682"/>
                    <a:pt x="8850" y="77587"/>
                    <a:pt x="8879" y="78622"/>
                  </a:cubicBezTo>
                  <a:cubicBezTo>
                    <a:pt x="8893" y="79491"/>
                    <a:pt x="9572" y="79926"/>
                    <a:pt x="10244" y="79926"/>
                  </a:cubicBezTo>
                  <a:cubicBezTo>
                    <a:pt x="10916" y="79926"/>
                    <a:pt x="11580" y="79491"/>
                    <a:pt x="11566" y="78622"/>
                  </a:cubicBezTo>
                  <a:cubicBezTo>
                    <a:pt x="11551" y="77587"/>
                    <a:pt x="13290" y="76898"/>
                    <a:pt x="13951" y="76309"/>
                  </a:cubicBezTo>
                  <a:cubicBezTo>
                    <a:pt x="14439" y="75878"/>
                    <a:pt x="14827" y="75346"/>
                    <a:pt x="15114" y="74771"/>
                  </a:cubicBezTo>
                  <a:cubicBezTo>
                    <a:pt x="15258" y="74455"/>
                    <a:pt x="15416" y="74168"/>
                    <a:pt x="15589" y="73866"/>
                  </a:cubicBezTo>
                  <a:cubicBezTo>
                    <a:pt x="16953" y="74240"/>
                    <a:pt x="18361" y="74484"/>
                    <a:pt x="19769" y="74584"/>
                  </a:cubicBezTo>
                  <a:cubicBezTo>
                    <a:pt x="20564" y="74661"/>
                    <a:pt x="21350" y="74696"/>
                    <a:pt x="22140" y="74696"/>
                  </a:cubicBezTo>
                  <a:cubicBezTo>
                    <a:pt x="22393" y="74696"/>
                    <a:pt x="22647" y="74692"/>
                    <a:pt x="22902" y="74685"/>
                  </a:cubicBezTo>
                  <a:lnTo>
                    <a:pt x="22902" y="74685"/>
                  </a:lnTo>
                  <a:cubicBezTo>
                    <a:pt x="22945" y="75159"/>
                    <a:pt x="22557" y="75633"/>
                    <a:pt x="22384" y="76064"/>
                  </a:cubicBezTo>
                  <a:cubicBezTo>
                    <a:pt x="22126" y="76682"/>
                    <a:pt x="22054" y="77357"/>
                    <a:pt x="22169" y="78018"/>
                  </a:cubicBezTo>
                  <a:cubicBezTo>
                    <a:pt x="22255" y="78521"/>
                    <a:pt x="22629" y="79225"/>
                    <a:pt x="22571" y="79728"/>
                  </a:cubicBezTo>
                  <a:cubicBezTo>
                    <a:pt x="22471" y="80446"/>
                    <a:pt x="22743" y="81165"/>
                    <a:pt x="23505" y="81395"/>
                  </a:cubicBezTo>
                  <a:cubicBezTo>
                    <a:pt x="23603" y="81421"/>
                    <a:pt x="23709" y="81434"/>
                    <a:pt x="23817" y="81434"/>
                  </a:cubicBezTo>
                  <a:cubicBezTo>
                    <a:pt x="24407" y="81434"/>
                    <a:pt x="25084" y="81053"/>
                    <a:pt x="25157" y="80446"/>
                  </a:cubicBezTo>
                  <a:cubicBezTo>
                    <a:pt x="25286" y="79556"/>
                    <a:pt x="25143" y="78837"/>
                    <a:pt x="24913" y="77975"/>
                  </a:cubicBezTo>
                  <a:cubicBezTo>
                    <a:pt x="24683" y="77084"/>
                    <a:pt x="25172" y="76625"/>
                    <a:pt x="25430" y="75806"/>
                  </a:cubicBezTo>
                  <a:cubicBezTo>
                    <a:pt x="25588" y="75346"/>
                    <a:pt x="25631" y="74843"/>
                    <a:pt x="25574" y="74369"/>
                  </a:cubicBezTo>
                  <a:cubicBezTo>
                    <a:pt x="27154" y="74082"/>
                    <a:pt x="28648" y="73421"/>
                    <a:pt x="29927" y="72429"/>
                  </a:cubicBezTo>
                  <a:cubicBezTo>
                    <a:pt x="30128" y="72846"/>
                    <a:pt x="30258" y="73335"/>
                    <a:pt x="30502" y="73866"/>
                  </a:cubicBezTo>
                  <a:cubicBezTo>
                    <a:pt x="30775" y="74470"/>
                    <a:pt x="31235" y="74958"/>
                    <a:pt x="31824" y="75260"/>
                  </a:cubicBezTo>
                  <a:cubicBezTo>
                    <a:pt x="32427" y="75605"/>
                    <a:pt x="32499" y="75820"/>
                    <a:pt x="32686" y="76495"/>
                  </a:cubicBezTo>
                  <a:cubicBezTo>
                    <a:pt x="32857" y="77164"/>
                    <a:pt x="33371" y="77453"/>
                    <a:pt x="33901" y="77453"/>
                  </a:cubicBezTo>
                  <a:cubicBezTo>
                    <a:pt x="34703" y="77453"/>
                    <a:pt x="35540" y="76790"/>
                    <a:pt x="35272" y="75777"/>
                  </a:cubicBezTo>
                  <a:cubicBezTo>
                    <a:pt x="35071" y="75001"/>
                    <a:pt x="34798" y="74211"/>
                    <a:pt x="34223" y="73622"/>
                  </a:cubicBezTo>
                  <a:cubicBezTo>
                    <a:pt x="33878" y="73277"/>
                    <a:pt x="33404" y="73177"/>
                    <a:pt x="33059" y="72875"/>
                  </a:cubicBezTo>
                  <a:cubicBezTo>
                    <a:pt x="32844" y="72674"/>
                    <a:pt x="32801" y="72358"/>
                    <a:pt x="32700" y="72085"/>
                  </a:cubicBezTo>
                  <a:cubicBezTo>
                    <a:pt x="32513" y="71467"/>
                    <a:pt x="32211" y="70878"/>
                    <a:pt x="31809" y="70375"/>
                  </a:cubicBezTo>
                  <a:cubicBezTo>
                    <a:pt x="32441" y="69427"/>
                    <a:pt x="32973" y="68421"/>
                    <a:pt x="33375" y="67343"/>
                  </a:cubicBezTo>
                  <a:cubicBezTo>
                    <a:pt x="33387" y="67343"/>
                    <a:pt x="33398" y="67343"/>
                    <a:pt x="33409" y="67343"/>
                  </a:cubicBezTo>
                  <a:cubicBezTo>
                    <a:pt x="34302" y="67343"/>
                    <a:pt x="35138" y="67894"/>
                    <a:pt x="35918" y="68292"/>
                  </a:cubicBezTo>
                  <a:cubicBezTo>
                    <a:pt x="36948" y="68834"/>
                    <a:pt x="38004" y="69256"/>
                    <a:pt x="39179" y="69256"/>
                  </a:cubicBezTo>
                  <a:cubicBezTo>
                    <a:pt x="39217" y="69256"/>
                    <a:pt x="39256" y="69255"/>
                    <a:pt x="39295" y="69254"/>
                  </a:cubicBezTo>
                  <a:cubicBezTo>
                    <a:pt x="41009" y="69226"/>
                    <a:pt x="41033" y="66567"/>
                    <a:pt x="39322" y="66567"/>
                  </a:cubicBezTo>
                  <a:cubicBezTo>
                    <a:pt x="39313" y="66567"/>
                    <a:pt x="39304" y="66567"/>
                    <a:pt x="39295" y="66568"/>
                  </a:cubicBezTo>
                  <a:cubicBezTo>
                    <a:pt x="39283" y="66568"/>
                    <a:pt x="39272" y="66568"/>
                    <a:pt x="39261" y="66568"/>
                  </a:cubicBezTo>
                  <a:cubicBezTo>
                    <a:pt x="38027" y="66568"/>
                    <a:pt x="37029" y="65787"/>
                    <a:pt x="35947" y="65289"/>
                  </a:cubicBezTo>
                  <a:cubicBezTo>
                    <a:pt x="35401" y="65030"/>
                    <a:pt x="34826" y="64844"/>
                    <a:pt x="34237" y="64729"/>
                  </a:cubicBezTo>
                  <a:cubicBezTo>
                    <a:pt x="34611" y="63364"/>
                    <a:pt x="34913" y="61984"/>
                    <a:pt x="35229" y="60663"/>
                  </a:cubicBezTo>
                  <a:cubicBezTo>
                    <a:pt x="35355" y="60636"/>
                    <a:pt x="35483" y="60623"/>
                    <a:pt x="35612" y="60623"/>
                  </a:cubicBezTo>
                  <a:cubicBezTo>
                    <a:pt x="35833" y="60623"/>
                    <a:pt x="36054" y="60662"/>
                    <a:pt x="36263" y="60734"/>
                  </a:cubicBezTo>
                  <a:cubicBezTo>
                    <a:pt x="36881" y="60979"/>
                    <a:pt x="37412" y="61395"/>
                    <a:pt x="38045" y="61611"/>
                  </a:cubicBezTo>
                  <a:cubicBezTo>
                    <a:pt x="38499" y="61756"/>
                    <a:pt x="38957" y="61822"/>
                    <a:pt x="39413" y="61822"/>
                  </a:cubicBezTo>
                  <a:cubicBezTo>
                    <a:pt x="40224" y="61822"/>
                    <a:pt x="41025" y="61611"/>
                    <a:pt x="41780" y="61252"/>
                  </a:cubicBezTo>
                  <a:cubicBezTo>
                    <a:pt x="43118" y="60595"/>
                    <a:pt x="42287" y="58773"/>
                    <a:pt x="41038" y="58773"/>
                  </a:cubicBezTo>
                  <a:cubicBezTo>
                    <a:pt x="40838" y="58773"/>
                    <a:pt x="40629" y="58820"/>
                    <a:pt x="40415" y="58924"/>
                  </a:cubicBezTo>
                  <a:cubicBezTo>
                    <a:pt x="40118" y="59067"/>
                    <a:pt x="39842" y="59126"/>
                    <a:pt x="39579" y="59126"/>
                  </a:cubicBezTo>
                  <a:cubicBezTo>
                    <a:pt x="38839" y="59126"/>
                    <a:pt x="38201" y="58664"/>
                    <a:pt x="37470" y="58335"/>
                  </a:cubicBezTo>
                  <a:cubicBezTo>
                    <a:pt x="36953" y="58105"/>
                    <a:pt x="36407" y="57976"/>
                    <a:pt x="35846" y="57976"/>
                  </a:cubicBezTo>
                  <a:cubicBezTo>
                    <a:pt x="36134" y="56669"/>
                    <a:pt x="36378" y="55347"/>
                    <a:pt x="36565" y="54025"/>
                  </a:cubicBezTo>
                  <a:cubicBezTo>
                    <a:pt x="37269" y="54082"/>
                    <a:pt x="37930" y="54427"/>
                    <a:pt x="38619" y="54542"/>
                  </a:cubicBezTo>
                  <a:cubicBezTo>
                    <a:pt x="38881" y="54589"/>
                    <a:pt x="39146" y="54614"/>
                    <a:pt x="39411" y="54614"/>
                  </a:cubicBezTo>
                  <a:cubicBezTo>
                    <a:pt x="39874" y="54614"/>
                    <a:pt x="40336" y="54540"/>
                    <a:pt x="40774" y="54384"/>
                  </a:cubicBezTo>
                  <a:cubicBezTo>
                    <a:pt x="41157" y="54257"/>
                    <a:pt x="41643" y="53948"/>
                    <a:pt x="42073" y="53948"/>
                  </a:cubicBezTo>
                  <a:cubicBezTo>
                    <a:pt x="42224" y="53948"/>
                    <a:pt x="42368" y="53986"/>
                    <a:pt x="42498" y="54082"/>
                  </a:cubicBezTo>
                  <a:cubicBezTo>
                    <a:pt x="42682" y="54217"/>
                    <a:pt x="42897" y="54276"/>
                    <a:pt x="43116" y="54276"/>
                  </a:cubicBezTo>
                  <a:cubicBezTo>
                    <a:pt x="43598" y="54276"/>
                    <a:pt x="44100" y="53989"/>
                    <a:pt x="44337" y="53594"/>
                  </a:cubicBezTo>
                  <a:cubicBezTo>
                    <a:pt x="44754" y="52933"/>
                    <a:pt x="44452" y="52186"/>
                    <a:pt x="43863" y="51755"/>
                  </a:cubicBezTo>
                  <a:cubicBezTo>
                    <a:pt x="43373" y="51399"/>
                    <a:pt x="42793" y="51249"/>
                    <a:pt x="42204" y="51249"/>
                  </a:cubicBezTo>
                  <a:cubicBezTo>
                    <a:pt x="41913" y="51249"/>
                    <a:pt x="41620" y="51286"/>
                    <a:pt x="41335" y="51353"/>
                  </a:cubicBezTo>
                  <a:cubicBezTo>
                    <a:pt x="40593" y="51517"/>
                    <a:pt x="40006" y="51904"/>
                    <a:pt x="39288" y="51904"/>
                  </a:cubicBezTo>
                  <a:cubicBezTo>
                    <a:pt x="39130" y="51904"/>
                    <a:pt x="38966" y="51885"/>
                    <a:pt x="38792" y="51841"/>
                  </a:cubicBezTo>
                  <a:cubicBezTo>
                    <a:pt x="38160" y="51683"/>
                    <a:pt x="37542" y="51453"/>
                    <a:pt x="36910" y="51367"/>
                  </a:cubicBezTo>
                  <a:cubicBezTo>
                    <a:pt x="36996" y="50376"/>
                    <a:pt x="37053" y="49399"/>
                    <a:pt x="37068" y="48407"/>
                  </a:cubicBezTo>
                  <a:cubicBezTo>
                    <a:pt x="37068" y="47948"/>
                    <a:pt x="37068" y="47502"/>
                    <a:pt x="37053" y="47043"/>
                  </a:cubicBezTo>
                  <a:cubicBezTo>
                    <a:pt x="37121" y="47038"/>
                    <a:pt x="37191" y="47035"/>
                    <a:pt x="37261" y="47035"/>
                  </a:cubicBezTo>
                  <a:cubicBezTo>
                    <a:pt x="38003" y="47035"/>
                    <a:pt x="38838" y="47292"/>
                    <a:pt x="39481" y="47344"/>
                  </a:cubicBezTo>
                  <a:cubicBezTo>
                    <a:pt x="39639" y="47355"/>
                    <a:pt x="39797" y="47361"/>
                    <a:pt x="39954" y="47361"/>
                  </a:cubicBezTo>
                  <a:cubicBezTo>
                    <a:pt x="41231" y="47361"/>
                    <a:pt x="42489" y="46999"/>
                    <a:pt x="43576" y="46295"/>
                  </a:cubicBezTo>
                  <a:cubicBezTo>
                    <a:pt x="44793" y="45524"/>
                    <a:pt x="44039" y="43752"/>
                    <a:pt x="42899" y="43752"/>
                  </a:cubicBezTo>
                  <a:cubicBezTo>
                    <a:pt x="42680" y="43752"/>
                    <a:pt x="42447" y="43817"/>
                    <a:pt x="42211" y="43968"/>
                  </a:cubicBezTo>
                  <a:cubicBezTo>
                    <a:pt x="41424" y="44462"/>
                    <a:pt x="40698" y="44608"/>
                    <a:pt x="39948" y="44608"/>
                  </a:cubicBezTo>
                  <a:cubicBezTo>
                    <a:pt x="39303" y="44608"/>
                    <a:pt x="38639" y="44500"/>
                    <a:pt x="37901" y="44413"/>
                  </a:cubicBezTo>
                  <a:cubicBezTo>
                    <a:pt x="37700" y="44385"/>
                    <a:pt x="37484" y="44370"/>
                    <a:pt x="37269" y="44370"/>
                  </a:cubicBezTo>
                  <a:cubicBezTo>
                    <a:pt x="37484" y="42718"/>
                    <a:pt x="37657" y="41051"/>
                    <a:pt x="37772" y="39399"/>
                  </a:cubicBezTo>
                  <a:cubicBezTo>
                    <a:pt x="38389" y="39414"/>
                    <a:pt x="38993" y="39687"/>
                    <a:pt x="39697" y="39959"/>
                  </a:cubicBezTo>
                  <a:cubicBezTo>
                    <a:pt x="40112" y="40115"/>
                    <a:pt x="40520" y="40190"/>
                    <a:pt x="40916" y="40190"/>
                  </a:cubicBezTo>
                  <a:cubicBezTo>
                    <a:pt x="41725" y="40190"/>
                    <a:pt x="42484" y="39877"/>
                    <a:pt x="43159" y="39299"/>
                  </a:cubicBezTo>
                  <a:cubicBezTo>
                    <a:pt x="44186" y="38407"/>
                    <a:pt x="43228" y="37046"/>
                    <a:pt x="42136" y="37046"/>
                  </a:cubicBezTo>
                  <a:cubicBezTo>
                    <a:pt x="41837" y="37046"/>
                    <a:pt x="41529" y="37147"/>
                    <a:pt x="41248" y="37388"/>
                  </a:cubicBezTo>
                  <a:cubicBezTo>
                    <a:pt x="41147" y="37476"/>
                    <a:pt x="41039" y="37510"/>
                    <a:pt x="40930" y="37510"/>
                  </a:cubicBezTo>
                  <a:cubicBezTo>
                    <a:pt x="40686" y="37510"/>
                    <a:pt x="40433" y="37339"/>
                    <a:pt x="40214" y="37230"/>
                  </a:cubicBezTo>
                  <a:cubicBezTo>
                    <a:pt x="39654" y="36971"/>
                    <a:pt x="39065" y="36784"/>
                    <a:pt x="38461" y="36698"/>
                  </a:cubicBezTo>
                  <a:cubicBezTo>
                    <a:pt x="38274" y="36684"/>
                    <a:pt x="38088" y="36669"/>
                    <a:pt x="37901" y="36669"/>
                  </a:cubicBezTo>
                  <a:cubicBezTo>
                    <a:pt x="37915" y="36123"/>
                    <a:pt x="37930" y="35592"/>
                    <a:pt x="37930" y="35046"/>
                  </a:cubicBezTo>
                  <a:cubicBezTo>
                    <a:pt x="37930" y="33580"/>
                    <a:pt x="37872" y="32086"/>
                    <a:pt x="37772" y="30606"/>
                  </a:cubicBezTo>
                  <a:lnTo>
                    <a:pt x="37772" y="30606"/>
                  </a:lnTo>
                  <a:cubicBezTo>
                    <a:pt x="38361" y="30635"/>
                    <a:pt x="38964" y="30707"/>
                    <a:pt x="39568" y="30793"/>
                  </a:cubicBezTo>
                  <a:cubicBezTo>
                    <a:pt x="39941" y="30847"/>
                    <a:pt x="40305" y="30878"/>
                    <a:pt x="40659" y="30878"/>
                  </a:cubicBezTo>
                  <a:cubicBezTo>
                    <a:pt x="41722" y="30878"/>
                    <a:pt x="42700" y="30603"/>
                    <a:pt x="43605" y="29859"/>
                  </a:cubicBezTo>
                  <a:cubicBezTo>
                    <a:pt x="44659" y="28986"/>
                    <a:pt x="43691" y="27621"/>
                    <a:pt x="42580" y="27621"/>
                  </a:cubicBezTo>
                  <a:cubicBezTo>
                    <a:pt x="42283" y="27621"/>
                    <a:pt x="41976" y="27718"/>
                    <a:pt x="41694" y="27948"/>
                  </a:cubicBezTo>
                  <a:cubicBezTo>
                    <a:pt x="41415" y="28178"/>
                    <a:pt x="41043" y="28257"/>
                    <a:pt x="40638" y="28257"/>
                  </a:cubicBezTo>
                  <a:cubicBezTo>
                    <a:pt x="39851" y="28257"/>
                    <a:pt x="38938" y="27962"/>
                    <a:pt x="38332" y="27905"/>
                  </a:cubicBezTo>
                  <a:cubicBezTo>
                    <a:pt x="38045" y="27877"/>
                    <a:pt x="37757" y="27862"/>
                    <a:pt x="37470" y="27862"/>
                  </a:cubicBezTo>
                  <a:cubicBezTo>
                    <a:pt x="37254" y="26153"/>
                    <a:pt x="36953" y="24457"/>
                    <a:pt x="36565" y="22776"/>
                  </a:cubicBezTo>
                  <a:cubicBezTo>
                    <a:pt x="36522" y="22618"/>
                    <a:pt x="36479" y="22460"/>
                    <a:pt x="36450" y="22302"/>
                  </a:cubicBezTo>
                  <a:cubicBezTo>
                    <a:pt x="36550" y="22259"/>
                    <a:pt x="36651" y="22245"/>
                    <a:pt x="36752" y="22230"/>
                  </a:cubicBezTo>
                  <a:cubicBezTo>
                    <a:pt x="37441" y="22144"/>
                    <a:pt x="38088" y="22101"/>
                    <a:pt x="38734" y="21799"/>
                  </a:cubicBezTo>
                  <a:cubicBezTo>
                    <a:pt x="39984" y="21225"/>
                    <a:pt x="40889" y="20075"/>
                    <a:pt x="41162" y="18710"/>
                  </a:cubicBezTo>
                  <a:cubicBezTo>
                    <a:pt x="41370" y="17697"/>
                    <a:pt x="40508" y="17028"/>
                    <a:pt x="39717" y="17028"/>
                  </a:cubicBezTo>
                  <a:cubicBezTo>
                    <a:pt x="39197" y="17028"/>
                    <a:pt x="38707" y="17319"/>
                    <a:pt x="38576" y="17992"/>
                  </a:cubicBezTo>
                  <a:cubicBezTo>
                    <a:pt x="38260" y="19558"/>
                    <a:pt x="37111" y="19371"/>
                    <a:pt x="35861" y="19644"/>
                  </a:cubicBezTo>
                  <a:cubicBezTo>
                    <a:pt x="35803" y="19659"/>
                    <a:pt x="35746" y="19673"/>
                    <a:pt x="35688" y="19687"/>
                  </a:cubicBezTo>
                  <a:cubicBezTo>
                    <a:pt x="35473" y="19012"/>
                    <a:pt x="35229" y="18351"/>
                    <a:pt x="34956" y="17690"/>
                  </a:cubicBezTo>
                  <a:cubicBezTo>
                    <a:pt x="34740" y="17159"/>
                    <a:pt x="34510" y="16613"/>
                    <a:pt x="34252" y="16081"/>
                  </a:cubicBezTo>
                  <a:cubicBezTo>
                    <a:pt x="34740" y="15406"/>
                    <a:pt x="35559" y="14917"/>
                    <a:pt x="36177" y="14486"/>
                  </a:cubicBezTo>
                  <a:cubicBezTo>
                    <a:pt x="37312" y="13711"/>
                    <a:pt x="38476" y="12892"/>
                    <a:pt x="38792" y="11484"/>
                  </a:cubicBezTo>
                  <a:cubicBezTo>
                    <a:pt x="39025" y="10464"/>
                    <a:pt x="38177" y="9797"/>
                    <a:pt x="37380" y="9797"/>
                  </a:cubicBezTo>
                  <a:cubicBezTo>
                    <a:pt x="36852" y="9797"/>
                    <a:pt x="36346" y="10090"/>
                    <a:pt x="36191" y="10765"/>
                  </a:cubicBezTo>
                  <a:cubicBezTo>
                    <a:pt x="36048" y="11426"/>
                    <a:pt x="35358" y="11785"/>
                    <a:pt x="34826" y="12159"/>
                  </a:cubicBezTo>
                  <a:cubicBezTo>
                    <a:pt x="34223" y="12547"/>
                    <a:pt x="33648" y="12963"/>
                    <a:pt x="33102" y="13409"/>
                  </a:cubicBezTo>
                  <a:cubicBezTo>
                    <a:pt x="33016" y="13481"/>
                    <a:pt x="32944" y="13553"/>
                    <a:pt x="32858" y="13624"/>
                  </a:cubicBezTo>
                  <a:cubicBezTo>
                    <a:pt x="32370" y="12920"/>
                    <a:pt x="31795" y="12288"/>
                    <a:pt x="31148" y="11728"/>
                  </a:cubicBezTo>
                  <a:cubicBezTo>
                    <a:pt x="30904" y="11512"/>
                    <a:pt x="30631" y="11311"/>
                    <a:pt x="30372" y="11110"/>
                  </a:cubicBezTo>
                  <a:cubicBezTo>
                    <a:pt x="30516" y="10780"/>
                    <a:pt x="30645" y="10435"/>
                    <a:pt x="30746" y="10076"/>
                  </a:cubicBezTo>
                  <a:cubicBezTo>
                    <a:pt x="30990" y="9271"/>
                    <a:pt x="31062" y="8452"/>
                    <a:pt x="31191" y="7633"/>
                  </a:cubicBezTo>
                  <a:cubicBezTo>
                    <a:pt x="31263" y="7173"/>
                    <a:pt x="31364" y="6168"/>
                    <a:pt x="31895" y="5938"/>
                  </a:cubicBezTo>
                  <a:cubicBezTo>
                    <a:pt x="32571" y="5665"/>
                    <a:pt x="33059" y="5047"/>
                    <a:pt x="32844" y="4286"/>
                  </a:cubicBezTo>
                  <a:cubicBezTo>
                    <a:pt x="32690" y="3767"/>
                    <a:pt x="32121" y="3277"/>
                    <a:pt x="31548" y="3277"/>
                  </a:cubicBezTo>
                  <a:cubicBezTo>
                    <a:pt x="31423" y="3277"/>
                    <a:pt x="31298" y="3300"/>
                    <a:pt x="31177" y="3352"/>
                  </a:cubicBezTo>
                  <a:cubicBezTo>
                    <a:pt x="29338" y="4128"/>
                    <a:pt x="28749" y="5708"/>
                    <a:pt x="28505" y="7590"/>
                  </a:cubicBezTo>
                  <a:cubicBezTo>
                    <a:pt x="28404" y="8337"/>
                    <a:pt x="28232" y="9056"/>
                    <a:pt x="27988" y="9760"/>
                  </a:cubicBezTo>
                  <a:cubicBezTo>
                    <a:pt x="26910" y="9300"/>
                    <a:pt x="25746" y="9056"/>
                    <a:pt x="24582" y="8998"/>
                  </a:cubicBezTo>
                  <a:cubicBezTo>
                    <a:pt x="24712" y="8107"/>
                    <a:pt x="24884" y="7202"/>
                    <a:pt x="25042" y="6311"/>
                  </a:cubicBezTo>
                  <a:cubicBezTo>
                    <a:pt x="25387" y="4372"/>
                    <a:pt x="25430" y="2490"/>
                    <a:pt x="24539" y="694"/>
                  </a:cubicBezTo>
                  <a:cubicBezTo>
                    <a:pt x="24301" y="204"/>
                    <a:pt x="23909" y="1"/>
                    <a:pt x="235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130"/>
            <p:cNvSpPr/>
            <p:nvPr/>
          </p:nvSpPr>
          <p:spPr>
            <a:xfrm>
              <a:off x="3414175" y="1644050"/>
              <a:ext cx="176375" cy="136500"/>
            </a:xfrm>
            <a:custGeom>
              <a:avLst/>
              <a:gdLst/>
              <a:ahLst/>
              <a:cxnLst/>
              <a:rect l="l" t="t" r="r" b="b"/>
              <a:pathLst>
                <a:path w="7055" h="5460" extrusionOk="0">
                  <a:moveTo>
                    <a:pt x="3535" y="0"/>
                  </a:moveTo>
                  <a:cubicBezTo>
                    <a:pt x="15" y="0"/>
                    <a:pt x="0" y="5460"/>
                    <a:pt x="3535" y="5460"/>
                  </a:cubicBezTo>
                  <a:cubicBezTo>
                    <a:pt x="7055" y="5460"/>
                    <a:pt x="7055" y="0"/>
                    <a:pt x="35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130"/>
            <p:cNvSpPr/>
            <p:nvPr/>
          </p:nvSpPr>
          <p:spPr>
            <a:xfrm>
              <a:off x="3443625" y="1672775"/>
              <a:ext cx="102025" cy="79050"/>
            </a:xfrm>
            <a:custGeom>
              <a:avLst/>
              <a:gdLst/>
              <a:ahLst/>
              <a:cxnLst/>
              <a:rect l="l" t="t" r="r" b="b"/>
              <a:pathLst>
                <a:path w="4081" h="3162" extrusionOk="0">
                  <a:moveTo>
                    <a:pt x="2041" y="1"/>
                  </a:moveTo>
                  <a:cubicBezTo>
                    <a:pt x="1" y="1"/>
                    <a:pt x="1" y="3161"/>
                    <a:pt x="2041" y="3161"/>
                  </a:cubicBezTo>
                  <a:cubicBezTo>
                    <a:pt x="4067" y="3161"/>
                    <a:pt x="4081" y="1"/>
                    <a:pt x="20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130"/>
            <p:cNvSpPr/>
            <p:nvPr/>
          </p:nvSpPr>
          <p:spPr>
            <a:xfrm>
              <a:off x="3629675" y="1632900"/>
              <a:ext cx="175325" cy="136175"/>
            </a:xfrm>
            <a:custGeom>
              <a:avLst/>
              <a:gdLst/>
              <a:ahLst/>
              <a:cxnLst/>
              <a:rect l="l" t="t" r="r" b="b"/>
              <a:pathLst>
                <a:path w="7013" h="5447" extrusionOk="0">
                  <a:moveTo>
                    <a:pt x="3506" y="1"/>
                  </a:moveTo>
                  <a:cubicBezTo>
                    <a:pt x="15" y="1"/>
                    <a:pt x="1" y="5446"/>
                    <a:pt x="3506" y="5446"/>
                  </a:cubicBezTo>
                  <a:cubicBezTo>
                    <a:pt x="7012" y="5446"/>
                    <a:pt x="7012" y="1"/>
                    <a:pt x="35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130"/>
            <p:cNvSpPr/>
            <p:nvPr/>
          </p:nvSpPr>
          <p:spPr>
            <a:xfrm>
              <a:off x="3666675" y="1661650"/>
              <a:ext cx="101325" cy="78675"/>
            </a:xfrm>
            <a:custGeom>
              <a:avLst/>
              <a:gdLst/>
              <a:ahLst/>
              <a:cxnLst/>
              <a:rect l="l" t="t" r="r" b="b"/>
              <a:pathLst>
                <a:path w="4053" h="3147" extrusionOk="0">
                  <a:moveTo>
                    <a:pt x="2026" y="0"/>
                  </a:moveTo>
                  <a:cubicBezTo>
                    <a:pt x="1" y="0"/>
                    <a:pt x="1" y="3147"/>
                    <a:pt x="2026" y="3147"/>
                  </a:cubicBezTo>
                  <a:cubicBezTo>
                    <a:pt x="4052" y="3147"/>
                    <a:pt x="4052" y="0"/>
                    <a:pt x="2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130"/>
            <p:cNvSpPr/>
            <p:nvPr/>
          </p:nvSpPr>
          <p:spPr>
            <a:xfrm>
              <a:off x="3504700" y="1922200"/>
              <a:ext cx="183900" cy="160375"/>
            </a:xfrm>
            <a:custGeom>
              <a:avLst/>
              <a:gdLst/>
              <a:ahLst/>
              <a:cxnLst/>
              <a:rect l="l" t="t" r="r" b="b"/>
              <a:pathLst>
                <a:path w="7356" h="6415" extrusionOk="0">
                  <a:moveTo>
                    <a:pt x="3801" y="0"/>
                  </a:moveTo>
                  <a:cubicBezTo>
                    <a:pt x="3585" y="0"/>
                    <a:pt x="3362" y="26"/>
                    <a:pt x="3132" y="81"/>
                  </a:cubicBezTo>
                  <a:cubicBezTo>
                    <a:pt x="2399" y="267"/>
                    <a:pt x="1782" y="742"/>
                    <a:pt x="1422" y="1402"/>
                  </a:cubicBezTo>
                  <a:cubicBezTo>
                    <a:pt x="1049" y="1675"/>
                    <a:pt x="747" y="2020"/>
                    <a:pt x="532" y="2437"/>
                  </a:cubicBezTo>
                  <a:cubicBezTo>
                    <a:pt x="0" y="3428"/>
                    <a:pt x="172" y="4664"/>
                    <a:pt x="948" y="5483"/>
                  </a:cubicBezTo>
                  <a:cubicBezTo>
                    <a:pt x="1577" y="6122"/>
                    <a:pt x="2386" y="6414"/>
                    <a:pt x="3199" y="6414"/>
                  </a:cubicBezTo>
                  <a:cubicBezTo>
                    <a:pt x="4449" y="6414"/>
                    <a:pt x="5709" y="5724"/>
                    <a:pt x="6336" y="4549"/>
                  </a:cubicBezTo>
                  <a:cubicBezTo>
                    <a:pt x="7355" y="2602"/>
                    <a:pt x="5973" y="0"/>
                    <a:pt x="38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69" name="Google Shape;1469;p130"/>
          <p:cNvSpPr txBox="1"/>
          <p:nvPr/>
        </p:nvSpPr>
        <p:spPr>
          <a:xfrm>
            <a:off x="1581700" y="2892550"/>
            <a:ext cx="5540100" cy="500700"/>
          </a:xfrm>
          <a:prstGeom prst="rect">
            <a:avLst/>
          </a:prstGeom>
          <a:solidFill>
            <a:srgbClr val="FC9C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00013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191919"/>
                </a:solidFill>
                <a:latin typeface="Glegoo"/>
                <a:ea typeface="Glegoo"/>
                <a:cs typeface="Glegoo"/>
                <a:sym typeface="Glegoo"/>
              </a:rPr>
              <a:t>How can we get DNA out of cells?</a:t>
            </a:r>
            <a:endParaRPr sz="2300">
              <a:solidFill>
                <a:srgbClr val="191919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" name="Google Shape;1474;p131"/>
          <p:cNvSpPr txBox="1">
            <a:spLocks noGrp="1"/>
          </p:cNvSpPr>
          <p:nvPr>
            <p:ph type="title" idx="8"/>
          </p:nvPr>
        </p:nvSpPr>
        <p:spPr>
          <a:xfrm>
            <a:off x="2153100" y="516450"/>
            <a:ext cx="4837800" cy="572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Materials</a:t>
            </a:r>
            <a:endParaRPr/>
          </a:p>
        </p:txBody>
      </p:sp>
      <p:pic>
        <p:nvPicPr>
          <p:cNvPr id="1475" name="Google Shape;1475;p1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4349" y="1607870"/>
            <a:ext cx="1056801" cy="1056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6" name="Google Shape;1476;p1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06324" y="1326137"/>
            <a:ext cx="1177026" cy="1177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7" name="Google Shape;1477;p1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10125" y="2842600"/>
            <a:ext cx="1732475" cy="1804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8" name="Google Shape;1478;p1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48825" y="3183399"/>
            <a:ext cx="1309299" cy="1556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9" name="Google Shape;1479;p1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96239" y="3037054"/>
            <a:ext cx="1309300" cy="1656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0" name="Google Shape;1480;p1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05400" y="1148225"/>
            <a:ext cx="1872275" cy="187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1" name="Google Shape;1481;p1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276175" y="3433373"/>
            <a:ext cx="1056800" cy="105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2" name="Google Shape;1482;p13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67713" y="2916550"/>
            <a:ext cx="2484228" cy="165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3" name="Google Shape;1483;p13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632324" y="1326125"/>
            <a:ext cx="2439000" cy="1516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Google Shape;1488;p132"/>
          <p:cNvSpPr txBox="1">
            <a:spLocks noGrp="1"/>
          </p:cNvSpPr>
          <p:nvPr>
            <p:ph type="title" idx="4294967295"/>
          </p:nvPr>
        </p:nvSpPr>
        <p:spPr>
          <a:xfrm>
            <a:off x="263775" y="225900"/>
            <a:ext cx="7127100" cy="85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1: Smash the cells!</a:t>
            </a:r>
            <a:endParaRPr/>
          </a:p>
        </p:txBody>
      </p:sp>
      <p:sp>
        <p:nvSpPr>
          <p:cNvPr id="1489" name="Google Shape;1489;p132"/>
          <p:cNvSpPr txBox="1">
            <a:spLocks noGrp="1"/>
          </p:cNvSpPr>
          <p:nvPr>
            <p:ph type="subTitle" idx="4294967295"/>
          </p:nvPr>
        </p:nvSpPr>
        <p:spPr>
          <a:xfrm>
            <a:off x="263775" y="1076700"/>
            <a:ext cx="3594600" cy="373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-Pull off any green leaves on the strawberry.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- Put the strawberries into the plastic bag and </a:t>
            </a:r>
            <a:r>
              <a:rPr lang="en" sz="1600" b="1"/>
              <a:t>SEAL THE PLASTIC BAG.</a:t>
            </a:r>
            <a:endParaRPr sz="1600" b="1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600"/>
              <a:t>-Smash the strawberries for about two minutes to break open the cells and release the DNA!</a:t>
            </a:r>
            <a:endParaRPr sz="1600"/>
          </a:p>
        </p:txBody>
      </p:sp>
      <p:grpSp>
        <p:nvGrpSpPr>
          <p:cNvPr id="1490" name="Google Shape;1490;p132"/>
          <p:cNvGrpSpPr/>
          <p:nvPr/>
        </p:nvGrpSpPr>
        <p:grpSpPr>
          <a:xfrm rot="-585642">
            <a:off x="282956" y="3865495"/>
            <a:ext cx="1168683" cy="1130963"/>
            <a:chOff x="1020500" y="3115575"/>
            <a:chExt cx="761750" cy="787350"/>
          </a:xfrm>
        </p:grpSpPr>
        <p:sp>
          <p:nvSpPr>
            <p:cNvPr id="1491" name="Google Shape;1491;p132"/>
            <p:cNvSpPr/>
            <p:nvPr/>
          </p:nvSpPr>
          <p:spPr>
            <a:xfrm>
              <a:off x="1020500" y="3115575"/>
              <a:ext cx="761750" cy="787350"/>
            </a:xfrm>
            <a:custGeom>
              <a:avLst/>
              <a:gdLst/>
              <a:ahLst/>
              <a:cxnLst/>
              <a:rect l="l" t="t" r="r" b="b"/>
              <a:pathLst>
                <a:path w="30470" h="31494" extrusionOk="0">
                  <a:moveTo>
                    <a:pt x="13217" y="0"/>
                  </a:moveTo>
                  <a:cubicBezTo>
                    <a:pt x="12598" y="0"/>
                    <a:pt x="11976" y="191"/>
                    <a:pt x="11443" y="579"/>
                  </a:cubicBezTo>
                  <a:cubicBezTo>
                    <a:pt x="10248" y="1488"/>
                    <a:pt x="10161" y="3106"/>
                    <a:pt x="9987" y="4475"/>
                  </a:cubicBezTo>
                  <a:cubicBezTo>
                    <a:pt x="9701" y="6578"/>
                    <a:pt x="9726" y="8719"/>
                    <a:pt x="10062" y="10822"/>
                  </a:cubicBezTo>
                  <a:lnTo>
                    <a:pt x="10062" y="11083"/>
                  </a:lnTo>
                  <a:cubicBezTo>
                    <a:pt x="8170" y="10486"/>
                    <a:pt x="6266" y="9901"/>
                    <a:pt x="4362" y="9341"/>
                  </a:cubicBezTo>
                  <a:cubicBezTo>
                    <a:pt x="4151" y="9280"/>
                    <a:pt x="3938" y="9252"/>
                    <a:pt x="3726" y="9252"/>
                  </a:cubicBezTo>
                  <a:cubicBezTo>
                    <a:pt x="1817" y="9252"/>
                    <a:pt x="0" y="11565"/>
                    <a:pt x="1300" y="13324"/>
                  </a:cubicBezTo>
                  <a:cubicBezTo>
                    <a:pt x="2868" y="15427"/>
                    <a:pt x="4834" y="16933"/>
                    <a:pt x="7012" y="18252"/>
                  </a:cubicBezTo>
                  <a:cubicBezTo>
                    <a:pt x="5780" y="21637"/>
                    <a:pt x="5158" y="25221"/>
                    <a:pt x="5183" y="28831"/>
                  </a:cubicBezTo>
                  <a:cubicBezTo>
                    <a:pt x="5191" y="30447"/>
                    <a:pt x="6540" y="31493"/>
                    <a:pt x="7935" y="31493"/>
                  </a:cubicBezTo>
                  <a:cubicBezTo>
                    <a:pt x="8591" y="31493"/>
                    <a:pt x="9258" y="31261"/>
                    <a:pt x="9800" y="30747"/>
                  </a:cubicBezTo>
                  <a:cubicBezTo>
                    <a:pt x="12202" y="28445"/>
                    <a:pt x="14380" y="25931"/>
                    <a:pt x="16334" y="23243"/>
                  </a:cubicBezTo>
                  <a:cubicBezTo>
                    <a:pt x="18562" y="25172"/>
                    <a:pt x="21026" y="26814"/>
                    <a:pt x="23652" y="28134"/>
                  </a:cubicBezTo>
                  <a:cubicBezTo>
                    <a:pt x="24118" y="28369"/>
                    <a:pt x="24576" y="28474"/>
                    <a:pt x="25007" y="28474"/>
                  </a:cubicBezTo>
                  <a:cubicBezTo>
                    <a:pt x="26902" y="28474"/>
                    <a:pt x="28261" y="26435"/>
                    <a:pt x="27348" y="24437"/>
                  </a:cubicBezTo>
                  <a:cubicBezTo>
                    <a:pt x="26627" y="22832"/>
                    <a:pt x="25780" y="21276"/>
                    <a:pt x="24847" y="19770"/>
                  </a:cubicBezTo>
                  <a:cubicBezTo>
                    <a:pt x="24424" y="19098"/>
                    <a:pt x="23988" y="18439"/>
                    <a:pt x="23528" y="17804"/>
                  </a:cubicBezTo>
                  <a:cubicBezTo>
                    <a:pt x="23291" y="17468"/>
                    <a:pt x="23042" y="17157"/>
                    <a:pt x="22806" y="16833"/>
                  </a:cubicBezTo>
                  <a:lnTo>
                    <a:pt x="23142" y="16597"/>
                  </a:lnTo>
                  <a:lnTo>
                    <a:pt x="24610" y="15551"/>
                  </a:lnTo>
                  <a:lnTo>
                    <a:pt x="28058" y="13099"/>
                  </a:lnTo>
                  <a:cubicBezTo>
                    <a:pt x="30469" y="11390"/>
                    <a:pt x="29192" y="8118"/>
                    <a:pt x="26495" y="8118"/>
                  </a:cubicBezTo>
                  <a:cubicBezTo>
                    <a:pt x="26325" y="8118"/>
                    <a:pt x="26148" y="8131"/>
                    <a:pt x="25967" y="8159"/>
                  </a:cubicBezTo>
                  <a:lnTo>
                    <a:pt x="21387" y="8868"/>
                  </a:lnTo>
                  <a:cubicBezTo>
                    <a:pt x="20827" y="8955"/>
                    <a:pt x="19545" y="8918"/>
                    <a:pt x="19097" y="9229"/>
                  </a:cubicBezTo>
                  <a:cubicBezTo>
                    <a:pt x="18525" y="7785"/>
                    <a:pt x="17977" y="6329"/>
                    <a:pt x="17417" y="4885"/>
                  </a:cubicBezTo>
                  <a:cubicBezTo>
                    <a:pt x="16869" y="3516"/>
                    <a:pt x="16421" y="1911"/>
                    <a:pt x="15326" y="866"/>
                  </a:cubicBezTo>
                  <a:cubicBezTo>
                    <a:pt x="14747" y="293"/>
                    <a:pt x="13985" y="0"/>
                    <a:pt x="132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132"/>
            <p:cNvSpPr/>
            <p:nvPr/>
          </p:nvSpPr>
          <p:spPr>
            <a:xfrm>
              <a:off x="1199850" y="3405950"/>
              <a:ext cx="206300" cy="148750"/>
            </a:xfrm>
            <a:custGeom>
              <a:avLst/>
              <a:gdLst/>
              <a:ahLst/>
              <a:cxnLst/>
              <a:rect l="l" t="t" r="r" b="b"/>
              <a:pathLst>
                <a:path w="8252" h="5950" extrusionOk="0">
                  <a:moveTo>
                    <a:pt x="4026" y="0"/>
                  </a:moveTo>
                  <a:cubicBezTo>
                    <a:pt x="3522" y="0"/>
                    <a:pt x="3018" y="321"/>
                    <a:pt x="3024" y="962"/>
                  </a:cubicBezTo>
                  <a:lnTo>
                    <a:pt x="3024" y="1447"/>
                  </a:lnTo>
                  <a:cubicBezTo>
                    <a:pt x="2303" y="1509"/>
                    <a:pt x="1581" y="1559"/>
                    <a:pt x="871" y="1609"/>
                  </a:cubicBezTo>
                  <a:cubicBezTo>
                    <a:pt x="0" y="1671"/>
                    <a:pt x="0" y="2953"/>
                    <a:pt x="871" y="3003"/>
                  </a:cubicBezTo>
                  <a:cubicBezTo>
                    <a:pt x="1606" y="3053"/>
                    <a:pt x="2340" y="3115"/>
                    <a:pt x="3087" y="3165"/>
                  </a:cubicBezTo>
                  <a:cubicBezTo>
                    <a:pt x="3112" y="3924"/>
                    <a:pt x="3199" y="4671"/>
                    <a:pt x="3311" y="5417"/>
                  </a:cubicBezTo>
                  <a:cubicBezTo>
                    <a:pt x="3373" y="5772"/>
                    <a:pt x="3697" y="5949"/>
                    <a:pt x="4020" y="5949"/>
                  </a:cubicBezTo>
                  <a:cubicBezTo>
                    <a:pt x="4344" y="5949"/>
                    <a:pt x="4667" y="5772"/>
                    <a:pt x="4730" y="5417"/>
                  </a:cubicBezTo>
                  <a:cubicBezTo>
                    <a:pt x="4842" y="4708"/>
                    <a:pt x="4916" y="3998"/>
                    <a:pt x="4954" y="3277"/>
                  </a:cubicBezTo>
                  <a:cubicBezTo>
                    <a:pt x="5446" y="3295"/>
                    <a:pt x="5931" y="3306"/>
                    <a:pt x="6414" y="3306"/>
                  </a:cubicBezTo>
                  <a:cubicBezTo>
                    <a:pt x="6591" y="3306"/>
                    <a:pt x="6768" y="3305"/>
                    <a:pt x="6945" y="3302"/>
                  </a:cubicBezTo>
                  <a:cubicBezTo>
                    <a:pt x="8252" y="3289"/>
                    <a:pt x="8252" y="1335"/>
                    <a:pt x="6957" y="1310"/>
                  </a:cubicBezTo>
                  <a:cubicBezTo>
                    <a:pt x="6787" y="1307"/>
                    <a:pt x="6616" y="1305"/>
                    <a:pt x="6445" y="1305"/>
                  </a:cubicBezTo>
                  <a:cubicBezTo>
                    <a:pt x="5976" y="1305"/>
                    <a:pt x="5502" y="1317"/>
                    <a:pt x="5028" y="1335"/>
                  </a:cubicBezTo>
                  <a:lnTo>
                    <a:pt x="5028" y="962"/>
                  </a:lnTo>
                  <a:cubicBezTo>
                    <a:pt x="5034" y="321"/>
                    <a:pt x="4530" y="0"/>
                    <a:pt x="4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132"/>
            <p:cNvSpPr/>
            <p:nvPr/>
          </p:nvSpPr>
          <p:spPr>
            <a:xfrm>
              <a:off x="1445650" y="3364800"/>
              <a:ext cx="221550" cy="143575"/>
            </a:xfrm>
            <a:custGeom>
              <a:avLst/>
              <a:gdLst/>
              <a:ahLst/>
              <a:cxnLst/>
              <a:rect l="l" t="t" r="r" b="b"/>
              <a:pathLst>
                <a:path w="8862" h="5743" extrusionOk="0">
                  <a:moveTo>
                    <a:pt x="3597" y="0"/>
                  </a:moveTo>
                  <a:cubicBezTo>
                    <a:pt x="3242" y="0"/>
                    <a:pt x="2888" y="206"/>
                    <a:pt x="2763" y="616"/>
                  </a:cubicBezTo>
                  <a:cubicBezTo>
                    <a:pt x="2664" y="953"/>
                    <a:pt x="2614" y="1301"/>
                    <a:pt x="2626" y="1649"/>
                  </a:cubicBezTo>
                  <a:cubicBezTo>
                    <a:pt x="2054" y="1674"/>
                    <a:pt x="1469" y="1712"/>
                    <a:pt x="884" y="1749"/>
                  </a:cubicBezTo>
                  <a:cubicBezTo>
                    <a:pt x="25" y="1811"/>
                    <a:pt x="0" y="3106"/>
                    <a:pt x="884" y="3118"/>
                  </a:cubicBezTo>
                  <a:cubicBezTo>
                    <a:pt x="1469" y="3118"/>
                    <a:pt x="2054" y="3118"/>
                    <a:pt x="2639" y="3106"/>
                  </a:cubicBezTo>
                  <a:lnTo>
                    <a:pt x="2639" y="3106"/>
                  </a:lnTo>
                  <a:cubicBezTo>
                    <a:pt x="2589" y="3778"/>
                    <a:pt x="2489" y="4437"/>
                    <a:pt x="2464" y="5109"/>
                  </a:cubicBezTo>
                  <a:cubicBezTo>
                    <a:pt x="2449" y="5489"/>
                    <a:pt x="2804" y="5743"/>
                    <a:pt x="3141" y="5743"/>
                  </a:cubicBezTo>
                  <a:cubicBezTo>
                    <a:pt x="3346" y="5743"/>
                    <a:pt x="3543" y="5649"/>
                    <a:pt x="3647" y="5433"/>
                  </a:cubicBezTo>
                  <a:cubicBezTo>
                    <a:pt x="3970" y="4686"/>
                    <a:pt x="4194" y="3890"/>
                    <a:pt x="4306" y="3081"/>
                  </a:cubicBezTo>
                  <a:cubicBezTo>
                    <a:pt x="5402" y="3081"/>
                    <a:pt x="6509" y="3106"/>
                    <a:pt x="7592" y="3205"/>
                  </a:cubicBezTo>
                  <a:cubicBezTo>
                    <a:pt x="7627" y="3208"/>
                    <a:pt x="7661" y="3210"/>
                    <a:pt x="7694" y="3210"/>
                  </a:cubicBezTo>
                  <a:cubicBezTo>
                    <a:pt x="8862" y="3210"/>
                    <a:pt x="8839" y="1223"/>
                    <a:pt x="7535" y="1223"/>
                  </a:cubicBezTo>
                  <a:cubicBezTo>
                    <a:pt x="7470" y="1223"/>
                    <a:pt x="7402" y="1228"/>
                    <a:pt x="7331" y="1239"/>
                  </a:cubicBezTo>
                  <a:cubicBezTo>
                    <a:pt x="6410" y="1401"/>
                    <a:pt x="5476" y="1475"/>
                    <a:pt x="4543" y="1537"/>
                  </a:cubicBezTo>
                  <a:cubicBezTo>
                    <a:pt x="4568" y="1226"/>
                    <a:pt x="4530" y="915"/>
                    <a:pt x="4431" y="616"/>
                  </a:cubicBezTo>
                  <a:cubicBezTo>
                    <a:pt x="4306" y="206"/>
                    <a:pt x="3952" y="0"/>
                    <a:pt x="35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132"/>
            <p:cNvSpPr/>
            <p:nvPr/>
          </p:nvSpPr>
          <p:spPr>
            <a:xfrm>
              <a:off x="1422300" y="3519900"/>
              <a:ext cx="58525" cy="45450"/>
            </a:xfrm>
            <a:custGeom>
              <a:avLst/>
              <a:gdLst/>
              <a:ahLst/>
              <a:cxnLst/>
              <a:rect l="l" t="t" r="r" b="b"/>
              <a:pathLst>
                <a:path w="2341" h="1818" extrusionOk="0">
                  <a:moveTo>
                    <a:pt x="1171" y="1"/>
                  </a:moveTo>
                  <a:cubicBezTo>
                    <a:pt x="1" y="1"/>
                    <a:pt x="1" y="1818"/>
                    <a:pt x="1171" y="1818"/>
                  </a:cubicBezTo>
                  <a:cubicBezTo>
                    <a:pt x="2341" y="1818"/>
                    <a:pt x="2341" y="1"/>
                    <a:pt x="11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95" name="Google Shape;1495;p132"/>
          <p:cNvGrpSpPr/>
          <p:nvPr/>
        </p:nvGrpSpPr>
        <p:grpSpPr>
          <a:xfrm>
            <a:off x="6254514" y="80420"/>
            <a:ext cx="1594677" cy="1666542"/>
            <a:chOff x="1054350" y="2305000"/>
            <a:chExt cx="1484525" cy="1635950"/>
          </a:xfrm>
        </p:grpSpPr>
        <p:sp>
          <p:nvSpPr>
            <p:cNvPr id="1496" name="Google Shape;1496;p132"/>
            <p:cNvSpPr/>
            <p:nvPr/>
          </p:nvSpPr>
          <p:spPr>
            <a:xfrm>
              <a:off x="1054350" y="2305000"/>
              <a:ext cx="1484525" cy="1635950"/>
            </a:xfrm>
            <a:custGeom>
              <a:avLst/>
              <a:gdLst/>
              <a:ahLst/>
              <a:cxnLst/>
              <a:rect l="l" t="t" r="r" b="b"/>
              <a:pathLst>
                <a:path w="59381" h="65438" extrusionOk="0">
                  <a:moveTo>
                    <a:pt x="28981" y="0"/>
                  </a:moveTo>
                  <a:cubicBezTo>
                    <a:pt x="27798" y="0"/>
                    <a:pt x="26511" y="688"/>
                    <a:pt x="26293" y="1952"/>
                  </a:cubicBezTo>
                  <a:cubicBezTo>
                    <a:pt x="25244" y="8029"/>
                    <a:pt x="24253" y="14609"/>
                    <a:pt x="25977" y="20572"/>
                  </a:cubicBezTo>
                  <a:cubicBezTo>
                    <a:pt x="25761" y="20687"/>
                    <a:pt x="25546" y="20802"/>
                    <a:pt x="25330" y="20931"/>
                  </a:cubicBezTo>
                  <a:cubicBezTo>
                    <a:pt x="24181" y="21621"/>
                    <a:pt x="23175" y="22511"/>
                    <a:pt x="22356" y="23546"/>
                  </a:cubicBezTo>
                  <a:cubicBezTo>
                    <a:pt x="20000" y="22066"/>
                    <a:pt x="17989" y="20112"/>
                    <a:pt x="16451" y="17785"/>
                  </a:cubicBezTo>
                  <a:cubicBezTo>
                    <a:pt x="15915" y="16966"/>
                    <a:pt x="15009" y="16464"/>
                    <a:pt x="14073" y="16464"/>
                  </a:cubicBezTo>
                  <a:cubicBezTo>
                    <a:pt x="13629" y="16464"/>
                    <a:pt x="13179" y="16577"/>
                    <a:pt x="12759" y="16822"/>
                  </a:cubicBezTo>
                  <a:cubicBezTo>
                    <a:pt x="11552" y="17526"/>
                    <a:pt x="10992" y="19293"/>
                    <a:pt x="11796" y="20514"/>
                  </a:cubicBezTo>
                  <a:cubicBezTo>
                    <a:pt x="13865" y="23675"/>
                    <a:pt x="16609" y="26347"/>
                    <a:pt x="19842" y="28316"/>
                  </a:cubicBezTo>
                  <a:cubicBezTo>
                    <a:pt x="19655" y="28862"/>
                    <a:pt x="19497" y="29408"/>
                    <a:pt x="19368" y="29968"/>
                  </a:cubicBezTo>
                  <a:cubicBezTo>
                    <a:pt x="19109" y="31046"/>
                    <a:pt x="18922" y="32152"/>
                    <a:pt x="18764" y="33244"/>
                  </a:cubicBezTo>
                  <a:cubicBezTo>
                    <a:pt x="13721" y="32956"/>
                    <a:pt x="8822" y="31477"/>
                    <a:pt x="4440" y="28948"/>
                  </a:cubicBezTo>
                  <a:cubicBezTo>
                    <a:pt x="4015" y="28699"/>
                    <a:pt x="3548" y="28581"/>
                    <a:pt x="3087" y="28581"/>
                  </a:cubicBezTo>
                  <a:cubicBezTo>
                    <a:pt x="2163" y="28581"/>
                    <a:pt x="1261" y="29057"/>
                    <a:pt x="762" y="29910"/>
                  </a:cubicBezTo>
                  <a:cubicBezTo>
                    <a:pt x="1" y="31204"/>
                    <a:pt x="446" y="32841"/>
                    <a:pt x="1725" y="33603"/>
                  </a:cubicBezTo>
                  <a:cubicBezTo>
                    <a:pt x="6796" y="36519"/>
                    <a:pt x="12471" y="38229"/>
                    <a:pt x="18319" y="38617"/>
                  </a:cubicBezTo>
                  <a:cubicBezTo>
                    <a:pt x="18348" y="39608"/>
                    <a:pt x="18534" y="40585"/>
                    <a:pt x="18879" y="41505"/>
                  </a:cubicBezTo>
                  <a:cubicBezTo>
                    <a:pt x="19023" y="41893"/>
                    <a:pt x="19195" y="42266"/>
                    <a:pt x="19396" y="42625"/>
                  </a:cubicBezTo>
                  <a:cubicBezTo>
                    <a:pt x="17945" y="43976"/>
                    <a:pt x="16652" y="45499"/>
                    <a:pt x="15560" y="47137"/>
                  </a:cubicBezTo>
                  <a:cubicBezTo>
                    <a:pt x="14742" y="48344"/>
                    <a:pt x="15316" y="50125"/>
                    <a:pt x="16523" y="50829"/>
                  </a:cubicBezTo>
                  <a:cubicBezTo>
                    <a:pt x="16948" y="51079"/>
                    <a:pt x="17397" y="51193"/>
                    <a:pt x="17838" y="51193"/>
                  </a:cubicBezTo>
                  <a:cubicBezTo>
                    <a:pt x="18766" y="51193"/>
                    <a:pt x="19655" y="50685"/>
                    <a:pt x="20201" y="49867"/>
                  </a:cubicBezTo>
                  <a:cubicBezTo>
                    <a:pt x="20919" y="48789"/>
                    <a:pt x="21738" y="47798"/>
                    <a:pt x="22672" y="46907"/>
                  </a:cubicBezTo>
                  <a:cubicBezTo>
                    <a:pt x="22787" y="46792"/>
                    <a:pt x="22916" y="46663"/>
                    <a:pt x="23046" y="46548"/>
                  </a:cubicBezTo>
                  <a:cubicBezTo>
                    <a:pt x="24296" y="47367"/>
                    <a:pt x="25675" y="47956"/>
                    <a:pt x="27140" y="48286"/>
                  </a:cubicBezTo>
                  <a:cubicBezTo>
                    <a:pt x="27844" y="48459"/>
                    <a:pt x="28563" y="48588"/>
                    <a:pt x="29281" y="48674"/>
                  </a:cubicBezTo>
                  <a:cubicBezTo>
                    <a:pt x="29396" y="49996"/>
                    <a:pt x="29425" y="51332"/>
                    <a:pt x="29353" y="52668"/>
                  </a:cubicBezTo>
                  <a:cubicBezTo>
                    <a:pt x="29296" y="54205"/>
                    <a:pt x="29094" y="55743"/>
                    <a:pt x="28750" y="57237"/>
                  </a:cubicBezTo>
                  <a:cubicBezTo>
                    <a:pt x="28376" y="58875"/>
                    <a:pt x="27859" y="60484"/>
                    <a:pt x="27227" y="62050"/>
                  </a:cubicBezTo>
                  <a:cubicBezTo>
                    <a:pt x="26695" y="63357"/>
                    <a:pt x="27801" y="65067"/>
                    <a:pt x="29109" y="65354"/>
                  </a:cubicBezTo>
                  <a:cubicBezTo>
                    <a:pt x="29355" y="65411"/>
                    <a:pt x="29591" y="65438"/>
                    <a:pt x="29817" y="65438"/>
                  </a:cubicBezTo>
                  <a:cubicBezTo>
                    <a:pt x="31030" y="65438"/>
                    <a:pt x="31943" y="64659"/>
                    <a:pt x="32428" y="63472"/>
                  </a:cubicBezTo>
                  <a:cubicBezTo>
                    <a:pt x="34310" y="58774"/>
                    <a:pt x="35071" y="53717"/>
                    <a:pt x="34669" y="48674"/>
                  </a:cubicBezTo>
                  <a:cubicBezTo>
                    <a:pt x="35876" y="48516"/>
                    <a:pt x="37054" y="48214"/>
                    <a:pt x="38189" y="47783"/>
                  </a:cubicBezTo>
                  <a:cubicBezTo>
                    <a:pt x="38878" y="47510"/>
                    <a:pt x="39525" y="47180"/>
                    <a:pt x="40143" y="46792"/>
                  </a:cubicBezTo>
                  <a:cubicBezTo>
                    <a:pt x="44683" y="49550"/>
                    <a:pt x="49726" y="51361"/>
                    <a:pt x="54970" y="52122"/>
                  </a:cubicBezTo>
                  <a:cubicBezTo>
                    <a:pt x="55156" y="52149"/>
                    <a:pt x="55346" y="52163"/>
                    <a:pt x="55536" y="52163"/>
                  </a:cubicBezTo>
                  <a:cubicBezTo>
                    <a:pt x="56764" y="52163"/>
                    <a:pt x="57990" y="51584"/>
                    <a:pt x="58289" y="50240"/>
                  </a:cubicBezTo>
                  <a:cubicBezTo>
                    <a:pt x="58576" y="48976"/>
                    <a:pt x="57901" y="47137"/>
                    <a:pt x="56406" y="46936"/>
                  </a:cubicBezTo>
                  <a:cubicBezTo>
                    <a:pt x="52053" y="46347"/>
                    <a:pt x="47844" y="44953"/>
                    <a:pt x="43993" y="42812"/>
                  </a:cubicBezTo>
                  <a:cubicBezTo>
                    <a:pt x="44496" y="41979"/>
                    <a:pt x="44913" y="41117"/>
                    <a:pt x="45229" y="40212"/>
                  </a:cubicBezTo>
                  <a:cubicBezTo>
                    <a:pt x="46852" y="40456"/>
                    <a:pt x="48418" y="41002"/>
                    <a:pt x="49826" y="41850"/>
                  </a:cubicBezTo>
                  <a:cubicBezTo>
                    <a:pt x="50252" y="42098"/>
                    <a:pt x="50718" y="42216"/>
                    <a:pt x="51179" y="42216"/>
                  </a:cubicBezTo>
                  <a:cubicBezTo>
                    <a:pt x="52104" y="42216"/>
                    <a:pt x="53006" y="41740"/>
                    <a:pt x="53504" y="40887"/>
                  </a:cubicBezTo>
                  <a:cubicBezTo>
                    <a:pt x="54266" y="39594"/>
                    <a:pt x="53835" y="37956"/>
                    <a:pt x="52542" y="37195"/>
                  </a:cubicBezTo>
                  <a:cubicBezTo>
                    <a:pt x="50645" y="36088"/>
                    <a:pt x="48562" y="35327"/>
                    <a:pt x="46393" y="34939"/>
                  </a:cubicBezTo>
                  <a:cubicBezTo>
                    <a:pt x="46507" y="33675"/>
                    <a:pt x="46493" y="32410"/>
                    <a:pt x="46335" y="31160"/>
                  </a:cubicBezTo>
                  <a:cubicBezTo>
                    <a:pt x="48073" y="30442"/>
                    <a:pt x="49683" y="29465"/>
                    <a:pt x="51119" y="28244"/>
                  </a:cubicBezTo>
                  <a:cubicBezTo>
                    <a:pt x="54338" y="25557"/>
                    <a:pt x="56550" y="21822"/>
                    <a:pt x="58662" y="18244"/>
                  </a:cubicBezTo>
                  <a:cubicBezTo>
                    <a:pt x="59381" y="16966"/>
                    <a:pt x="58935" y="15342"/>
                    <a:pt x="57671" y="14609"/>
                  </a:cubicBezTo>
                  <a:cubicBezTo>
                    <a:pt x="57245" y="14358"/>
                    <a:pt x="56776" y="14238"/>
                    <a:pt x="56313" y="14238"/>
                  </a:cubicBezTo>
                  <a:cubicBezTo>
                    <a:pt x="55402" y="14238"/>
                    <a:pt x="54512" y="14700"/>
                    <a:pt x="54007" y="15529"/>
                  </a:cubicBezTo>
                  <a:cubicBezTo>
                    <a:pt x="52197" y="18603"/>
                    <a:pt x="50530" y="21491"/>
                    <a:pt x="47973" y="23862"/>
                  </a:cubicBezTo>
                  <a:cubicBezTo>
                    <a:pt x="46938" y="24781"/>
                    <a:pt x="45789" y="25543"/>
                    <a:pt x="44554" y="26132"/>
                  </a:cubicBezTo>
                  <a:cubicBezTo>
                    <a:pt x="43490" y="24336"/>
                    <a:pt x="41953" y="22856"/>
                    <a:pt x="40100" y="21865"/>
                  </a:cubicBezTo>
                  <a:cubicBezTo>
                    <a:pt x="41551" y="19164"/>
                    <a:pt x="42686" y="16305"/>
                    <a:pt x="43490" y="13331"/>
                  </a:cubicBezTo>
                  <a:cubicBezTo>
                    <a:pt x="43850" y="11980"/>
                    <a:pt x="43031" y="10342"/>
                    <a:pt x="41608" y="10026"/>
                  </a:cubicBezTo>
                  <a:cubicBezTo>
                    <a:pt x="41384" y="9974"/>
                    <a:pt x="41159" y="9949"/>
                    <a:pt x="40936" y="9949"/>
                  </a:cubicBezTo>
                  <a:cubicBezTo>
                    <a:pt x="39743" y="9949"/>
                    <a:pt x="38631" y="10674"/>
                    <a:pt x="38304" y="11908"/>
                  </a:cubicBezTo>
                  <a:cubicBezTo>
                    <a:pt x="37600" y="14451"/>
                    <a:pt x="36637" y="16937"/>
                    <a:pt x="35402" y="19279"/>
                  </a:cubicBezTo>
                  <a:cubicBezTo>
                    <a:pt x="34646" y="19224"/>
                    <a:pt x="33887" y="19199"/>
                    <a:pt x="33128" y="19199"/>
                  </a:cubicBezTo>
                  <a:cubicBezTo>
                    <a:pt x="32486" y="19199"/>
                    <a:pt x="31845" y="19217"/>
                    <a:pt x="31206" y="19250"/>
                  </a:cubicBezTo>
                  <a:cubicBezTo>
                    <a:pt x="31163" y="19121"/>
                    <a:pt x="31120" y="18977"/>
                    <a:pt x="31077" y="18833"/>
                  </a:cubicBezTo>
                  <a:cubicBezTo>
                    <a:pt x="30876" y="18058"/>
                    <a:pt x="30704" y="17267"/>
                    <a:pt x="30574" y="16477"/>
                  </a:cubicBezTo>
                  <a:cubicBezTo>
                    <a:pt x="30574" y="16420"/>
                    <a:pt x="30560" y="16377"/>
                    <a:pt x="30560" y="16362"/>
                  </a:cubicBezTo>
                  <a:cubicBezTo>
                    <a:pt x="30545" y="16333"/>
                    <a:pt x="30560" y="16319"/>
                    <a:pt x="30560" y="16290"/>
                  </a:cubicBezTo>
                  <a:cubicBezTo>
                    <a:pt x="30531" y="16089"/>
                    <a:pt x="30517" y="15888"/>
                    <a:pt x="30488" y="15687"/>
                  </a:cubicBezTo>
                  <a:cubicBezTo>
                    <a:pt x="30445" y="15242"/>
                    <a:pt x="30416" y="14782"/>
                    <a:pt x="30402" y="14336"/>
                  </a:cubicBezTo>
                  <a:cubicBezTo>
                    <a:pt x="30244" y="10587"/>
                    <a:pt x="30862" y="7024"/>
                    <a:pt x="31494" y="3374"/>
                  </a:cubicBezTo>
                  <a:cubicBezTo>
                    <a:pt x="31724" y="1995"/>
                    <a:pt x="31120" y="415"/>
                    <a:pt x="29612" y="70"/>
                  </a:cubicBezTo>
                  <a:cubicBezTo>
                    <a:pt x="29410" y="23"/>
                    <a:pt x="29197" y="0"/>
                    <a:pt x="289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132"/>
            <p:cNvSpPr/>
            <p:nvPr/>
          </p:nvSpPr>
          <p:spPr>
            <a:xfrm>
              <a:off x="1700525" y="2990250"/>
              <a:ext cx="155900" cy="121075"/>
            </a:xfrm>
            <a:custGeom>
              <a:avLst/>
              <a:gdLst/>
              <a:ahLst/>
              <a:cxnLst/>
              <a:rect l="l" t="t" r="r" b="b"/>
              <a:pathLst>
                <a:path w="6236" h="4843" extrusionOk="0">
                  <a:moveTo>
                    <a:pt x="3118" y="1"/>
                  </a:moveTo>
                  <a:cubicBezTo>
                    <a:pt x="0" y="1"/>
                    <a:pt x="0" y="4842"/>
                    <a:pt x="3118" y="4842"/>
                  </a:cubicBezTo>
                  <a:cubicBezTo>
                    <a:pt x="6236" y="4842"/>
                    <a:pt x="6236" y="1"/>
                    <a:pt x="3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132"/>
            <p:cNvSpPr/>
            <p:nvPr/>
          </p:nvSpPr>
          <p:spPr>
            <a:xfrm>
              <a:off x="1726375" y="3016125"/>
              <a:ext cx="90175" cy="69700"/>
            </a:xfrm>
            <a:custGeom>
              <a:avLst/>
              <a:gdLst/>
              <a:ahLst/>
              <a:cxnLst/>
              <a:rect l="l" t="t" r="r" b="b"/>
              <a:pathLst>
                <a:path w="3607" h="2788" extrusionOk="0">
                  <a:moveTo>
                    <a:pt x="1797" y="0"/>
                  </a:moveTo>
                  <a:cubicBezTo>
                    <a:pt x="1" y="0"/>
                    <a:pt x="1" y="2787"/>
                    <a:pt x="1797" y="2787"/>
                  </a:cubicBezTo>
                  <a:cubicBezTo>
                    <a:pt x="3593" y="2787"/>
                    <a:pt x="3607" y="0"/>
                    <a:pt x="17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132"/>
            <p:cNvSpPr/>
            <p:nvPr/>
          </p:nvSpPr>
          <p:spPr>
            <a:xfrm>
              <a:off x="1900575" y="2978400"/>
              <a:ext cx="155925" cy="121075"/>
            </a:xfrm>
            <a:custGeom>
              <a:avLst/>
              <a:gdLst/>
              <a:ahLst/>
              <a:cxnLst/>
              <a:rect l="l" t="t" r="r" b="b"/>
              <a:pathLst>
                <a:path w="6237" h="4843" extrusionOk="0">
                  <a:moveTo>
                    <a:pt x="3119" y="0"/>
                  </a:moveTo>
                  <a:cubicBezTo>
                    <a:pt x="1" y="0"/>
                    <a:pt x="1" y="4842"/>
                    <a:pt x="3119" y="4842"/>
                  </a:cubicBezTo>
                  <a:cubicBezTo>
                    <a:pt x="6236" y="4842"/>
                    <a:pt x="6236" y="0"/>
                    <a:pt x="31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132"/>
            <p:cNvSpPr/>
            <p:nvPr/>
          </p:nvSpPr>
          <p:spPr>
            <a:xfrm>
              <a:off x="1933625" y="3004250"/>
              <a:ext cx="89825" cy="69725"/>
            </a:xfrm>
            <a:custGeom>
              <a:avLst/>
              <a:gdLst/>
              <a:ahLst/>
              <a:cxnLst/>
              <a:rect l="l" t="t" r="r" b="b"/>
              <a:pathLst>
                <a:path w="3593" h="2789" extrusionOk="0">
                  <a:moveTo>
                    <a:pt x="1797" y="1"/>
                  </a:moveTo>
                  <a:cubicBezTo>
                    <a:pt x="1" y="1"/>
                    <a:pt x="1" y="2788"/>
                    <a:pt x="1797" y="2788"/>
                  </a:cubicBezTo>
                  <a:cubicBezTo>
                    <a:pt x="3593" y="2788"/>
                    <a:pt x="3593" y="1"/>
                    <a:pt x="1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132"/>
            <p:cNvSpPr/>
            <p:nvPr/>
          </p:nvSpPr>
          <p:spPr>
            <a:xfrm>
              <a:off x="1709500" y="3206100"/>
              <a:ext cx="357350" cy="121325"/>
            </a:xfrm>
            <a:custGeom>
              <a:avLst/>
              <a:gdLst/>
              <a:ahLst/>
              <a:cxnLst/>
              <a:rect l="l" t="t" r="r" b="b"/>
              <a:pathLst>
                <a:path w="14294" h="4853" extrusionOk="0">
                  <a:moveTo>
                    <a:pt x="9494" y="0"/>
                  </a:moveTo>
                  <a:cubicBezTo>
                    <a:pt x="9219" y="0"/>
                    <a:pt x="8946" y="156"/>
                    <a:pt x="8822" y="447"/>
                  </a:cubicBezTo>
                  <a:cubicBezTo>
                    <a:pt x="8592" y="1007"/>
                    <a:pt x="8362" y="1567"/>
                    <a:pt x="8132" y="2128"/>
                  </a:cubicBezTo>
                  <a:cubicBezTo>
                    <a:pt x="8089" y="2243"/>
                    <a:pt x="7946" y="2688"/>
                    <a:pt x="7816" y="3033"/>
                  </a:cubicBezTo>
                  <a:cubicBezTo>
                    <a:pt x="7242" y="2271"/>
                    <a:pt x="6624" y="1539"/>
                    <a:pt x="5977" y="849"/>
                  </a:cubicBezTo>
                  <a:cubicBezTo>
                    <a:pt x="5829" y="670"/>
                    <a:pt x="5620" y="584"/>
                    <a:pt x="5413" y="584"/>
                  </a:cubicBezTo>
                  <a:cubicBezTo>
                    <a:pt x="5139" y="584"/>
                    <a:pt x="4871" y="735"/>
                    <a:pt x="4756" y="1021"/>
                  </a:cubicBezTo>
                  <a:cubicBezTo>
                    <a:pt x="4440" y="1625"/>
                    <a:pt x="4110" y="2199"/>
                    <a:pt x="3765" y="2774"/>
                  </a:cubicBezTo>
                  <a:lnTo>
                    <a:pt x="2213" y="806"/>
                  </a:lnTo>
                  <a:cubicBezTo>
                    <a:pt x="2067" y="630"/>
                    <a:pt x="1865" y="546"/>
                    <a:pt x="1665" y="546"/>
                  </a:cubicBezTo>
                  <a:cubicBezTo>
                    <a:pt x="1392" y="546"/>
                    <a:pt x="1122" y="702"/>
                    <a:pt x="1006" y="993"/>
                  </a:cubicBezTo>
                  <a:cubicBezTo>
                    <a:pt x="590" y="1970"/>
                    <a:pt x="274" y="2990"/>
                    <a:pt x="58" y="4038"/>
                  </a:cubicBezTo>
                  <a:cubicBezTo>
                    <a:pt x="1" y="4335"/>
                    <a:pt x="267" y="4542"/>
                    <a:pt x="524" y="4542"/>
                  </a:cubicBezTo>
                  <a:cubicBezTo>
                    <a:pt x="654" y="4542"/>
                    <a:pt x="781" y="4489"/>
                    <a:pt x="863" y="4369"/>
                  </a:cubicBezTo>
                  <a:cubicBezTo>
                    <a:pt x="1236" y="3794"/>
                    <a:pt x="1552" y="3205"/>
                    <a:pt x="1840" y="2602"/>
                  </a:cubicBezTo>
                  <a:lnTo>
                    <a:pt x="3276" y="4441"/>
                  </a:lnTo>
                  <a:cubicBezTo>
                    <a:pt x="3408" y="4609"/>
                    <a:pt x="3630" y="4703"/>
                    <a:pt x="3850" y="4703"/>
                  </a:cubicBezTo>
                  <a:cubicBezTo>
                    <a:pt x="4061" y="4703"/>
                    <a:pt x="4270" y="4616"/>
                    <a:pt x="4397" y="4426"/>
                  </a:cubicBezTo>
                  <a:cubicBezTo>
                    <a:pt x="4799" y="3794"/>
                    <a:pt x="5187" y="3162"/>
                    <a:pt x="5546" y="2501"/>
                  </a:cubicBezTo>
                  <a:cubicBezTo>
                    <a:pt x="6135" y="3162"/>
                    <a:pt x="6667" y="3866"/>
                    <a:pt x="7170" y="4584"/>
                  </a:cubicBezTo>
                  <a:cubicBezTo>
                    <a:pt x="7304" y="4755"/>
                    <a:pt x="7509" y="4853"/>
                    <a:pt x="7718" y="4853"/>
                  </a:cubicBezTo>
                  <a:cubicBezTo>
                    <a:pt x="7755" y="4853"/>
                    <a:pt x="7793" y="4850"/>
                    <a:pt x="7831" y="4843"/>
                  </a:cubicBezTo>
                  <a:cubicBezTo>
                    <a:pt x="8492" y="4685"/>
                    <a:pt x="8779" y="4254"/>
                    <a:pt x="9038" y="3651"/>
                  </a:cubicBezTo>
                  <a:cubicBezTo>
                    <a:pt x="9253" y="3133"/>
                    <a:pt x="9469" y="2631"/>
                    <a:pt x="9670" y="2113"/>
                  </a:cubicBezTo>
                  <a:cubicBezTo>
                    <a:pt x="10316" y="2918"/>
                    <a:pt x="10948" y="3737"/>
                    <a:pt x="11566" y="4570"/>
                  </a:cubicBezTo>
                  <a:cubicBezTo>
                    <a:pt x="11690" y="4744"/>
                    <a:pt x="11912" y="4838"/>
                    <a:pt x="12133" y="4838"/>
                  </a:cubicBezTo>
                  <a:cubicBezTo>
                    <a:pt x="12350" y="4838"/>
                    <a:pt x="12566" y="4748"/>
                    <a:pt x="12687" y="4556"/>
                  </a:cubicBezTo>
                  <a:cubicBezTo>
                    <a:pt x="13333" y="3507"/>
                    <a:pt x="13822" y="2372"/>
                    <a:pt x="14138" y="1194"/>
                  </a:cubicBezTo>
                  <a:cubicBezTo>
                    <a:pt x="14293" y="636"/>
                    <a:pt x="13814" y="217"/>
                    <a:pt x="13382" y="217"/>
                  </a:cubicBezTo>
                  <a:cubicBezTo>
                    <a:pt x="13136" y="217"/>
                    <a:pt x="12905" y="353"/>
                    <a:pt x="12816" y="677"/>
                  </a:cubicBezTo>
                  <a:cubicBezTo>
                    <a:pt x="12629" y="1409"/>
                    <a:pt x="12356" y="2128"/>
                    <a:pt x="12026" y="2817"/>
                  </a:cubicBezTo>
                  <a:cubicBezTo>
                    <a:pt x="11379" y="1955"/>
                    <a:pt x="10719" y="1108"/>
                    <a:pt x="10043" y="260"/>
                  </a:cubicBezTo>
                  <a:cubicBezTo>
                    <a:pt x="9898" y="84"/>
                    <a:pt x="9695" y="0"/>
                    <a:pt x="94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502" name="Google Shape;1502;p132" title="Screenshot 2025-05-10 at 10.42.40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8825" y="2790450"/>
            <a:ext cx="5089651" cy="2139450"/>
          </a:xfrm>
          <a:prstGeom prst="rect">
            <a:avLst/>
          </a:prstGeom>
          <a:noFill/>
          <a:ln>
            <a:noFill/>
          </a:ln>
        </p:spPr>
      </p:pic>
      <p:sp>
        <p:nvSpPr>
          <p:cNvPr id="1503" name="Google Shape;1503;p132"/>
          <p:cNvSpPr/>
          <p:nvPr/>
        </p:nvSpPr>
        <p:spPr>
          <a:xfrm rot="10800000">
            <a:off x="5075914" y="1720950"/>
            <a:ext cx="1636800" cy="850800"/>
          </a:xfrm>
          <a:prstGeom prst="wedgeRoundRectCallout">
            <a:avLst>
              <a:gd name="adj1" fmla="val -42104"/>
              <a:gd name="adj2" fmla="val 85641"/>
              <a:gd name="adj3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504" name="Google Shape;1504;p132"/>
          <p:cNvSpPr txBox="1"/>
          <p:nvPr/>
        </p:nvSpPr>
        <p:spPr>
          <a:xfrm>
            <a:off x="5160131" y="1705136"/>
            <a:ext cx="1468500" cy="7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Fun fact: When cells break open, it is called “lysing”!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9" name="Google Shape;1509;p133"/>
          <p:cNvSpPr txBox="1">
            <a:spLocks noGrp="1"/>
          </p:cNvSpPr>
          <p:nvPr>
            <p:ph type="title" idx="4294967295"/>
          </p:nvPr>
        </p:nvSpPr>
        <p:spPr>
          <a:xfrm>
            <a:off x="263775" y="225900"/>
            <a:ext cx="7524900" cy="131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2: Prepare your extraction liquid</a:t>
            </a:r>
            <a:endParaRPr/>
          </a:p>
        </p:txBody>
      </p:sp>
      <p:sp>
        <p:nvSpPr>
          <p:cNvPr id="1510" name="Google Shape;1510;p133"/>
          <p:cNvSpPr txBox="1">
            <a:spLocks noGrp="1"/>
          </p:cNvSpPr>
          <p:nvPr>
            <p:ph type="subTitle" idx="4294967295"/>
          </p:nvPr>
        </p:nvSpPr>
        <p:spPr>
          <a:xfrm>
            <a:off x="263775" y="1458800"/>
            <a:ext cx="2979600" cy="326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-Mix in a plastic cup: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	- 2 teaspoons dish soap</a:t>
            </a:r>
            <a:endParaRPr sz="1600"/>
          </a:p>
          <a:p>
            <a:pPr marL="0" lvl="0" indent="45720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- 1 teaspoon salt</a:t>
            </a:r>
            <a:endParaRPr sz="1600"/>
          </a:p>
          <a:p>
            <a:pPr marL="0" lvl="0" indent="45720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- 1/2 cup of water 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-This will be your DNA extraction liquid!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600"/>
          </a:p>
        </p:txBody>
      </p:sp>
      <p:pic>
        <p:nvPicPr>
          <p:cNvPr id="1511" name="Google Shape;1511;p133" title="Screenshot 2025-05-10 at 10.50.44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5925" y="1458800"/>
            <a:ext cx="5606076" cy="284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6" name="Google Shape;1516;p134"/>
          <p:cNvSpPr txBox="1">
            <a:spLocks noGrp="1"/>
          </p:cNvSpPr>
          <p:nvPr>
            <p:ph type="title" idx="4294967295"/>
          </p:nvPr>
        </p:nvSpPr>
        <p:spPr>
          <a:xfrm>
            <a:off x="263775" y="141525"/>
            <a:ext cx="7524900" cy="91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3: Chemically lyse cells!</a:t>
            </a:r>
            <a:endParaRPr/>
          </a:p>
        </p:txBody>
      </p:sp>
      <p:sp>
        <p:nvSpPr>
          <p:cNvPr id="1517" name="Google Shape;1517;p134"/>
          <p:cNvSpPr txBox="1">
            <a:spLocks noGrp="1"/>
          </p:cNvSpPr>
          <p:nvPr>
            <p:ph type="subTitle" idx="4294967295"/>
          </p:nvPr>
        </p:nvSpPr>
        <p:spPr>
          <a:xfrm>
            <a:off x="263775" y="1061025"/>
            <a:ext cx="3437700" cy="35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-Pour DNA extraction liquid into the bag with the strawberries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→ This will further break open the cells.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-Reseal the bag and gently smash for another minute. 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600"/>
              <a:t>Avoid making too many soap bubbles! </a:t>
            </a:r>
            <a:endParaRPr sz="1600"/>
          </a:p>
        </p:txBody>
      </p:sp>
      <p:pic>
        <p:nvPicPr>
          <p:cNvPr id="1518" name="Google Shape;1518;p134" title="Screenshot 2025-05-10 at 10.52.3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4678" y="1189000"/>
            <a:ext cx="5116798" cy="2765475"/>
          </a:xfrm>
          <a:prstGeom prst="rect">
            <a:avLst/>
          </a:prstGeom>
          <a:noFill/>
          <a:ln>
            <a:noFill/>
          </a:ln>
        </p:spPr>
      </p:pic>
      <p:sp>
        <p:nvSpPr>
          <p:cNvPr id="1519" name="Google Shape;1519;p134"/>
          <p:cNvSpPr txBox="1"/>
          <p:nvPr/>
        </p:nvSpPr>
        <p:spPr>
          <a:xfrm>
            <a:off x="400125" y="4447575"/>
            <a:ext cx="8439000" cy="500700"/>
          </a:xfrm>
          <a:prstGeom prst="rect">
            <a:avLst/>
          </a:prstGeom>
          <a:solidFill>
            <a:srgbClr val="FC9C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00013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91919"/>
                </a:solidFill>
                <a:latin typeface="Glegoo"/>
                <a:ea typeface="Glegoo"/>
                <a:cs typeface="Glegoo"/>
                <a:sym typeface="Glegoo"/>
              </a:rPr>
              <a:t>Question: Why do we use chemicals in addition to mechanically crushing the cells? </a:t>
            </a:r>
            <a:endParaRPr b="1">
              <a:solidFill>
                <a:srgbClr val="191919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Google Shape;1524;p135"/>
          <p:cNvSpPr txBox="1">
            <a:spLocks noGrp="1"/>
          </p:cNvSpPr>
          <p:nvPr>
            <p:ph type="title" idx="4294967295"/>
          </p:nvPr>
        </p:nvSpPr>
        <p:spPr>
          <a:xfrm>
            <a:off x="263775" y="141525"/>
            <a:ext cx="7524900" cy="91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4: Filtering</a:t>
            </a:r>
            <a:endParaRPr/>
          </a:p>
        </p:txBody>
      </p:sp>
      <p:sp>
        <p:nvSpPr>
          <p:cNvPr id="1525" name="Google Shape;1525;p135"/>
          <p:cNvSpPr txBox="1">
            <a:spLocks noGrp="1"/>
          </p:cNvSpPr>
          <p:nvPr>
            <p:ph type="subTitle" idx="4294967295"/>
          </p:nvPr>
        </p:nvSpPr>
        <p:spPr>
          <a:xfrm>
            <a:off x="263775" y="1061025"/>
            <a:ext cx="3437700" cy="35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- Place the coffee filter inside the second plastic cup.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/>
              <a:t>- Open the bag and pour the strawberry liquid into the filter.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600"/>
              <a:t>- Twist the filter just above the liquid and gently squeeze the remaining liquid into the cup. </a:t>
            </a:r>
            <a:endParaRPr sz="1600"/>
          </a:p>
        </p:txBody>
      </p:sp>
      <p:sp>
        <p:nvSpPr>
          <p:cNvPr id="1526" name="Google Shape;1526;p135"/>
          <p:cNvSpPr txBox="1"/>
          <p:nvPr/>
        </p:nvSpPr>
        <p:spPr>
          <a:xfrm>
            <a:off x="400125" y="4447575"/>
            <a:ext cx="8439000" cy="500700"/>
          </a:xfrm>
          <a:prstGeom prst="rect">
            <a:avLst/>
          </a:prstGeom>
          <a:solidFill>
            <a:srgbClr val="FC9C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00013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91919"/>
                </a:solidFill>
                <a:latin typeface="Glegoo"/>
                <a:ea typeface="Glegoo"/>
                <a:cs typeface="Glegoo"/>
                <a:sym typeface="Glegoo"/>
              </a:rPr>
              <a:t>Question: What are we filtering out here? What’s in the filtrate?</a:t>
            </a:r>
            <a:endParaRPr b="1">
              <a:solidFill>
                <a:srgbClr val="191919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1527" name="Google Shape;1527;p135" title="Screenshot 2025-05-10 at 11.11.54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9164" y="1061025"/>
            <a:ext cx="4112435" cy="3231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2" name="Google Shape;1532;p136"/>
          <p:cNvSpPr txBox="1">
            <a:spLocks noGrp="1"/>
          </p:cNvSpPr>
          <p:nvPr>
            <p:ph type="title" idx="4294967295"/>
          </p:nvPr>
        </p:nvSpPr>
        <p:spPr>
          <a:xfrm>
            <a:off x="263775" y="141525"/>
            <a:ext cx="7524900" cy="919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 5: Extract the DNA!</a:t>
            </a:r>
            <a:endParaRPr/>
          </a:p>
        </p:txBody>
      </p:sp>
      <p:sp>
        <p:nvSpPr>
          <p:cNvPr id="1533" name="Google Shape;1533;p136"/>
          <p:cNvSpPr txBox="1">
            <a:spLocks noGrp="1"/>
          </p:cNvSpPr>
          <p:nvPr>
            <p:ph type="subTitle" idx="4294967295"/>
          </p:nvPr>
        </p:nvSpPr>
        <p:spPr>
          <a:xfrm>
            <a:off x="263775" y="1061025"/>
            <a:ext cx="3751200" cy="388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Pour an equal amount of rubbing alcohol as there is strawberry liquid down the side of the cup. </a:t>
            </a:r>
            <a:r>
              <a:rPr lang="en" sz="1600" b="1"/>
              <a:t>Do not mix or stir.</a:t>
            </a:r>
            <a:endParaRPr sz="1600" b="1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Within a few seconds, watch for a white cloudy substance (DNA) to develop in the top layer. You have just isolated the DNA from the rest of the material contained in the cells of the strawberry.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Tilt the cup and pick up the DNA using a coffee stirrer.</a:t>
            </a:r>
            <a:endParaRPr sz="1600"/>
          </a:p>
        </p:txBody>
      </p:sp>
      <p:pic>
        <p:nvPicPr>
          <p:cNvPr id="1534" name="Google Shape;1534;p136" title="Screenshot 2025-05-10 at 11.17.10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0900" y="1061025"/>
            <a:ext cx="3531724" cy="192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5" name="Google Shape;1535;p136" title="Screenshot 2025-05-10 at 11.17.22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29775" y="3094750"/>
            <a:ext cx="1788107" cy="184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6" name="Google Shape;1536;p136" title="Screenshot 2025-05-10 at 11.17.30 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46150" y="3170975"/>
            <a:ext cx="3170750" cy="153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p137"/>
          <p:cNvSpPr txBox="1">
            <a:spLocks noGrp="1"/>
          </p:cNvSpPr>
          <p:nvPr>
            <p:ph type="title" idx="4294967295"/>
          </p:nvPr>
        </p:nvSpPr>
        <p:spPr>
          <a:xfrm>
            <a:off x="263775" y="225900"/>
            <a:ext cx="7127100" cy="131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DNA Extraction: How did this work?</a:t>
            </a:r>
            <a:endParaRPr/>
          </a:p>
        </p:txBody>
      </p:sp>
      <p:sp>
        <p:nvSpPr>
          <p:cNvPr id="1542" name="Google Shape;1542;p137"/>
          <p:cNvSpPr txBox="1"/>
          <p:nvPr/>
        </p:nvSpPr>
        <p:spPr>
          <a:xfrm>
            <a:off x="385825" y="1473949"/>
            <a:ext cx="7800900" cy="291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300"/>
              </a:spcAft>
              <a:buNone/>
            </a:pPr>
            <a:r>
              <a:rPr lang="en" i="1">
                <a:solidFill>
                  <a:schemeClr val="dk1"/>
                </a:solidFill>
                <a:highlight>
                  <a:schemeClr val="accent2"/>
                </a:highlight>
                <a:latin typeface="Glegoo"/>
                <a:ea typeface="Glegoo"/>
                <a:cs typeface="Glegoo"/>
                <a:sym typeface="Glegoo"/>
              </a:rPr>
              <a:t>Why do we use the dishwashing liquid?</a:t>
            </a:r>
            <a:endParaRPr lang="en-US" i="1">
              <a:solidFill>
                <a:schemeClr val="dk1"/>
              </a:solidFill>
              <a:highlight>
                <a:srgbClr val="FECE30"/>
              </a:highlight>
              <a:latin typeface="Glegoo"/>
              <a:ea typeface="Glegoo"/>
              <a:cs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300"/>
              </a:spcAft>
              <a:buNone/>
            </a:pPr>
            <a:r>
              <a:rPr lang="en" b="1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Hint: Cell membranes are made of lipids (fats), and soap breaks down fats.</a:t>
            </a:r>
            <a:endParaRPr b="1">
              <a:solidFill>
                <a:schemeClr val="dk1"/>
              </a:solidFill>
              <a:latin typeface="Glegoo"/>
              <a:ea typeface="Glegoo"/>
              <a:cs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300"/>
              </a:spcAft>
              <a:buNone/>
            </a:pPr>
            <a:endParaRPr>
              <a:solidFill>
                <a:schemeClr val="dk1"/>
              </a:solidFill>
              <a:latin typeface="Glegoo"/>
              <a:ea typeface="Glegoo"/>
              <a:cs typeface="Glegoo"/>
            </a:endParaRPr>
          </a:p>
          <a:p>
            <a:pPr>
              <a:spcAft>
                <a:spcPts val="300"/>
              </a:spcAft>
            </a:pPr>
            <a:endParaRPr lang="en" sz="600" i="1" dirty="0">
              <a:solidFill>
                <a:schemeClr val="dk1"/>
              </a:solidFill>
              <a:highlight>
                <a:srgbClr val="FECE30"/>
              </a:highlight>
              <a:latin typeface="Glegoo"/>
              <a:ea typeface="Glegoo"/>
              <a:cs typeface="Glegoo"/>
            </a:endParaRPr>
          </a:p>
          <a:p>
            <a:pPr marL="0" lvl="0" indent="0" algn="l">
              <a:spcBef>
                <a:spcPts val="0"/>
              </a:spcBef>
              <a:spcAft>
                <a:spcPts val="300"/>
              </a:spcAft>
              <a:buNone/>
            </a:pPr>
            <a:r>
              <a:rPr lang="en" i="1">
                <a:solidFill>
                  <a:schemeClr val="dk1"/>
                </a:solidFill>
                <a:highlight>
                  <a:schemeClr val="accent2"/>
                </a:highlight>
                <a:latin typeface="Glegoo"/>
                <a:ea typeface="Glegoo"/>
                <a:cs typeface="Glegoo"/>
                <a:sym typeface="Glegoo"/>
              </a:rPr>
              <a:t>Why do we use the salt?</a:t>
            </a:r>
            <a:endParaRPr i="1">
              <a:solidFill>
                <a:schemeClr val="dk1"/>
              </a:solidFill>
              <a:highlight>
                <a:srgbClr val="FECE30"/>
              </a:highlight>
              <a:latin typeface="Glegoo"/>
              <a:ea typeface="Glegoo"/>
              <a:cs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300"/>
              </a:spcAft>
              <a:buNone/>
            </a:pPr>
            <a:r>
              <a:rPr lang="en" b="1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Hint: Proteins are bound up with the DNA molecules, and these interactions are ionic!</a:t>
            </a:r>
            <a:endParaRPr b="1">
              <a:solidFill>
                <a:schemeClr val="dk1"/>
              </a:solidFill>
              <a:latin typeface="Glegoo"/>
              <a:ea typeface="Glegoo"/>
              <a:cs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300"/>
              </a:spcAft>
              <a:buNone/>
            </a:pPr>
            <a:endParaRPr>
              <a:solidFill>
                <a:schemeClr val="dk1"/>
              </a:solidFill>
              <a:latin typeface="Glegoo"/>
              <a:ea typeface="Glegoo"/>
              <a:cs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300"/>
              </a:spcAft>
              <a:buNone/>
            </a:pPr>
            <a:endParaRPr sz="600" dirty="0">
              <a:solidFill>
                <a:schemeClr val="dk1"/>
              </a:solidFill>
              <a:latin typeface="Glegoo"/>
              <a:ea typeface="Glegoo"/>
              <a:cs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300"/>
              </a:spcAft>
              <a:buNone/>
            </a:pPr>
            <a:r>
              <a:rPr lang="en" i="1">
                <a:solidFill>
                  <a:schemeClr val="dk1"/>
                </a:solidFill>
                <a:highlight>
                  <a:schemeClr val="accent2"/>
                </a:highlight>
                <a:latin typeface="Glegoo"/>
                <a:ea typeface="Glegoo"/>
                <a:cs typeface="Glegoo"/>
                <a:sym typeface="Glegoo"/>
              </a:rPr>
              <a:t>What does the alcohol do? </a:t>
            </a:r>
            <a:endParaRPr i="1">
              <a:solidFill>
                <a:schemeClr val="dk1"/>
              </a:solidFill>
              <a:highlight>
                <a:srgbClr val="FECE30"/>
              </a:highlight>
              <a:latin typeface="Glegoo"/>
              <a:ea typeface="Glegoo"/>
              <a:cs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300"/>
              </a:spcAft>
              <a:buNone/>
            </a:pPr>
            <a:r>
              <a:rPr lang="en" b="1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Hint: DNA is NEGATIVELY CHARGED (POLAR), and alcohol is NONPOLAR. Like dissolves like!</a:t>
            </a:r>
            <a:endParaRPr b="1">
              <a:solidFill>
                <a:schemeClr val="dk1"/>
              </a:solidFill>
              <a:latin typeface="Glegoo"/>
              <a:ea typeface="Glegoo"/>
              <a:cs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300"/>
              </a:spcAft>
              <a:buNone/>
            </a:pPr>
            <a:endParaRPr>
              <a:solidFill>
                <a:schemeClr val="dk1"/>
              </a:solidFill>
              <a:latin typeface="Glegoo"/>
              <a:ea typeface="Glegoo"/>
              <a:cs typeface="Glegoo"/>
            </a:endParaRPr>
          </a:p>
        </p:txBody>
      </p:sp>
      <p:sp>
        <p:nvSpPr>
          <p:cNvPr id="1543" name="Google Shape;1543;p137"/>
          <p:cNvSpPr txBox="1"/>
          <p:nvPr/>
        </p:nvSpPr>
        <p:spPr>
          <a:xfrm>
            <a:off x="614775" y="2009698"/>
            <a:ext cx="7981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→ The dishwashing liquid bursts open the cells of the strawberries, releasing the DNA.</a:t>
            </a: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544" name="Google Shape;1544;p137"/>
          <p:cNvSpPr txBox="1"/>
          <p:nvPr/>
        </p:nvSpPr>
        <p:spPr>
          <a:xfrm>
            <a:off x="614775" y="3074621"/>
            <a:ext cx="7981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→ It ensures that the proteins in the cell are kept separate from the DNA.</a:t>
            </a: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545" name="Google Shape;1545;p137"/>
          <p:cNvSpPr txBox="1"/>
          <p:nvPr/>
        </p:nvSpPr>
        <p:spPr>
          <a:xfrm>
            <a:off x="614775" y="4155990"/>
            <a:ext cx="7981800" cy="8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→ When molecules are insoluble (unable to be dissolved), they clump together and become visible (AKA precipitate). DNA is not soluble in alcohol; therefore, it makes the DNA strands clump together and become visible to the naked eye.</a:t>
            </a: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cience Subject for High School - 9th Grade: The Building Blocks of Life by Slidesgo">
  <a:themeElements>
    <a:clrScheme name="Simple Light">
      <a:dk1>
        <a:srgbClr val="191919"/>
      </a:dk1>
      <a:lt1>
        <a:srgbClr val="FDF9EE"/>
      </a:lt1>
      <a:dk2>
        <a:srgbClr val="094FA2"/>
      </a:dk2>
      <a:lt2>
        <a:srgbClr val="1CA6D3"/>
      </a:lt2>
      <a:accent1>
        <a:srgbClr val="1DC18C"/>
      </a:accent1>
      <a:accent2>
        <a:srgbClr val="FECE30"/>
      </a:accent2>
      <a:accent3>
        <a:srgbClr val="FC9CB2"/>
      </a:accent3>
      <a:accent4>
        <a:srgbClr val="FB4526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cience Subject for High School - 9th Grade: The Building Blocks of Life by Slidesgo">
  <a:themeElements>
    <a:clrScheme name="Simple Light">
      <a:dk1>
        <a:srgbClr val="191919"/>
      </a:dk1>
      <a:lt1>
        <a:srgbClr val="FDF9EE"/>
      </a:lt1>
      <a:dk2>
        <a:srgbClr val="094FA2"/>
      </a:dk2>
      <a:lt2>
        <a:srgbClr val="1CA6D3"/>
      </a:lt2>
      <a:accent1>
        <a:srgbClr val="1DC18C"/>
      </a:accent1>
      <a:accent2>
        <a:srgbClr val="FECE30"/>
      </a:accent2>
      <a:accent3>
        <a:srgbClr val="FC9CB2"/>
      </a:accent3>
      <a:accent4>
        <a:srgbClr val="FB4526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cience Subject for High School - 9th Grade: The Building Blocks of Life by Slidesgo">
  <a:themeElements>
    <a:clrScheme name="Simple Light">
      <a:dk1>
        <a:srgbClr val="191919"/>
      </a:dk1>
      <a:lt1>
        <a:srgbClr val="FDF9EE"/>
      </a:lt1>
      <a:dk2>
        <a:srgbClr val="094FA2"/>
      </a:dk2>
      <a:lt2>
        <a:srgbClr val="1CA6D3"/>
      </a:lt2>
      <a:accent1>
        <a:srgbClr val="1DC18C"/>
      </a:accent1>
      <a:accent2>
        <a:srgbClr val="FECE30"/>
      </a:accent2>
      <a:accent3>
        <a:srgbClr val="FC9CB2"/>
      </a:accent3>
      <a:accent4>
        <a:srgbClr val="FB4526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8</Slides>
  <Notes>8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Science Subject for High School - 9th Grade: The Building Blocks of Life by Slidesgo</vt:lpstr>
      <vt:lpstr>Science Subject for High School - 9th Grade: The Building Blocks of Life by Slidesgo</vt:lpstr>
      <vt:lpstr>Science Subject for High School - 9th Grade: The Building Blocks of Life by Slidesgo</vt:lpstr>
      <vt:lpstr>DNA Extraction</vt:lpstr>
      <vt:lpstr>Materials</vt:lpstr>
      <vt:lpstr>Step 1: Smash the cells!</vt:lpstr>
      <vt:lpstr>Step 2: Prepare your extraction liquid</vt:lpstr>
      <vt:lpstr>Step 3: Chemically lyse cells!</vt:lpstr>
      <vt:lpstr>Step 4: Filtering</vt:lpstr>
      <vt:lpstr>Step 5: Extract the DNA!</vt:lpstr>
      <vt:lpstr>DNA Extraction: How did this work?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13</cp:revision>
  <dcterms:modified xsi:type="dcterms:W3CDTF">2026-06-27T05:14:12Z</dcterms:modified>
</cp:coreProperties>
</file>