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60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816" r:id="rId4"/>
    <p:sldMasterId id="2147483817" r:id="rId5"/>
    <p:sldMasterId id="2147483818" r:id="rId6"/>
    <p:sldMasterId id="2147483819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y="5143500" cx="9144000"/>
  <p:notesSz cx="6858000" cy="9144000"/>
  <p:embeddedFontLst>
    <p:embeddedFont>
      <p:font typeface="Montserrat SemiBold"/>
      <p:regular r:id="rId22"/>
      <p:bold r:id="rId23"/>
      <p:italic r:id="rId24"/>
      <p:boldItalic r:id="rId25"/>
    </p:embeddedFont>
    <p:embeddedFont>
      <p:font typeface="Patrick Hand"/>
      <p:regular r:id="rId26"/>
    </p:embeddedFont>
    <p:embeddedFont>
      <p:font typeface="Montserrat"/>
      <p:regular r:id="rId27"/>
      <p:bold r:id="rId28"/>
      <p:italic r:id="rId29"/>
      <p:boldItalic r:id="rId30"/>
    </p:embeddedFont>
    <p:embeddedFont>
      <p:font typeface="Bebas Neue"/>
      <p:regular r:id="rId31"/>
    </p:embeddedFont>
    <p:embeddedFont>
      <p:font typeface="Glegoo"/>
      <p:regular r:id="rId32"/>
      <p:bold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font" Target="fonts/MontserratSemiBold-regular.fntdata"/><Relationship Id="rId21" Type="http://schemas.openxmlformats.org/officeDocument/2006/relationships/slide" Target="slides/slide13.xml"/><Relationship Id="rId24" Type="http://schemas.openxmlformats.org/officeDocument/2006/relationships/font" Target="fonts/MontserratSemiBold-italic.fntdata"/><Relationship Id="rId23" Type="http://schemas.openxmlformats.org/officeDocument/2006/relationships/font" Target="fonts/Montserrat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font" Target="fonts/PatrickHand-regular.fntdata"/><Relationship Id="rId25" Type="http://schemas.openxmlformats.org/officeDocument/2006/relationships/font" Target="fonts/MontserratSemiBold-boldItalic.fntdata"/><Relationship Id="rId28" Type="http://schemas.openxmlformats.org/officeDocument/2006/relationships/font" Target="fonts/Montserrat-bold.fntdata"/><Relationship Id="rId27" Type="http://schemas.openxmlformats.org/officeDocument/2006/relationships/font" Target="fonts/Montserrat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Montserrat-italic.fntdata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font" Target="fonts/BebasNeue-regular.fntdata"/><Relationship Id="rId30" Type="http://schemas.openxmlformats.org/officeDocument/2006/relationships/font" Target="fonts/Montserrat-boldItalic.fntdata"/><Relationship Id="rId11" Type="http://schemas.openxmlformats.org/officeDocument/2006/relationships/slide" Target="slides/slide3.xml"/><Relationship Id="rId33" Type="http://schemas.openxmlformats.org/officeDocument/2006/relationships/font" Target="fonts/Glegoo-bold.fntdata"/><Relationship Id="rId10" Type="http://schemas.openxmlformats.org/officeDocument/2006/relationships/slide" Target="slides/slide2.xml"/><Relationship Id="rId32" Type="http://schemas.openxmlformats.org/officeDocument/2006/relationships/font" Target="fonts/Glegoo-regular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Google Shape;1933;g3efb143fc01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4" name="Google Shape;1934;g3efb143fc01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g35939acbd2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2" name="Google Shape;1942;g35939acbd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1" name="Shape 1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2" name="Google Shape;1952;g35939acbd2f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3" name="Google Shape;1953;g35939acbd2f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9" name="Shape 1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0" name="Google Shape;1960;g35939acbd2f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35939acbd2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6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g35939acbd2f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8" name="Google Shape;1968;g35939acbd2f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g35939acbd2f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1" name="Google Shape;1981;g35939acbd2f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35939acbd2f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9" name="Google Shape;1989;g35939acbd2f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9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g35939acbd2f_0_1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1" name="Google Shape;2001;g35939acbd2f_0_1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g35939acbd2f_0_1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2" name="Google Shape;2012;g35939acbd2f_0_1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Pause and do activity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35939acbd2f_0_1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35939acbd2f_0_1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35939acbd2f_0_1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35939acbd2f_0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Pause and do activity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g3597475c6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0" name="Google Shape;2040;g3597475c6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Google Shape;2049;g335ef6bca3e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0" name="Google Shape;2050;g335ef6bca3e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2" type="ctrTitle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" name="Google Shape;21;p2"/>
            <p:cNvGrpSpPr/>
            <p:nvPr/>
          </p:nvGrpSpPr>
          <p:grpSpPr>
            <a:xfrm flipH="1" rot="-323156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22" name="Google Shape;22;p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3"/>
          <p:cNvSpPr txBox="1"/>
          <p:nvPr>
            <p:ph hasCustomPrompt="1" idx="2" type="title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8" name="Google Shape;28;p3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29" name="Google Shape;29;p3"/>
            <p:cNvSpPr/>
            <p:nvPr/>
          </p:nvSpPr>
          <p:spPr>
            <a:xfrm flipH="1" rot="10800000">
              <a:off x="3690988" y="848215"/>
              <a:ext cx="1762097" cy="1627335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 rot="4849591">
              <a:off x="6045269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3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33" name="Google Shape;33;p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b="0" sz="3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9" name="Google Shape;39;p4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40" name="Google Shape;40;p4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5" name="Google Shape;45;p4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6" name="Google Shape;46;p4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47" name="Google Shape;47;p4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" name="Google Shape;51;p4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" name="Google Shape;52;p4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4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" name="Google Shape;54;p4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" name="Google Shape;55;p4"/>
            <p:cNvSpPr/>
            <p:nvPr/>
          </p:nvSpPr>
          <p:spPr>
            <a:xfrm>
              <a:off x="8653163" y="4399500"/>
              <a:ext cx="210250" cy="180450"/>
            </a:xfrm>
            <a:custGeom>
              <a:rect b="b" l="l" r="r" t="t"/>
              <a:pathLst>
                <a:path extrusionOk="0" h="7218" w="841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 txBox="1"/>
          <p:nvPr>
            <p:ph idx="1" type="subTitle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8" name="Google Shape;58;p5"/>
          <p:cNvSpPr txBox="1"/>
          <p:nvPr>
            <p:ph idx="2" type="subTitle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3" type="subTitle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4" type="subTitle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62" name="Google Shape;62;p5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63" name="Google Shape;63;p5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64" name="Google Shape;64;p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" name="Google Shape;68;p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71" name="Google Shape;71;p5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5"/>
            <p:cNvSpPr/>
            <p:nvPr/>
          </p:nvSpPr>
          <p:spPr>
            <a:xfrm flipH="1" rot="899887">
              <a:off x="7964803" y="452677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6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75" name="Google Shape;75;p6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76" name="Google Shape;76;p6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rect b="b" l="l" r="r" t="t"/>
                <a:pathLst>
                  <a:path extrusionOk="0" h="32626" w="3318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" name="Google Shape;77;p6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rect b="b" l="l" r="r" t="t"/>
                <a:pathLst>
                  <a:path extrusionOk="0" h="11357" w="1410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6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rect b="b" l="l" r="r" t="t"/>
                <a:pathLst>
                  <a:path extrusionOk="0" h="8153" w="9331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6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rect b="b" l="l" r="r" t="t"/>
                <a:pathLst>
                  <a:path extrusionOk="0" h="6178" w="7232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6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rect b="b" l="l" r="r" t="t"/>
                <a:pathLst>
                  <a:path extrusionOk="0" h="5509" w="5663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" name="Google Shape;81;p6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rect b="b" l="l" r="r" t="t"/>
              <a:pathLst>
                <a:path extrusionOk="0" h="25605" w="1496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" name="Google Shape;82;p6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83" name="Google Shape;83;p6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rect b="b" l="l" r="r" t="t"/>
                <a:pathLst>
                  <a:path extrusionOk="0" h="6212" w="5625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6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rect b="b" l="l" r="r" t="t"/>
                <a:pathLst>
                  <a:path extrusionOk="0" h="7669" w="7086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5" name="Google Shape;85;p6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rect b="b" l="l" r="r" t="t"/>
                <a:pathLst>
                  <a:path extrusionOk="0" h="6259" w="8011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rect b="b" l="l" r="r" t="t"/>
                <a:pathLst>
                  <a:path extrusionOk="0" h="5794" w="8319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rect b="b" l="l" r="r" t="t"/>
                <a:pathLst>
                  <a:path extrusionOk="0" h="3429" w="746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rect b="b" l="l" r="r" t="t"/>
                <a:pathLst>
                  <a:path extrusionOk="0" h="7302" w="5298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rect b="b" l="l" r="r" t="t"/>
                <a:pathLst>
                  <a:path extrusionOk="0" h="4485" w="8311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" name="Google Shape;92;p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7"/>
          <p:cNvSpPr txBox="1"/>
          <p:nvPr>
            <p:ph idx="1" type="body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95" name="Google Shape;95;p7"/>
          <p:cNvSpPr txBox="1"/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96" name="Google Shape;96;p7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97" name="Google Shape;97;p7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8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1" name="Google Shape;101;p8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859744" y="3247549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458401" y="3863148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" name="Google Shape;104;p8"/>
            <p:cNvGrpSpPr/>
            <p:nvPr/>
          </p:nvGrpSpPr>
          <p:grpSpPr>
            <a:xfrm flipH="1" rot="375732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5" name="Google Shape;105;p8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rect b="b" l="l" r="r" t="t"/>
                <a:pathLst>
                  <a:path extrusionOk="0" h="30160" w="33766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8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rect b="b" l="l" r="r" t="t"/>
                <a:pathLst>
                  <a:path extrusionOk="0" h="4213" w="5929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8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rect b="b" l="l" r="r" t="t"/>
                <a:pathLst>
                  <a:path extrusionOk="0" h="4190" w="5354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" name="Google Shape;108;p8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rect b="b" l="l" r="r" t="t"/>
                <a:pathLst>
                  <a:path extrusionOk="0" h="2771" w="304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9" name="Google Shape;109;p8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rect b="b" l="l" r="r" t="t"/>
                <a:pathLst>
                  <a:path extrusionOk="0" h="5044" w="6869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0" name="Google Shape;110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/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3" name="Google Shape;113;p9"/>
          <p:cNvSpPr txBox="1"/>
          <p:nvPr>
            <p:ph idx="1" type="subTitle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" name="Google Shape;114;p9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15" name="Google Shape;115;p9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6" name="Google Shape;116;p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17" name="Google Shape;117;p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" name="Google Shape;121;p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22" name="Google Shape;122;p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"/>
          <p:cNvSpPr txBox="1"/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9144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28" name="Google Shape;128;p10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29" name="Google Shape;129;p10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0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0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/>
          <p:nvPr>
            <p:ph hasCustomPrompt="1" type="title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35" name="Google Shape;135;p11"/>
          <p:cNvSpPr txBox="1"/>
          <p:nvPr>
            <p:ph idx="1" type="subTitle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36" name="Google Shape;136;p11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37" name="Google Shape;137;p11"/>
            <p:cNvSpPr/>
            <p:nvPr/>
          </p:nvSpPr>
          <p:spPr>
            <a:xfrm>
              <a:off x="203147" y="279995"/>
              <a:ext cx="1339397" cy="904184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8" name="Google Shape;138;p11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39" name="Google Shape;139;p1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1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1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1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" name="Google Shape;143;p1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" name="Google Shape;144;p1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"/>
          <p:cNvSpPr txBox="1"/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9" name="Google Shape;149;p13"/>
          <p:cNvSpPr txBox="1"/>
          <p:nvPr>
            <p:ph hasCustomPrompt="1" idx="2" type="title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0" name="Google Shape;150;p13"/>
          <p:cNvSpPr txBox="1"/>
          <p:nvPr>
            <p:ph idx="1" type="subTitle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3"/>
          <p:cNvSpPr txBox="1"/>
          <p:nvPr>
            <p:ph idx="3" type="title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2" name="Google Shape;152;p13"/>
          <p:cNvSpPr txBox="1"/>
          <p:nvPr>
            <p:ph hasCustomPrompt="1" idx="4" type="title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3" name="Google Shape;153;p13"/>
          <p:cNvSpPr txBox="1"/>
          <p:nvPr>
            <p:ph idx="5" type="subTitle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3"/>
          <p:cNvSpPr txBox="1"/>
          <p:nvPr>
            <p:ph idx="6" type="title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5" name="Google Shape;155;p13"/>
          <p:cNvSpPr txBox="1"/>
          <p:nvPr>
            <p:ph hasCustomPrompt="1" idx="7" type="title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6" name="Google Shape;156;p13"/>
          <p:cNvSpPr txBox="1"/>
          <p:nvPr>
            <p:ph idx="8" type="subTitle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3"/>
          <p:cNvSpPr txBox="1"/>
          <p:nvPr>
            <p:ph idx="9" type="title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8" name="Google Shape;158;p13"/>
          <p:cNvSpPr txBox="1"/>
          <p:nvPr>
            <p:ph hasCustomPrompt="1" idx="13" type="title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" name="Google Shape;159;p13"/>
          <p:cNvSpPr txBox="1"/>
          <p:nvPr>
            <p:ph idx="14" type="subTitle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13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61" name="Google Shape;161;p13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2" name="Google Shape;162;p13"/>
            <p:cNvGrpSpPr/>
            <p:nvPr/>
          </p:nvGrpSpPr>
          <p:grpSpPr>
            <a:xfrm flipH="1" rot="10800000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3" name="Google Shape;163;p1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" name="Google Shape;164;p1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1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0" name="Google Shape;170;p13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71" name="Google Shape;171;p13"/>
              <p:cNvSpPr/>
              <p:nvPr/>
            </p:nvSpPr>
            <p:spPr>
              <a:xfrm flipH="1" rot="1147657">
                <a:off x="371721" y="698980"/>
                <a:ext cx="117858" cy="106018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3"/>
              <p:cNvSpPr/>
              <p:nvPr/>
            </p:nvSpPr>
            <p:spPr>
              <a:xfrm flipH="1" rot="1147657">
                <a:off x="664641" y="835397"/>
                <a:ext cx="100907" cy="9092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3"/>
              <p:cNvSpPr/>
              <p:nvPr/>
            </p:nvSpPr>
            <p:spPr>
              <a:xfrm flipH="1" rot="1147812">
                <a:off x="583934" y="54780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4" name="Google Shape;174;p13"/>
              <p:cNvSpPr/>
              <p:nvPr/>
            </p:nvSpPr>
            <p:spPr>
              <a:xfrm flipH="1" rot="1147657">
                <a:off x="332742" y="335855"/>
                <a:ext cx="195822" cy="167975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"/>
          <p:cNvSpPr txBox="1"/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7" name="Google Shape;177;p14"/>
          <p:cNvSpPr txBox="1"/>
          <p:nvPr>
            <p:ph hasCustomPrompt="1" idx="2" type="title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8" name="Google Shape;178;p14"/>
          <p:cNvSpPr txBox="1"/>
          <p:nvPr>
            <p:ph idx="1" type="subTitle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79" name="Google Shape;179;p14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80" name="Google Shape;180;p14"/>
            <p:cNvSpPr/>
            <p:nvPr/>
          </p:nvSpPr>
          <p:spPr>
            <a:xfrm flipH="1" rot="10800000">
              <a:off x="861925" y="1774656"/>
              <a:ext cx="1769861" cy="163455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1" name="Google Shape;181;p14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82" name="Google Shape;182;p14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4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14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14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4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4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4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14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90" name="Google Shape;190;p14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 flipH="1" rot="899946">
              <a:off x="4723941" y="442833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3" name="Google Shape;193;p15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94" name="Google Shape;194;p15"/>
            <p:cNvSpPr/>
            <p:nvPr/>
          </p:nvSpPr>
          <p:spPr>
            <a:xfrm flipH="1" rot="10800000">
              <a:off x="6709650" y="1564461"/>
              <a:ext cx="1759341" cy="1624789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5" name="Google Shape;195;p15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96" name="Google Shape;196;p15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97" name="Google Shape;197;p15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rect b="b" l="l" r="r" t="t"/>
                  <a:pathLst>
                    <a:path extrusionOk="0" h="7302" w="5298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8" name="Google Shape;198;p15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rect b="b" l="l" r="r" t="t"/>
                  <a:pathLst>
                    <a:path extrusionOk="0" h="5327" w="956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99" name="Google Shape;199;p15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rect b="b" l="l" r="r" t="t"/>
                  <a:pathLst>
                    <a:path extrusionOk="0" h="4485" w="8311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0" name="Google Shape;200;p15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rect b="b" l="l" r="r" t="t"/>
                  <a:pathLst>
                    <a:path extrusionOk="0" h="4783" w="7864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01" name="Google Shape;201;p15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5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03" name="Google Shape;203;p15"/>
          <p:cNvSpPr txBox="1"/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4" name="Google Shape;204;p15"/>
          <p:cNvSpPr txBox="1"/>
          <p:nvPr>
            <p:ph hasCustomPrompt="1" idx="2" type="title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5" name="Google Shape;205;p15"/>
          <p:cNvSpPr txBox="1"/>
          <p:nvPr>
            <p:ph idx="1" type="subTitle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10001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16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208" name="Google Shape;208;p16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6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" name="Google Shape;211;p16"/>
          <p:cNvSpPr txBox="1"/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2" name="Google Shape;212;p16"/>
          <p:cNvSpPr txBox="1"/>
          <p:nvPr>
            <p:ph hasCustomPrompt="1" idx="2" type="title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3" name="Google Shape;213;p16"/>
          <p:cNvSpPr txBox="1"/>
          <p:nvPr>
            <p:ph idx="1" type="subTitle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7"/>
          <p:cNvSpPr txBox="1"/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16" name="Google Shape;216;p17"/>
          <p:cNvSpPr txBox="1"/>
          <p:nvPr>
            <p:ph idx="1" type="subTitle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17" name="Google Shape;217;p17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218" name="Google Shape;218;p17"/>
            <p:cNvSpPr/>
            <p:nvPr/>
          </p:nvSpPr>
          <p:spPr>
            <a:xfrm flipH="1">
              <a:off x="405093" y="500084"/>
              <a:ext cx="506235" cy="434247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 flipH="1">
              <a:off x="911329" y="881679"/>
              <a:ext cx="260863" cy="23505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 flipH="1">
              <a:off x="791351" y="226883"/>
              <a:ext cx="190751" cy="171867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26" name="Google Shape;226;p19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227" name="Google Shape;227;p19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19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19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0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1"/>
          <p:cNvSpPr/>
          <p:nvPr/>
        </p:nvSpPr>
        <p:spPr>
          <a:xfrm rot="-453958">
            <a:off x="736588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1"/>
          <p:cNvSpPr/>
          <p:nvPr/>
        </p:nvSpPr>
        <p:spPr>
          <a:xfrm flipH="1" rot="453958">
            <a:off x="7454513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4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 flipH="1">
            <a:off x="394395" y="463000"/>
            <a:ext cx="1161831" cy="644689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"/>
          <p:cNvSpPr txBox="1"/>
          <p:nvPr>
            <p:ph idx="1" type="subTitle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23"/>
          <p:cNvSpPr txBox="1"/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245" name="Google Shape;245;p23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246" name="Google Shape;246;p23"/>
            <p:cNvSpPr/>
            <p:nvPr/>
          </p:nvSpPr>
          <p:spPr>
            <a:xfrm>
              <a:off x="6501025" y="2106525"/>
              <a:ext cx="728400" cy="722450"/>
            </a:xfrm>
            <a:custGeom>
              <a:rect b="b" l="l" r="r" t="t"/>
              <a:pathLst>
                <a:path extrusionOk="0" h="28898" w="29136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23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23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23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4"/>
          <p:cNvSpPr/>
          <p:nvPr/>
        </p:nvSpPr>
        <p:spPr>
          <a:xfrm rot="5400000">
            <a:off x="4360837" y="600191"/>
            <a:ext cx="4388254" cy="4052698"/>
          </a:xfrm>
          <a:custGeom>
            <a:rect b="b" l="l" r="r" t="t"/>
            <a:pathLst>
              <a:path extrusionOk="0" h="20782" w="22503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4"/>
          <p:cNvSpPr txBox="1"/>
          <p:nvPr>
            <p:ph idx="1" type="subTitle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253" name="Google Shape;253;p24"/>
          <p:cNvSpPr txBox="1"/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5"/>
          <p:cNvSpPr txBox="1"/>
          <p:nvPr>
            <p:ph idx="1" type="subTitle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25"/>
          <p:cNvSpPr txBox="1"/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/>
          <p:nvPr>
            <p:ph idx="1" type="body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260" name="Google Shape;260;p26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261" name="Google Shape;261;p26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262" name="Google Shape;262;p26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6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26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6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6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6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1" name="Google Shape;271;p26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272" name="Google Shape;272;p26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4" name="Google Shape;274;p26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26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7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7"/>
          <p:cNvSpPr txBox="1"/>
          <p:nvPr>
            <p:ph idx="1" type="body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8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283" name="Google Shape;283;p28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7" name="Google Shape;287;p28"/>
          <p:cNvSpPr txBox="1"/>
          <p:nvPr>
            <p:ph idx="1" type="subTitle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88" name="Google Shape;288;p28"/>
          <p:cNvSpPr txBox="1"/>
          <p:nvPr>
            <p:ph idx="2" type="subTitle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idx="3" type="subTitle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28"/>
          <p:cNvSpPr txBox="1"/>
          <p:nvPr>
            <p:ph idx="4" type="subTitle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2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idx="5" type="subTitle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29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295" name="Google Shape;295;p29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8" name="Google Shape;298;p29"/>
          <p:cNvSpPr/>
          <p:nvPr/>
        </p:nvSpPr>
        <p:spPr>
          <a:xfrm rot="-698491">
            <a:off x="777440" y="619604"/>
            <a:ext cx="728576" cy="305163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9"/>
          <p:cNvSpPr txBox="1"/>
          <p:nvPr>
            <p:ph idx="1" type="subTitle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00" name="Google Shape;300;p29"/>
          <p:cNvSpPr txBox="1"/>
          <p:nvPr>
            <p:ph idx="2" type="subTitle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01" name="Google Shape;301;p2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30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304" name="Google Shape;304;p30"/>
            <p:cNvSpPr/>
            <p:nvPr/>
          </p:nvSpPr>
          <p:spPr>
            <a:xfrm>
              <a:off x="6699969" y="3452474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>
              <a:off x="6298626" y="4068073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6" name="Google Shape;306;p30"/>
          <p:cNvSpPr txBox="1"/>
          <p:nvPr>
            <p:ph idx="1" type="subTitle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307" name="Google Shape;307;p30"/>
          <p:cNvSpPr txBox="1"/>
          <p:nvPr>
            <p:ph idx="2" type="subTitle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/>
        </p:txBody>
      </p:sp>
      <p:sp>
        <p:nvSpPr>
          <p:cNvPr id="308" name="Google Shape;308;p3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1"/>
          <p:cNvSpPr txBox="1"/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1" name="Google Shape;311;p31"/>
          <p:cNvSpPr txBox="1"/>
          <p:nvPr>
            <p:ph idx="1" type="subTitle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31"/>
          <p:cNvSpPr txBox="1"/>
          <p:nvPr>
            <p:ph idx="2" type="title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3" name="Google Shape;313;p31"/>
          <p:cNvSpPr txBox="1"/>
          <p:nvPr>
            <p:ph idx="3" type="subTitle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31"/>
          <p:cNvSpPr txBox="1"/>
          <p:nvPr>
            <p:ph idx="4" type="title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5" name="Google Shape;315;p31"/>
          <p:cNvSpPr txBox="1"/>
          <p:nvPr>
            <p:ph idx="5" type="subTitle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31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17" name="Google Shape;317;p31"/>
          <p:cNvSpPr/>
          <p:nvPr/>
        </p:nvSpPr>
        <p:spPr>
          <a:xfrm rot="-1505648">
            <a:off x="4111228" y="4272930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8" name="Google Shape;318;p31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319" name="Google Shape;319;p31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2"/>
          <p:cNvSpPr txBox="1"/>
          <p:nvPr>
            <p:ph idx="1" type="subTitle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32"/>
          <p:cNvSpPr txBox="1"/>
          <p:nvPr>
            <p:ph idx="2" type="subTitle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32"/>
          <p:cNvSpPr txBox="1"/>
          <p:nvPr>
            <p:ph idx="3" type="subTitle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3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327" name="Google Shape;327;p32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328" name="Google Shape;328;p32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2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2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2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2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3"/>
          <p:cNvSpPr txBox="1"/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37" name="Google Shape;337;p33"/>
          <p:cNvSpPr txBox="1"/>
          <p:nvPr>
            <p:ph idx="1" type="subTitle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3"/>
          <p:cNvSpPr txBox="1"/>
          <p:nvPr>
            <p:ph idx="2" type="title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39" name="Google Shape;339;p33"/>
          <p:cNvSpPr txBox="1"/>
          <p:nvPr>
            <p:ph idx="3" type="subTitle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33"/>
          <p:cNvSpPr txBox="1"/>
          <p:nvPr>
            <p:ph idx="4" type="title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1" name="Google Shape;341;p33"/>
          <p:cNvSpPr txBox="1"/>
          <p:nvPr>
            <p:ph idx="5" type="subTitle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33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34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345" name="Google Shape;345;p34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4"/>
            <p:cNvSpPr/>
            <p:nvPr/>
          </p:nvSpPr>
          <p:spPr>
            <a:xfrm flipH="1" rot="453958">
              <a:off x="7454513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7" name="Google Shape;347;p34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348" name="Google Shape;348;p34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9" name="Google Shape;349;p34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34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1" name="Google Shape;351;p34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2" name="Google Shape;352;p34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353" name="Google Shape;353;p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4" name="Google Shape;354;p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5" name="Google Shape;355;p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6" name="Google Shape;356;p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7" name="Google Shape;357;p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9" name="Google Shape;359;p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60" name="Google Shape;360;p34"/>
          <p:cNvSpPr txBox="1"/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1" name="Google Shape;361;p34"/>
          <p:cNvSpPr txBox="1"/>
          <p:nvPr>
            <p:ph idx="1" type="subTitle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34"/>
          <p:cNvSpPr txBox="1"/>
          <p:nvPr>
            <p:ph idx="2" type="title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3" name="Google Shape;363;p34"/>
          <p:cNvSpPr txBox="1"/>
          <p:nvPr>
            <p:ph idx="3" type="subTitle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34"/>
          <p:cNvSpPr txBox="1"/>
          <p:nvPr>
            <p:ph idx="4" type="title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5" name="Google Shape;365;p34"/>
          <p:cNvSpPr txBox="1"/>
          <p:nvPr>
            <p:ph idx="5" type="subTitle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34"/>
          <p:cNvSpPr txBox="1"/>
          <p:nvPr>
            <p:ph idx="6" type="title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7" name="Google Shape;367;p34"/>
          <p:cNvSpPr txBox="1"/>
          <p:nvPr>
            <p:ph idx="7" type="subTitle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34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 txBox="1"/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1" name="Google Shape;371;p35"/>
          <p:cNvSpPr txBox="1"/>
          <p:nvPr>
            <p:ph idx="1" type="subTitle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35"/>
          <p:cNvSpPr txBox="1"/>
          <p:nvPr>
            <p:ph idx="2" type="title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3" name="Google Shape;373;p35"/>
          <p:cNvSpPr txBox="1"/>
          <p:nvPr>
            <p:ph idx="3" type="subTitle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35"/>
          <p:cNvSpPr txBox="1"/>
          <p:nvPr>
            <p:ph idx="4" type="title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5" name="Google Shape;375;p35"/>
          <p:cNvSpPr txBox="1"/>
          <p:nvPr>
            <p:ph idx="5" type="subTitle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35"/>
          <p:cNvSpPr txBox="1"/>
          <p:nvPr>
            <p:ph idx="6" type="title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7" name="Google Shape;377;p35"/>
          <p:cNvSpPr txBox="1"/>
          <p:nvPr>
            <p:ph idx="7" type="subTitle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35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oogle Shape;380;p36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381" name="Google Shape;381;p36"/>
            <p:cNvGrpSpPr/>
            <p:nvPr/>
          </p:nvGrpSpPr>
          <p:grpSpPr>
            <a:xfrm flipH="1" rot="5557456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382" name="Google Shape;382;p3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3" name="Google Shape;383;p3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4" name="Google Shape;384;p3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5" name="Google Shape;385;p3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6" name="Google Shape;386;p3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7" name="Google Shape;387;p3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88" name="Google Shape;388;p3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89" name="Google Shape;389;p36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6"/>
            <p:cNvSpPr/>
            <p:nvPr/>
          </p:nvSpPr>
          <p:spPr>
            <a:xfrm flipH="1" rot="899887">
              <a:off x="10753" y="-12993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1" name="Google Shape;391;p36"/>
          <p:cNvSpPr txBox="1"/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2" name="Google Shape;392;p36"/>
          <p:cNvSpPr txBox="1"/>
          <p:nvPr>
            <p:ph idx="1" type="subTitle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3" name="Google Shape;393;p36"/>
          <p:cNvSpPr txBox="1"/>
          <p:nvPr>
            <p:ph idx="2" type="title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4" name="Google Shape;394;p36"/>
          <p:cNvSpPr txBox="1"/>
          <p:nvPr>
            <p:ph idx="3" type="subTitle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36"/>
          <p:cNvSpPr txBox="1"/>
          <p:nvPr>
            <p:ph idx="4" type="title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6" name="Google Shape;396;p36"/>
          <p:cNvSpPr txBox="1"/>
          <p:nvPr>
            <p:ph idx="5" type="subTitle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36"/>
          <p:cNvSpPr txBox="1"/>
          <p:nvPr>
            <p:ph idx="6" type="title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8" name="Google Shape;398;p36"/>
          <p:cNvSpPr txBox="1"/>
          <p:nvPr>
            <p:ph idx="7" type="subTitle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36"/>
          <p:cNvSpPr txBox="1"/>
          <p:nvPr>
            <p:ph idx="8" type="title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0" name="Google Shape;400;p36"/>
          <p:cNvSpPr txBox="1"/>
          <p:nvPr>
            <p:ph idx="9" type="subTitle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36"/>
          <p:cNvSpPr txBox="1"/>
          <p:nvPr>
            <p:ph idx="13" type="title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2" name="Google Shape;402;p36"/>
          <p:cNvSpPr txBox="1"/>
          <p:nvPr>
            <p:ph idx="14" type="subTitle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3" name="Google Shape;403;p36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37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406" name="Google Shape;406;p37"/>
            <p:cNvSpPr/>
            <p:nvPr/>
          </p:nvSpPr>
          <p:spPr>
            <a:xfrm>
              <a:off x="5655000" y="2294500"/>
              <a:ext cx="698125" cy="721450"/>
            </a:xfrm>
            <a:custGeom>
              <a:rect b="b" l="l" r="r" t="t"/>
              <a:pathLst>
                <a:path extrusionOk="0" h="28858" w="27925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7"/>
            <p:cNvSpPr/>
            <p:nvPr/>
          </p:nvSpPr>
          <p:spPr>
            <a:xfrm>
              <a:off x="6220725" y="2815575"/>
              <a:ext cx="140625" cy="155300"/>
            </a:xfrm>
            <a:custGeom>
              <a:rect b="b" l="l" r="r" t="t"/>
              <a:pathLst>
                <a:path extrusionOk="0" h="6212" w="5625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7"/>
            <p:cNvSpPr/>
            <p:nvPr/>
          </p:nvSpPr>
          <p:spPr>
            <a:xfrm>
              <a:off x="6227475" y="2892450"/>
              <a:ext cx="177150" cy="191725"/>
            </a:xfrm>
            <a:custGeom>
              <a:rect b="b" l="l" r="r" t="t"/>
              <a:pathLst>
                <a:path extrusionOk="0" h="7669" w="7086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7"/>
            <p:cNvSpPr/>
            <p:nvPr/>
          </p:nvSpPr>
          <p:spPr>
            <a:xfrm>
              <a:off x="5979725" y="3001125"/>
              <a:ext cx="200275" cy="156475"/>
            </a:xfrm>
            <a:custGeom>
              <a:rect b="b" l="l" r="r" t="t"/>
              <a:pathLst>
                <a:path extrusionOk="0" h="6259" w="8011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7"/>
            <p:cNvSpPr/>
            <p:nvPr/>
          </p:nvSpPr>
          <p:spPr>
            <a:xfrm>
              <a:off x="5998575" y="2897775"/>
              <a:ext cx="207975" cy="144850"/>
            </a:xfrm>
            <a:custGeom>
              <a:rect b="b" l="l" r="r" t="t"/>
              <a:pathLst>
                <a:path extrusionOk="0" h="5794" w="8319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7"/>
            <p:cNvSpPr/>
            <p:nvPr/>
          </p:nvSpPr>
          <p:spPr>
            <a:xfrm>
              <a:off x="6029300" y="2796125"/>
              <a:ext cx="186500" cy="85725"/>
            </a:xfrm>
            <a:custGeom>
              <a:rect b="b" l="l" r="r" t="t"/>
              <a:pathLst>
                <a:path extrusionOk="0" h="3429" w="746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7"/>
            <p:cNvSpPr/>
            <p:nvPr/>
          </p:nvSpPr>
          <p:spPr>
            <a:xfrm>
              <a:off x="5866025" y="2863275"/>
              <a:ext cx="132450" cy="182550"/>
            </a:xfrm>
            <a:custGeom>
              <a:rect b="b" l="l" r="r" t="t"/>
              <a:pathLst>
                <a:path extrusionOk="0" h="7302" w="5298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7"/>
            <p:cNvSpPr/>
            <p:nvPr/>
          </p:nvSpPr>
          <p:spPr>
            <a:xfrm>
              <a:off x="5851725" y="2689525"/>
              <a:ext cx="239000" cy="133175"/>
            </a:xfrm>
            <a:custGeom>
              <a:rect b="b" l="l" r="r" t="t"/>
              <a:pathLst>
                <a:path extrusionOk="0" h="5327" w="956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7"/>
            <p:cNvSpPr/>
            <p:nvPr/>
          </p:nvSpPr>
          <p:spPr>
            <a:xfrm>
              <a:off x="6106050" y="2649400"/>
              <a:ext cx="207775" cy="112125"/>
            </a:xfrm>
            <a:custGeom>
              <a:rect b="b" l="l" r="r" t="t"/>
              <a:pathLst>
                <a:path extrusionOk="0" h="4485" w="8311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7"/>
            <p:cNvSpPr/>
            <p:nvPr/>
          </p:nvSpPr>
          <p:spPr>
            <a:xfrm>
              <a:off x="5985875" y="2547500"/>
              <a:ext cx="196600" cy="119575"/>
            </a:xfrm>
            <a:custGeom>
              <a:rect b="b" l="l" r="r" t="t"/>
              <a:pathLst>
                <a:path extrusionOk="0" h="4783" w="7864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6" name="Google Shape;416;p37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7" name="Google Shape;417;p37"/>
          <p:cNvSpPr txBox="1"/>
          <p:nvPr>
            <p:ph idx="1" type="subTitle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8" name="Google Shape;418;p37"/>
          <p:cNvSpPr txBox="1"/>
          <p:nvPr>
            <p:ph hasCustomPrompt="1" idx="2" type="title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19" name="Google Shape;419;p37"/>
          <p:cNvSpPr txBox="1"/>
          <p:nvPr>
            <p:ph idx="3" type="subTitle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37"/>
          <p:cNvSpPr txBox="1"/>
          <p:nvPr>
            <p:ph hasCustomPrompt="1" idx="4" type="title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21" name="Google Shape;421;p37"/>
          <p:cNvSpPr txBox="1"/>
          <p:nvPr>
            <p:ph idx="5" type="subTitle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" name="Google Shape;423;p38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424" name="Google Shape;424;p38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8"/>
            <p:cNvSpPr/>
            <p:nvPr/>
          </p:nvSpPr>
          <p:spPr>
            <a:xfrm flipH="1" rot="899946">
              <a:off x="90366" y="-44879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26" name="Google Shape;426;p38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427" name="Google Shape;427;p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8" name="Google Shape;428;p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9" name="Google Shape;429;p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30" name="Google Shape;430;p38"/>
          <p:cNvSpPr txBox="1"/>
          <p:nvPr>
            <p:ph hasCustomPrompt="1" type="title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1" name="Google Shape;431;p38"/>
          <p:cNvSpPr txBox="1"/>
          <p:nvPr>
            <p:ph idx="1" type="subTitle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38"/>
          <p:cNvSpPr txBox="1"/>
          <p:nvPr>
            <p:ph hasCustomPrompt="1" idx="2" type="title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3" name="Google Shape;433;p38"/>
          <p:cNvSpPr txBox="1"/>
          <p:nvPr>
            <p:ph idx="3" type="subTitle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38"/>
          <p:cNvSpPr txBox="1"/>
          <p:nvPr>
            <p:ph hasCustomPrompt="1" idx="4" type="title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435" name="Google Shape;435;p38"/>
          <p:cNvSpPr txBox="1"/>
          <p:nvPr>
            <p:ph idx="5" type="subTitle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38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39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439" name="Google Shape;439;p39"/>
            <p:cNvSpPr/>
            <p:nvPr/>
          </p:nvSpPr>
          <p:spPr>
            <a:xfrm>
              <a:off x="7529293" y="3837673"/>
              <a:ext cx="1233469" cy="997769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7261468" y="4248480"/>
              <a:ext cx="756717" cy="535287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441" name="Google Shape;441;p39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442" name="Google Shape;442;p3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3" name="Google Shape;443;p3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4" name="Google Shape;444;p3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45" name="Google Shape;445;p39"/>
          <p:cNvSpPr txBox="1"/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46" name="Google Shape;446;p39"/>
          <p:cNvSpPr txBox="1"/>
          <p:nvPr>
            <p:ph idx="1" type="subTitle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7" name="Google Shape;447;p39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4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451" name="Google Shape;451;p41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1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1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1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1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1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1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9" name="Google Shape;459;p42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460" name="Google Shape;460;p42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461" name="Google Shape;461;p4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2" name="Google Shape;462;p4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3" name="Google Shape;463;p4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4" name="Google Shape;464;p4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5" name="Google Shape;465;p4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6" name="Google Shape;466;p4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7" name="Google Shape;467;p4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8" name="Google Shape;468;p4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69" name="Google Shape;469;p4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0" name="Google Shape;470;p4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471" name="Google Shape;471;p4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4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3" name="Google Shape;473;p4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4" name="Google Shape;474;p4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6" name="Google Shape;476;p43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477" name="Google Shape;477;p43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478" name="Google Shape;478;p43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9" name="Google Shape;479;p43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43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43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2" name="Google Shape;482;p43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483" name="Google Shape;483;p4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4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4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4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45"/>
          <p:cNvSpPr txBox="1"/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92" name="Google Shape;492;p45"/>
          <p:cNvSpPr txBox="1"/>
          <p:nvPr>
            <p:ph idx="1" type="subTitle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93" name="Google Shape;493;p45"/>
          <p:cNvSpPr txBox="1"/>
          <p:nvPr>
            <p:ph idx="2" type="ctrTitle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494" name="Google Shape;494;p45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495" name="Google Shape;495;p45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496" name="Google Shape;496;p4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7" name="Google Shape;497;p4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8" name="Google Shape;498;p4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9" name="Google Shape;499;p4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0" name="Google Shape;500;p4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1" name="Google Shape;501;p4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2" name="Google Shape;502;p4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03" name="Google Shape;503;p45"/>
            <p:cNvGrpSpPr/>
            <p:nvPr/>
          </p:nvGrpSpPr>
          <p:grpSpPr>
            <a:xfrm flipH="1" rot="-323156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504" name="Google Shape;504;p4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5" name="Google Shape;505;p4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46"/>
          <p:cNvSpPr txBox="1"/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08" name="Google Shape;508;p46"/>
          <p:cNvSpPr txBox="1"/>
          <p:nvPr>
            <p:ph hasCustomPrompt="1" idx="2" type="title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09" name="Google Shape;509;p46"/>
          <p:cNvSpPr txBox="1"/>
          <p:nvPr>
            <p:ph idx="1" type="subTitle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10" name="Google Shape;510;p46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511" name="Google Shape;511;p46"/>
            <p:cNvSpPr/>
            <p:nvPr/>
          </p:nvSpPr>
          <p:spPr>
            <a:xfrm flipH="1" rot="10800000">
              <a:off x="3690988" y="848215"/>
              <a:ext cx="1762097" cy="1627335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6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6"/>
            <p:cNvSpPr/>
            <p:nvPr/>
          </p:nvSpPr>
          <p:spPr>
            <a:xfrm flipH="1" rot="4849591">
              <a:off x="6045269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14" name="Google Shape;514;p46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515" name="Google Shape;515;p4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4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4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7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20" name="Google Shape;520;p4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b="0" sz="3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21" name="Google Shape;521;p47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522" name="Google Shape;522;p47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523" name="Google Shape;523;p47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4" name="Google Shape;524;p47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5" name="Google Shape;525;p47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6" name="Google Shape;526;p47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27" name="Google Shape;527;p47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28" name="Google Shape;528;p47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529" name="Google Shape;529;p47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0" name="Google Shape;530;p47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1" name="Google Shape;531;p47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2" name="Google Shape;532;p47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3" name="Google Shape;533;p47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4" name="Google Shape;534;p47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5" name="Google Shape;535;p47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6" name="Google Shape;536;p47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37" name="Google Shape;537;p47"/>
            <p:cNvSpPr/>
            <p:nvPr/>
          </p:nvSpPr>
          <p:spPr>
            <a:xfrm>
              <a:off x="8653163" y="4399500"/>
              <a:ext cx="210250" cy="180450"/>
            </a:xfrm>
            <a:custGeom>
              <a:rect b="b" l="l" r="r" t="t"/>
              <a:pathLst>
                <a:path extrusionOk="0" h="7218" w="841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8"/>
          <p:cNvSpPr txBox="1"/>
          <p:nvPr>
            <p:ph idx="1" type="subTitle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40" name="Google Shape;540;p48"/>
          <p:cNvSpPr txBox="1"/>
          <p:nvPr>
            <p:ph idx="2" type="subTitle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41" name="Google Shape;541;p48"/>
          <p:cNvSpPr txBox="1"/>
          <p:nvPr>
            <p:ph idx="3" type="subTitle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2" name="Google Shape;542;p48"/>
          <p:cNvSpPr txBox="1"/>
          <p:nvPr>
            <p:ph idx="4" type="subTitle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3" name="Google Shape;543;p4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44" name="Google Shape;544;p48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545" name="Google Shape;545;p48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546" name="Google Shape;546;p4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7" name="Google Shape;547;p4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4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4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4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4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4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53" name="Google Shape;553;p48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8"/>
            <p:cNvSpPr/>
            <p:nvPr/>
          </p:nvSpPr>
          <p:spPr>
            <a:xfrm flipH="1" rot="899887">
              <a:off x="7964803" y="452677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Google Shape;556;p49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557" name="Google Shape;557;p49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558" name="Google Shape;558;p49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rect b="b" l="l" r="r" t="t"/>
                <a:pathLst>
                  <a:path extrusionOk="0" h="32626" w="3318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9" name="Google Shape;559;p49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rect b="b" l="l" r="r" t="t"/>
                <a:pathLst>
                  <a:path extrusionOk="0" h="11357" w="1410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0" name="Google Shape;560;p49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rect b="b" l="l" r="r" t="t"/>
                <a:pathLst>
                  <a:path extrusionOk="0" h="8153" w="9331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1" name="Google Shape;561;p49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rect b="b" l="l" r="r" t="t"/>
                <a:pathLst>
                  <a:path extrusionOk="0" h="6178" w="7232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2" name="Google Shape;562;p49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rect b="b" l="l" r="r" t="t"/>
                <a:pathLst>
                  <a:path extrusionOk="0" h="5509" w="5663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563" name="Google Shape;563;p49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rect b="b" l="l" r="r" t="t"/>
              <a:pathLst>
                <a:path extrusionOk="0" h="25605" w="1496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64" name="Google Shape;564;p49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565" name="Google Shape;565;p49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rect b="b" l="l" r="r" t="t"/>
                <a:pathLst>
                  <a:path extrusionOk="0" h="6212" w="5625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6" name="Google Shape;566;p49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rect b="b" l="l" r="r" t="t"/>
                <a:pathLst>
                  <a:path extrusionOk="0" h="7669" w="7086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7" name="Google Shape;567;p49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rect b="b" l="l" r="r" t="t"/>
                <a:pathLst>
                  <a:path extrusionOk="0" h="6259" w="8011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8" name="Google Shape;568;p49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rect b="b" l="l" r="r" t="t"/>
                <a:pathLst>
                  <a:path extrusionOk="0" h="5794" w="8319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9" name="Google Shape;569;p49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rect b="b" l="l" r="r" t="t"/>
                <a:pathLst>
                  <a:path extrusionOk="0" h="3429" w="746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0" name="Google Shape;570;p49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rect b="b" l="l" r="r" t="t"/>
                <a:pathLst>
                  <a:path extrusionOk="0" h="7302" w="5298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1" name="Google Shape;571;p49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2" name="Google Shape;572;p49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rect b="b" l="l" r="r" t="t"/>
                <a:pathLst>
                  <a:path extrusionOk="0" h="4485" w="8311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3" name="Google Shape;573;p49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74" name="Google Shape;574;p4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50"/>
          <p:cNvSpPr txBox="1"/>
          <p:nvPr>
            <p:ph idx="1" type="body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577" name="Google Shape;577;p50"/>
          <p:cNvSpPr txBox="1"/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578" name="Google Shape;578;p50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579" name="Google Shape;579;p50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50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2" name="Google Shape;582;p51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583" name="Google Shape;583;p51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51"/>
            <p:cNvSpPr/>
            <p:nvPr/>
          </p:nvSpPr>
          <p:spPr>
            <a:xfrm>
              <a:off x="859744" y="3247549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51"/>
            <p:cNvSpPr/>
            <p:nvPr/>
          </p:nvSpPr>
          <p:spPr>
            <a:xfrm>
              <a:off x="458401" y="3863148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86" name="Google Shape;586;p51"/>
            <p:cNvGrpSpPr/>
            <p:nvPr/>
          </p:nvGrpSpPr>
          <p:grpSpPr>
            <a:xfrm flipH="1" rot="375732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587" name="Google Shape;587;p51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rect b="b" l="l" r="r" t="t"/>
                <a:pathLst>
                  <a:path extrusionOk="0" h="30160" w="33766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51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rect b="b" l="l" r="r" t="t"/>
                <a:pathLst>
                  <a:path extrusionOk="0" h="4213" w="5929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9" name="Google Shape;589;p51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rect b="b" l="l" r="r" t="t"/>
                <a:pathLst>
                  <a:path extrusionOk="0" h="4190" w="5354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0" name="Google Shape;590;p51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rect b="b" l="l" r="r" t="t"/>
                <a:pathLst>
                  <a:path extrusionOk="0" h="2771" w="304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91" name="Google Shape;591;p51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rect b="b" l="l" r="r" t="t"/>
                <a:pathLst>
                  <a:path extrusionOk="0" h="5044" w="6869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592" name="Google Shape;592;p51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52"/>
          <p:cNvSpPr txBox="1"/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95" name="Google Shape;595;p52"/>
          <p:cNvSpPr txBox="1"/>
          <p:nvPr>
            <p:ph idx="1" type="subTitle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96" name="Google Shape;596;p52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597" name="Google Shape;597;p52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98" name="Google Shape;598;p5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599" name="Google Shape;599;p5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0" name="Google Shape;600;p5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1" name="Google Shape;601;p5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2" name="Google Shape;602;p5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03" name="Google Shape;603;p5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604" name="Google Shape;604;p5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5" name="Google Shape;605;p5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6" name="Google Shape;606;p5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7" name="Google Shape;607;p5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53"/>
          <p:cNvSpPr txBox="1"/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9144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610" name="Google Shape;610;p53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611" name="Google Shape;611;p53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53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53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53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4"/>
          <p:cNvSpPr txBox="1"/>
          <p:nvPr>
            <p:ph hasCustomPrompt="1" type="title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17" name="Google Shape;617;p54"/>
          <p:cNvSpPr txBox="1"/>
          <p:nvPr>
            <p:ph idx="1" type="subTitle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618" name="Google Shape;618;p54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619" name="Google Shape;619;p54"/>
            <p:cNvSpPr/>
            <p:nvPr/>
          </p:nvSpPr>
          <p:spPr>
            <a:xfrm>
              <a:off x="203147" y="279995"/>
              <a:ext cx="1339397" cy="904184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20" name="Google Shape;620;p54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621" name="Google Shape;621;p5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2" name="Google Shape;622;p5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3" name="Google Shape;623;p5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5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5" name="Google Shape;625;p5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6" name="Google Shape;626;p5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5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56"/>
          <p:cNvSpPr txBox="1"/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31" name="Google Shape;631;p56"/>
          <p:cNvSpPr txBox="1"/>
          <p:nvPr>
            <p:ph hasCustomPrompt="1" idx="2" type="title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2" name="Google Shape;632;p56"/>
          <p:cNvSpPr txBox="1"/>
          <p:nvPr>
            <p:ph idx="1" type="subTitle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3" name="Google Shape;633;p56"/>
          <p:cNvSpPr txBox="1"/>
          <p:nvPr>
            <p:ph idx="3" type="title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34" name="Google Shape;634;p56"/>
          <p:cNvSpPr txBox="1"/>
          <p:nvPr>
            <p:ph hasCustomPrompt="1" idx="4" type="title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5" name="Google Shape;635;p56"/>
          <p:cNvSpPr txBox="1"/>
          <p:nvPr>
            <p:ph idx="5" type="subTitle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6" name="Google Shape;636;p56"/>
          <p:cNvSpPr txBox="1"/>
          <p:nvPr>
            <p:ph idx="6" type="title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37" name="Google Shape;637;p56"/>
          <p:cNvSpPr txBox="1"/>
          <p:nvPr>
            <p:ph hasCustomPrompt="1" idx="7" type="title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38" name="Google Shape;638;p56"/>
          <p:cNvSpPr txBox="1"/>
          <p:nvPr>
            <p:ph idx="8" type="subTitle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9" name="Google Shape;639;p56"/>
          <p:cNvSpPr txBox="1"/>
          <p:nvPr>
            <p:ph idx="9" type="title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40" name="Google Shape;640;p56"/>
          <p:cNvSpPr txBox="1"/>
          <p:nvPr>
            <p:ph hasCustomPrompt="1" idx="13" type="title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1" name="Google Shape;641;p56"/>
          <p:cNvSpPr txBox="1"/>
          <p:nvPr>
            <p:ph idx="14" type="subTitle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2" name="Google Shape;642;p56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643" name="Google Shape;643;p56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644" name="Google Shape;644;p56"/>
            <p:cNvGrpSpPr/>
            <p:nvPr/>
          </p:nvGrpSpPr>
          <p:grpSpPr>
            <a:xfrm flipH="1" rot="10800000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645" name="Google Shape;645;p56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6" name="Google Shape;646;p56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7" name="Google Shape;647;p56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8" name="Google Shape;648;p56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9" name="Google Shape;649;p56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0" name="Google Shape;650;p56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1" name="Google Shape;651;p56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2" name="Google Shape;652;p56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653" name="Google Shape;653;p56"/>
              <p:cNvSpPr/>
              <p:nvPr/>
            </p:nvSpPr>
            <p:spPr>
              <a:xfrm flipH="1" rot="1147657">
                <a:off x="371721" y="698980"/>
                <a:ext cx="117858" cy="106018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4" name="Google Shape;654;p56"/>
              <p:cNvSpPr/>
              <p:nvPr/>
            </p:nvSpPr>
            <p:spPr>
              <a:xfrm flipH="1" rot="1147657">
                <a:off x="664641" y="835397"/>
                <a:ext cx="100907" cy="9092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5" name="Google Shape;655;p56"/>
              <p:cNvSpPr/>
              <p:nvPr/>
            </p:nvSpPr>
            <p:spPr>
              <a:xfrm flipH="1" rot="1147812">
                <a:off x="583934" y="54780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6" name="Google Shape;656;p56"/>
              <p:cNvSpPr/>
              <p:nvPr/>
            </p:nvSpPr>
            <p:spPr>
              <a:xfrm flipH="1" rot="1147657">
                <a:off x="332742" y="335855"/>
                <a:ext cx="195822" cy="167975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7"/>
          <p:cNvSpPr txBox="1"/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9" name="Google Shape;659;p57"/>
          <p:cNvSpPr txBox="1"/>
          <p:nvPr>
            <p:ph hasCustomPrompt="1" idx="2" type="title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0" name="Google Shape;660;p57"/>
          <p:cNvSpPr txBox="1"/>
          <p:nvPr>
            <p:ph idx="1" type="subTitle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61" name="Google Shape;661;p57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662" name="Google Shape;662;p57"/>
            <p:cNvSpPr/>
            <p:nvPr/>
          </p:nvSpPr>
          <p:spPr>
            <a:xfrm flipH="1" rot="10800000">
              <a:off x="861925" y="1774656"/>
              <a:ext cx="1769861" cy="163455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63" name="Google Shape;663;p57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664" name="Google Shape;664;p57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57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57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57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57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57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57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1" name="Google Shape;671;p57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672" name="Google Shape;672;p57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57"/>
            <p:cNvSpPr/>
            <p:nvPr/>
          </p:nvSpPr>
          <p:spPr>
            <a:xfrm flipH="1" rot="899946">
              <a:off x="4723941" y="442833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"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" name="Google Shape;675;p58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676" name="Google Shape;676;p58"/>
            <p:cNvSpPr/>
            <p:nvPr/>
          </p:nvSpPr>
          <p:spPr>
            <a:xfrm flipH="1" rot="10800000">
              <a:off x="6709650" y="1564461"/>
              <a:ext cx="1759341" cy="1624789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677" name="Google Shape;677;p58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678" name="Google Shape;678;p58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679" name="Google Shape;679;p58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rect b="b" l="l" r="r" t="t"/>
                  <a:pathLst>
                    <a:path extrusionOk="0" h="7302" w="5298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0" name="Google Shape;680;p58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rect b="b" l="l" r="r" t="t"/>
                  <a:pathLst>
                    <a:path extrusionOk="0" h="5327" w="956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1" name="Google Shape;681;p58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rect b="b" l="l" r="r" t="t"/>
                  <a:pathLst>
                    <a:path extrusionOk="0" h="4485" w="8311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82" name="Google Shape;682;p58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rect b="b" l="l" r="r" t="t"/>
                  <a:pathLst>
                    <a:path extrusionOk="0" h="4783" w="7864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83" name="Google Shape;683;p58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4" name="Google Shape;684;p58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685" name="Google Shape;685;p58"/>
          <p:cNvSpPr txBox="1"/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86" name="Google Shape;686;p58"/>
          <p:cNvSpPr txBox="1"/>
          <p:nvPr>
            <p:ph hasCustomPrompt="1" idx="2" type="title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7" name="Google Shape;687;p58"/>
          <p:cNvSpPr txBox="1"/>
          <p:nvPr>
            <p:ph idx="1" type="subTitle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10001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"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oogle Shape;689;p59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690" name="Google Shape;690;p59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59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59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3" name="Google Shape;693;p59"/>
          <p:cNvSpPr txBox="1"/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94" name="Google Shape;694;p59"/>
          <p:cNvSpPr txBox="1"/>
          <p:nvPr>
            <p:ph hasCustomPrompt="1" idx="2" type="title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95" name="Google Shape;695;p59"/>
          <p:cNvSpPr txBox="1"/>
          <p:nvPr>
            <p:ph idx="1" type="subTitle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60"/>
          <p:cNvSpPr txBox="1"/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8" name="Google Shape;698;p60"/>
          <p:cNvSpPr txBox="1"/>
          <p:nvPr>
            <p:ph idx="1" type="subTitle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699" name="Google Shape;699;p60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700" name="Google Shape;700;p60"/>
            <p:cNvSpPr/>
            <p:nvPr/>
          </p:nvSpPr>
          <p:spPr>
            <a:xfrm flipH="1">
              <a:off x="405093" y="500084"/>
              <a:ext cx="506235" cy="434247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60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60"/>
            <p:cNvSpPr/>
            <p:nvPr/>
          </p:nvSpPr>
          <p:spPr>
            <a:xfrm flipH="1">
              <a:off x="911329" y="881679"/>
              <a:ext cx="260863" cy="23505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60"/>
            <p:cNvSpPr/>
            <p:nvPr/>
          </p:nvSpPr>
          <p:spPr>
            <a:xfrm flipH="1">
              <a:off x="791351" y="226883"/>
              <a:ext cx="190751" cy="171867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6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6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708" name="Google Shape;708;p62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709" name="Google Shape;709;p62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62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62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62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3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63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6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4"/>
          <p:cNvSpPr/>
          <p:nvPr/>
        </p:nvSpPr>
        <p:spPr>
          <a:xfrm rot="-453958">
            <a:off x="736588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64"/>
          <p:cNvSpPr/>
          <p:nvPr/>
        </p:nvSpPr>
        <p:spPr>
          <a:xfrm flipH="1" rot="453958">
            <a:off x="7454513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6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4_1"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65"/>
          <p:cNvSpPr/>
          <p:nvPr/>
        </p:nvSpPr>
        <p:spPr>
          <a:xfrm flipH="1">
            <a:off x="394395" y="463000"/>
            <a:ext cx="1161831" cy="644689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6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66"/>
          <p:cNvSpPr txBox="1"/>
          <p:nvPr>
            <p:ph idx="1" type="subTitle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66"/>
          <p:cNvSpPr txBox="1"/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727" name="Google Shape;727;p66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728" name="Google Shape;728;p66"/>
            <p:cNvSpPr/>
            <p:nvPr/>
          </p:nvSpPr>
          <p:spPr>
            <a:xfrm>
              <a:off x="6501025" y="2106525"/>
              <a:ext cx="728400" cy="722450"/>
            </a:xfrm>
            <a:custGeom>
              <a:rect b="b" l="l" r="r" t="t"/>
              <a:pathLst>
                <a:path extrusionOk="0" h="28898" w="29136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66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66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66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67"/>
          <p:cNvSpPr/>
          <p:nvPr/>
        </p:nvSpPr>
        <p:spPr>
          <a:xfrm rot="5400000">
            <a:off x="4360837" y="600191"/>
            <a:ext cx="4388254" cy="4052698"/>
          </a:xfrm>
          <a:custGeom>
            <a:rect b="b" l="l" r="r" t="t"/>
            <a:pathLst>
              <a:path extrusionOk="0" h="20782" w="22503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67"/>
          <p:cNvSpPr txBox="1"/>
          <p:nvPr>
            <p:ph idx="1" type="subTitle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735" name="Google Shape;735;p67"/>
          <p:cNvSpPr txBox="1"/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68"/>
          <p:cNvSpPr txBox="1"/>
          <p:nvPr>
            <p:ph idx="1" type="subTitle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8" name="Google Shape;738;p68"/>
          <p:cNvSpPr txBox="1"/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69"/>
          <p:cNvSpPr txBox="1"/>
          <p:nvPr>
            <p:ph idx="1" type="body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741" name="Google Shape;741;p6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742" name="Google Shape;742;p69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743" name="Google Shape;743;p69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744" name="Google Shape;744;p69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5" name="Google Shape;745;p69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6" name="Google Shape;746;p69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7" name="Google Shape;747;p69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8" name="Google Shape;748;p69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9" name="Google Shape;749;p69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0" name="Google Shape;750;p69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1" name="Google Shape;751;p69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2" name="Google Shape;752;p69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53" name="Google Shape;753;p69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754" name="Google Shape;754;p69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5" name="Google Shape;755;p69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6" name="Google Shape;756;p69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7" name="Google Shape;757;p69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70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70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70"/>
          <p:cNvSpPr txBox="1"/>
          <p:nvPr>
            <p:ph idx="1" type="body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762" name="Google Shape;762;p7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4" name="Google Shape;764;p71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765" name="Google Shape;765;p71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71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71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71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9" name="Google Shape;769;p71"/>
          <p:cNvSpPr txBox="1"/>
          <p:nvPr>
            <p:ph idx="1" type="subTitle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770" name="Google Shape;770;p71"/>
          <p:cNvSpPr txBox="1"/>
          <p:nvPr>
            <p:ph idx="2" type="subTitle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771" name="Google Shape;771;p71"/>
          <p:cNvSpPr txBox="1"/>
          <p:nvPr>
            <p:ph idx="3" type="subTitle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2" name="Google Shape;772;p71"/>
          <p:cNvSpPr txBox="1"/>
          <p:nvPr>
            <p:ph idx="4" type="subTitle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3" name="Google Shape;773;p7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74" name="Google Shape;774;p71"/>
          <p:cNvSpPr txBox="1"/>
          <p:nvPr>
            <p:ph idx="5" type="subTitle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6" name="Google Shape;776;p72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777" name="Google Shape;777;p72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72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72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0" name="Google Shape;780;p72"/>
          <p:cNvSpPr/>
          <p:nvPr/>
        </p:nvSpPr>
        <p:spPr>
          <a:xfrm rot="-698491">
            <a:off x="777440" y="619604"/>
            <a:ext cx="728576" cy="305163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72"/>
          <p:cNvSpPr txBox="1"/>
          <p:nvPr>
            <p:ph idx="1" type="subTitle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782" name="Google Shape;782;p72"/>
          <p:cNvSpPr txBox="1"/>
          <p:nvPr>
            <p:ph idx="2" type="subTitle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783" name="Google Shape;783;p7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5" name="Google Shape;785;p73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786" name="Google Shape;786;p73"/>
            <p:cNvSpPr/>
            <p:nvPr/>
          </p:nvSpPr>
          <p:spPr>
            <a:xfrm>
              <a:off x="6699969" y="3452474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73"/>
            <p:cNvSpPr/>
            <p:nvPr/>
          </p:nvSpPr>
          <p:spPr>
            <a:xfrm>
              <a:off x="6298626" y="4068073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8" name="Google Shape;788;p73"/>
          <p:cNvSpPr txBox="1"/>
          <p:nvPr>
            <p:ph idx="1" type="subTitle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789" name="Google Shape;789;p73"/>
          <p:cNvSpPr txBox="1"/>
          <p:nvPr>
            <p:ph idx="2" type="subTitle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/>
        </p:txBody>
      </p:sp>
      <p:sp>
        <p:nvSpPr>
          <p:cNvPr id="790" name="Google Shape;790;p7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74"/>
          <p:cNvSpPr txBox="1"/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93" name="Google Shape;793;p74"/>
          <p:cNvSpPr txBox="1"/>
          <p:nvPr>
            <p:ph idx="1" type="subTitle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4" name="Google Shape;794;p74"/>
          <p:cNvSpPr txBox="1"/>
          <p:nvPr>
            <p:ph idx="2" type="title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95" name="Google Shape;795;p74"/>
          <p:cNvSpPr txBox="1"/>
          <p:nvPr>
            <p:ph idx="3" type="subTitle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6" name="Google Shape;796;p74"/>
          <p:cNvSpPr txBox="1"/>
          <p:nvPr>
            <p:ph idx="4" type="title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97" name="Google Shape;797;p74"/>
          <p:cNvSpPr txBox="1"/>
          <p:nvPr>
            <p:ph idx="5" type="subTitle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8" name="Google Shape;798;p74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99" name="Google Shape;799;p74"/>
          <p:cNvSpPr/>
          <p:nvPr/>
        </p:nvSpPr>
        <p:spPr>
          <a:xfrm rot="-1505648">
            <a:off x="4111228" y="4272930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0" name="Google Shape;800;p74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801" name="Google Shape;801;p74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74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74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75"/>
          <p:cNvSpPr txBox="1"/>
          <p:nvPr>
            <p:ph idx="1" type="subTitle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6" name="Google Shape;806;p75"/>
          <p:cNvSpPr txBox="1"/>
          <p:nvPr>
            <p:ph idx="2" type="subTitle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7" name="Google Shape;807;p75"/>
          <p:cNvSpPr txBox="1"/>
          <p:nvPr>
            <p:ph idx="3" type="subTitle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8" name="Google Shape;808;p7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809" name="Google Shape;809;p75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810" name="Google Shape;810;p75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75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75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75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75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75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75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6"/>
          <p:cNvSpPr txBox="1"/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19" name="Google Shape;819;p76"/>
          <p:cNvSpPr txBox="1"/>
          <p:nvPr>
            <p:ph idx="1" type="subTitle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0" name="Google Shape;820;p76"/>
          <p:cNvSpPr txBox="1"/>
          <p:nvPr>
            <p:ph idx="2" type="title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21" name="Google Shape;821;p76"/>
          <p:cNvSpPr txBox="1"/>
          <p:nvPr>
            <p:ph idx="3" type="subTitle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2" name="Google Shape;822;p76"/>
          <p:cNvSpPr txBox="1"/>
          <p:nvPr>
            <p:ph idx="4" type="title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23" name="Google Shape;823;p76"/>
          <p:cNvSpPr txBox="1"/>
          <p:nvPr>
            <p:ph idx="5" type="subTitle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4" name="Google Shape;824;p76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6" name="Google Shape;826;p77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827" name="Google Shape;827;p77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77"/>
            <p:cNvSpPr/>
            <p:nvPr/>
          </p:nvSpPr>
          <p:spPr>
            <a:xfrm flipH="1" rot="453958">
              <a:off x="7454513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9" name="Google Shape;829;p77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830" name="Google Shape;830;p77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1" name="Google Shape;831;p77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2" name="Google Shape;832;p77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3" name="Google Shape;833;p77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4" name="Google Shape;834;p77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835" name="Google Shape;835;p7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6" name="Google Shape;836;p7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7" name="Google Shape;837;p7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8" name="Google Shape;838;p7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39" name="Google Shape;839;p7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0" name="Google Shape;840;p7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1" name="Google Shape;841;p7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42" name="Google Shape;842;p77"/>
          <p:cNvSpPr txBox="1"/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3" name="Google Shape;843;p77"/>
          <p:cNvSpPr txBox="1"/>
          <p:nvPr>
            <p:ph idx="1" type="subTitle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4" name="Google Shape;844;p77"/>
          <p:cNvSpPr txBox="1"/>
          <p:nvPr>
            <p:ph idx="2" type="title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5" name="Google Shape;845;p77"/>
          <p:cNvSpPr txBox="1"/>
          <p:nvPr>
            <p:ph idx="3" type="subTitle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6" name="Google Shape;846;p77"/>
          <p:cNvSpPr txBox="1"/>
          <p:nvPr>
            <p:ph idx="4" type="title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7" name="Google Shape;847;p77"/>
          <p:cNvSpPr txBox="1"/>
          <p:nvPr>
            <p:ph idx="5" type="subTitle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8" name="Google Shape;848;p77"/>
          <p:cNvSpPr txBox="1"/>
          <p:nvPr>
            <p:ph idx="6" type="title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49" name="Google Shape;849;p77"/>
          <p:cNvSpPr txBox="1"/>
          <p:nvPr>
            <p:ph idx="7" type="subTitle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0" name="Google Shape;850;p77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78"/>
          <p:cNvSpPr txBox="1"/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3" name="Google Shape;853;p78"/>
          <p:cNvSpPr txBox="1"/>
          <p:nvPr>
            <p:ph idx="1" type="subTitle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4" name="Google Shape;854;p78"/>
          <p:cNvSpPr txBox="1"/>
          <p:nvPr>
            <p:ph idx="2" type="title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5" name="Google Shape;855;p78"/>
          <p:cNvSpPr txBox="1"/>
          <p:nvPr>
            <p:ph idx="3" type="subTitle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6" name="Google Shape;856;p78"/>
          <p:cNvSpPr txBox="1"/>
          <p:nvPr>
            <p:ph idx="4" type="title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7" name="Google Shape;857;p78"/>
          <p:cNvSpPr txBox="1"/>
          <p:nvPr>
            <p:ph idx="5" type="subTitle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8" name="Google Shape;858;p78"/>
          <p:cNvSpPr txBox="1"/>
          <p:nvPr>
            <p:ph idx="6" type="title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59" name="Google Shape;859;p78"/>
          <p:cNvSpPr txBox="1"/>
          <p:nvPr>
            <p:ph idx="7" type="subTitle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0" name="Google Shape;860;p78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79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863" name="Google Shape;863;p79"/>
            <p:cNvGrpSpPr/>
            <p:nvPr/>
          </p:nvGrpSpPr>
          <p:grpSpPr>
            <a:xfrm flipH="1" rot="5557456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864" name="Google Shape;864;p7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5" name="Google Shape;865;p7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6" name="Google Shape;866;p7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7" name="Google Shape;867;p7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8" name="Google Shape;868;p7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9" name="Google Shape;869;p7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70" name="Google Shape;870;p7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71" name="Google Shape;871;p79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79"/>
            <p:cNvSpPr/>
            <p:nvPr/>
          </p:nvSpPr>
          <p:spPr>
            <a:xfrm flipH="1" rot="899887">
              <a:off x="10753" y="-12993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3" name="Google Shape;873;p79"/>
          <p:cNvSpPr txBox="1"/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74" name="Google Shape;874;p79"/>
          <p:cNvSpPr txBox="1"/>
          <p:nvPr>
            <p:ph idx="1" type="subTitle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5" name="Google Shape;875;p79"/>
          <p:cNvSpPr txBox="1"/>
          <p:nvPr>
            <p:ph idx="2" type="title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76" name="Google Shape;876;p79"/>
          <p:cNvSpPr txBox="1"/>
          <p:nvPr>
            <p:ph idx="3" type="subTitle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7" name="Google Shape;877;p79"/>
          <p:cNvSpPr txBox="1"/>
          <p:nvPr>
            <p:ph idx="4" type="title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78" name="Google Shape;878;p79"/>
          <p:cNvSpPr txBox="1"/>
          <p:nvPr>
            <p:ph idx="5" type="subTitle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9" name="Google Shape;879;p79"/>
          <p:cNvSpPr txBox="1"/>
          <p:nvPr>
            <p:ph idx="6" type="title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80" name="Google Shape;880;p79"/>
          <p:cNvSpPr txBox="1"/>
          <p:nvPr>
            <p:ph idx="7" type="subTitle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1" name="Google Shape;881;p79"/>
          <p:cNvSpPr txBox="1"/>
          <p:nvPr>
            <p:ph idx="8" type="title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82" name="Google Shape;882;p79"/>
          <p:cNvSpPr txBox="1"/>
          <p:nvPr>
            <p:ph idx="9" type="subTitle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3" name="Google Shape;883;p79"/>
          <p:cNvSpPr txBox="1"/>
          <p:nvPr>
            <p:ph idx="13" type="title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84" name="Google Shape;884;p79"/>
          <p:cNvSpPr txBox="1"/>
          <p:nvPr>
            <p:ph idx="14" type="subTitle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5" name="Google Shape;885;p79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oogle Shape;887;p80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888" name="Google Shape;888;p80"/>
            <p:cNvSpPr/>
            <p:nvPr/>
          </p:nvSpPr>
          <p:spPr>
            <a:xfrm>
              <a:off x="5655000" y="2294500"/>
              <a:ext cx="698125" cy="721450"/>
            </a:xfrm>
            <a:custGeom>
              <a:rect b="b" l="l" r="r" t="t"/>
              <a:pathLst>
                <a:path extrusionOk="0" h="28858" w="27925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80"/>
            <p:cNvSpPr/>
            <p:nvPr/>
          </p:nvSpPr>
          <p:spPr>
            <a:xfrm>
              <a:off x="6220725" y="2815575"/>
              <a:ext cx="140625" cy="155300"/>
            </a:xfrm>
            <a:custGeom>
              <a:rect b="b" l="l" r="r" t="t"/>
              <a:pathLst>
                <a:path extrusionOk="0" h="6212" w="5625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80"/>
            <p:cNvSpPr/>
            <p:nvPr/>
          </p:nvSpPr>
          <p:spPr>
            <a:xfrm>
              <a:off x="6227475" y="2892450"/>
              <a:ext cx="177150" cy="191725"/>
            </a:xfrm>
            <a:custGeom>
              <a:rect b="b" l="l" r="r" t="t"/>
              <a:pathLst>
                <a:path extrusionOk="0" h="7669" w="7086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80"/>
            <p:cNvSpPr/>
            <p:nvPr/>
          </p:nvSpPr>
          <p:spPr>
            <a:xfrm>
              <a:off x="5979725" y="3001125"/>
              <a:ext cx="200275" cy="156475"/>
            </a:xfrm>
            <a:custGeom>
              <a:rect b="b" l="l" r="r" t="t"/>
              <a:pathLst>
                <a:path extrusionOk="0" h="6259" w="8011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80"/>
            <p:cNvSpPr/>
            <p:nvPr/>
          </p:nvSpPr>
          <p:spPr>
            <a:xfrm>
              <a:off x="5998575" y="2897775"/>
              <a:ext cx="207975" cy="144850"/>
            </a:xfrm>
            <a:custGeom>
              <a:rect b="b" l="l" r="r" t="t"/>
              <a:pathLst>
                <a:path extrusionOk="0" h="5794" w="8319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80"/>
            <p:cNvSpPr/>
            <p:nvPr/>
          </p:nvSpPr>
          <p:spPr>
            <a:xfrm>
              <a:off x="6029300" y="2796125"/>
              <a:ext cx="186500" cy="85725"/>
            </a:xfrm>
            <a:custGeom>
              <a:rect b="b" l="l" r="r" t="t"/>
              <a:pathLst>
                <a:path extrusionOk="0" h="3429" w="746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80"/>
            <p:cNvSpPr/>
            <p:nvPr/>
          </p:nvSpPr>
          <p:spPr>
            <a:xfrm>
              <a:off x="5866025" y="2863275"/>
              <a:ext cx="132450" cy="182550"/>
            </a:xfrm>
            <a:custGeom>
              <a:rect b="b" l="l" r="r" t="t"/>
              <a:pathLst>
                <a:path extrusionOk="0" h="7302" w="5298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80"/>
            <p:cNvSpPr/>
            <p:nvPr/>
          </p:nvSpPr>
          <p:spPr>
            <a:xfrm>
              <a:off x="5851725" y="2689525"/>
              <a:ext cx="239000" cy="133175"/>
            </a:xfrm>
            <a:custGeom>
              <a:rect b="b" l="l" r="r" t="t"/>
              <a:pathLst>
                <a:path extrusionOk="0" h="5327" w="956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80"/>
            <p:cNvSpPr/>
            <p:nvPr/>
          </p:nvSpPr>
          <p:spPr>
            <a:xfrm>
              <a:off x="6106050" y="2649400"/>
              <a:ext cx="207775" cy="112125"/>
            </a:xfrm>
            <a:custGeom>
              <a:rect b="b" l="l" r="r" t="t"/>
              <a:pathLst>
                <a:path extrusionOk="0" h="4485" w="8311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80"/>
            <p:cNvSpPr/>
            <p:nvPr/>
          </p:nvSpPr>
          <p:spPr>
            <a:xfrm>
              <a:off x="5985875" y="2547500"/>
              <a:ext cx="196600" cy="119575"/>
            </a:xfrm>
            <a:custGeom>
              <a:rect b="b" l="l" r="r" t="t"/>
              <a:pathLst>
                <a:path extrusionOk="0" h="4783" w="7864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8" name="Google Shape;898;p80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899" name="Google Shape;899;p80"/>
          <p:cNvSpPr txBox="1"/>
          <p:nvPr>
            <p:ph idx="1" type="subTitle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0" name="Google Shape;900;p80"/>
          <p:cNvSpPr txBox="1"/>
          <p:nvPr>
            <p:ph hasCustomPrompt="1" idx="2" type="title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1" name="Google Shape;901;p80"/>
          <p:cNvSpPr txBox="1"/>
          <p:nvPr>
            <p:ph idx="3" type="subTitle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2" name="Google Shape;902;p80"/>
          <p:cNvSpPr txBox="1"/>
          <p:nvPr>
            <p:ph hasCustomPrompt="1" idx="4" type="title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03" name="Google Shape;903;p80"/>
          <p:cNvSpPr txBox="1"/>
          <p:nvPr>
            <p:ph idx="5" type="subTitle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5" name="Google Shape;905;p81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906" name="Google Shape;906;p81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81"/>
            <p:cNvSpPr/>
            <p:nvPr/>
          </p:nvSpPr>
          <p:spPr>
            <a:xfrm flipH="1" rot="899946">
              <a:off x="90366" y="-44879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08" name="Google Shape;908;p81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909" name="Google Shape;909;p81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81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1" name="Google Shape;911;p81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12" name="Google Shape;912;p81"/>
          <p:cNvSpPr txBox="1"/>
          <p:nvPr>
            <p:ph hasCustomPrompt="1" type="title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3" name="Google Shape;913;p81"/>
          <p:cNvSpPr txBox="1"/>
          <p:nvPr>
            <p:ph idx="1" type="subTitle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4" name="Google Shape;914;p81"/>
          <p:cNvSpPr txBox="1"/>
          <p:nvPr>
            <p:ph hasCustomPrompt="1" idx="2" type="title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5" name="Google Shape;915;p81"/>
          <p:cNvSpPr txBox="1"/>
          <p:nvPr>
            <p:ph idx="3" type="subTitle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6" name="Google Shape;916;p81"/>
          <p:cNvSpPr txBox="1"/>
          <p:nvPr>
            <p:ph hasCustomPrompt="1" idx="4" type="title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917" name="Google Shape;917;p81"/>
          <p:cNvSpPr txBox="1"/>
          <p:nvPr>
            <p:ph idx="5" type="subTitle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8" name="Google Shape;918;p81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Google Shape;920;p82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921" name="Google Shape;921;p82"/>
            <p:cNvSpPr/>
            <p:nvPr/>
          </p:nvSpPr>
          <p:spPr>
            <a:xfrm>
              <a:off x="7529293" y="3837673"/>
              <a:ext cx="1233469" cy="997769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82"/>
            <p:cNvSpPr/>
            <p:nvPr/>
          </p:nvSpPr>
          <p:spPr>
            <a:xfrm>
              <a:off x="7261468" y="4248480"/>
              <a:ext cx="756717" cy="535287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23" name="Google Shape;923;p82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924" name="Google Shape;924;p8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5" name="Google Shape;925;p8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26" name="Google Shape;926;p8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927" name="Google Shape;927;p82"/>
          <p:cNvSpPr txBox="1"/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28" name="Google Shape;928;p82"/>
          <p:cNvSpPr txBox="1"/>
          <p:nvPr>
            <p:ph idx="1" type="subTitle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9" name="Google Shape;929;p82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2" name="Google Shape;932;p84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933" name="Google Shape;933;p84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84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84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84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84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84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84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1" name="Google Shape;941;p85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942" name="Google Shape;942;p85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943" name="Google Shape;943;p8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4" name="Google Shape;944;p8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5" name="Google Shape;945;p8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6" name="Google Shape;946;p8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7" name="Google Shape;947;p8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8" name="Google Shape;948;p8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49" name="Google Shape;949;p8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0" name="Google Shape;950;p8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1" name="Google Shape;951;p8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52" name="Google Shape;952;p8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953" name="Google Shape;953;p8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4" name="Google Shape;954;p8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5" name="Google Shape;955;p8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56" name="Google Shape;956;p8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8" name="Google Shape;958;p86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959" name="Google Shape;959;p86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960" name="Google Shape;960;p86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1" name="Google Shape;961;p86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2" name="Google Shape;962;p86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3" name="Google Shape;963;p86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4" name="Google Shape;964;p86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965" name="Google Shape;965;p86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6" name="Google Shape;966;p86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7" name="Google Shape;967;p86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8" name="Google Shape;968;p86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88"/>
          <p:cNvSpPr txBox="1"/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74" name="Google Shape;974;p88"/>
          <p:cNvSpPr txBox="1"/>
          <p:nvPr>
            <p:ph idx="1" type="subTitle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75" name="Google Shape;975;p88"/>
          <p:cNvSpPr txBox="1"/>
          <p:nvPr>
            <p:ph idx="2" type="ctrTitle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976" name="Google Shape;976;p88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977" name="Google Shape;977;p88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978" name="Google Shape;978;p88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88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88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1" name="Google Shape;981;p88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2" name="Google Shape;982;p88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3" name="Google Shape;983;p88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4" name="Google Shape;984;p88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85" name="Google Shape;985;p88"/>
            <p:cNvGrpSpPr/>
            <p:nvPr/>
          </p:nvGrpSpPr>
          <p:grpSpPr>
            <a:xfrm flipH="1" rot="-323156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986" name="Google Shape;986;p8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7" name="Google Shape;987;p8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89"/>
          <p:cNvSpPr txBox="1"/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90" name="Google Shape;990;p89"/>
          <p:cNvSpPr txBox="1"/>
          <p:nvPr>
            <p:ph hasCustomPrompt="1" idx="2" type="title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991" name="Google Shape;991;p89"/>
          <p:cNvSpPr txBox="1"/>
          <p:nvPr>
            <p:ph idx="1" type="subTitle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992" name="Google Shape;992;p89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993" name="Google Shape;993;p89"/>
            <p:cNvSpPr/>
            <p:nvPr/>
          </p:nvSpPr>
          <p:spPr>
            <a:xfrm flipH="1" rot="10800000">
              <a:off x="3690988" y="848215"/>
              <a:ext cx="1762097" cy="1627335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89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89"/>
            <p:cNvSpPr/>
            <p:nvPr/>
          </p:nvSpPr>
          <p:spPr>
            <a:xfrm flipH="1" rot="4849591">
              <a:off x="6045269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96" name="Google Shape;996;p89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997" name="Google Shape;997;p8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8" name="Google Shape;998;p8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9" name="Google Shape;999;p8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90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002" name="Google Shape;1002;p9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b="0" sz="3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003" name="Google Shape;1003;p90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004" name="Google Shape;1004;p90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005" name="Google Shape;1005;p90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6" name="Google Shape;1006;p90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7" name="Google Shape;1007;p90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08" name="Google Shape;1008;p90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09" name="Google Shape;1009;p90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10" name="Google Shape;1010;p90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011" name="Google Shape;1011;p90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2" name="Google Shape;1012;p90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3" name="Google Shape;1013;p90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4" name="Google Shape;1014;p90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90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90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7" name="Google Shape;1017;p90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8" name="Google Shape;1018;p90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9" name="Google Shape;1019;p90"/>
            <p:cNvSpPr/>
            <p:nvPr/>
          </p:nvSpPr>
          <p:spPr>
            <a:xfrm>
              <a:off x="8653163" y="4399500"/>
              <a:ext cx="210250" cy="180450"/>
            </a:xfrm>
            <a:custGeom>
              <a:rect b="b" l="l" r="r" t="t"/>
              <a:pathLst>
                <a:path extrusionOk="0" h="7218" w="841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91"/>
          <p:cNvSpPr txBox="1"/>
          <p:nvPr>
            <p:ph idx="1" type="subTitle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22" name="Google Shape;1022;p91"/>
          <p:cNvSpPr txBox="1"/>
          <p:nvPr>
            <p:ph idx="2" type="subTitle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023" name="Google Shape;1023;p91"/>
          <p:cNvSpPr txBox="1"/>
          <p:nvPr>
            <p:ph idx="3" type="subTitle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4" name="Google Shape;1024;p91"/>
          <p:cNvSpPr txBox="1"/>
          <p:nvPr>
            <p:ph idx="4" type="subTitle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5" name="Google Shape;1025;p9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026" name="Google Shape;1026;p91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027" name="Google Shape;1027;p91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028" name="Google Shape;1028;p9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9" name="Google Shape;1029;p9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0" name="Google Shape;1030;p9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1" name="Google Shape;1031;p9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2" name="Google Shape;1032;p9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3" name="Google Shape;1033;p9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9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35" name="Google Shape;1035;p91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91"/>
            <p:cNvSpPr/>
            <p:nvPr/>
          </p:nvSpPr>
          <p:spPr>
            <a:xfrm flipH="1" rot="899887">
              <a:off x="7964803" y="452677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oogle Shape;1038;p92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039" name="Google Shape;1039;p92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040" name="Google Shape;1040;p92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rect b="b" l="l" r="r" t="t"/>
                <a:pathLst>
                  <a:path extrusionOk="0" h="32626" w="3318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92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rect b="b" l="l" r="r" t="t"/>
                <a:pathLst>
                  <a:path extrusionOk="0" h="11357" w="1410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2" name="Google Shape;1042;p92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rect b="b" l="l" r="r" t="t"/>
                <a:pathLst>
                  <a:path extrusionOk="0" h="8153" w="9331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3" name="Google Shape;1043;p92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rect b="b" l="l" r="r" t="t"/>
                <a:pathLst>
                  <a:path extrusionOk="0" h="6178" w="7232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4" name="Google Shape;1044;p92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rect b="b" l="l" r="r" t="t"/>
                <a:pathLst>
                  <a:path extrusionOk="0" h="5509" w="5663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45" name="Google Shape;1045;p92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rect b="b" l="l" r="r" t="t"/>
              <a:pathLst>
                <a:path extrusionOk="0" h="25605" w="1496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46" name="Google Shape;1046;p92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047" name="Google Shape;1047;p92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rect b="b" l="l" r="r" t="t"/>
                <a:pathLst>
                  <a:path extrusionOk="0" h="6212" w="5625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8" name="Google Shape;1048;p92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rect b="b" l="l" r="r" t="t"/>
                <a:pathLst>
                  <a:path extrusionOk="0" h="7669" w="7086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9" name="Google Shape;1049;p92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rect b="b" l="l" r="r" t="t"/>
                <a:pathLst>
                  <a:path extrusionOk="0" h="6259" w="8011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92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rect b="b" l="l" r="r" t="t"/>
                <a:pathLst>
                  <a:path extrusionOk="0" h="5794" w="8319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92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rect b="b" l="l" r="r" t="t"/>
                <a:pathLst>
                  <a:path extrusionOk="0" h="3429" w="746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92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rect b="b" l="l" r="r" t="t"/>
                <a:pathLst>
                  <a:path extrusionOk="0" h="7302" w="5298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3" name="Google Shape;1053;p92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4" name="Google Shape;1054;p92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rect b="b" l="l" r="r" t="t"/>
                <a:pathLst>
                  <a:path extrusionOk="0" h="4485" w="8311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5" name="Google Shape;1055;p92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56" name="Google Shape;1056;p9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93"/>
          <p:cNvSpPr txBox="1"/>
          <p:nvPr>
            <p:ph idx="1" type="body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059" name="Google Shape;1059;p93"/>
          <p:cNvSpPr txBox="1"/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060" name="Google Shape;1060;p93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061" name="Google Shape;1061;p93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93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4" name="Google Shape;1064;p94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065" name="Google Shape;1065;p94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94"/>
            <p:cNvSpPr/>
            <p:nvPr/>
          </p:nvSpPr>
          <p:spPr>
            <a:xfrm>
              <a:off x="859744" y="3247549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94"/>
            <p:cNvSpPr/>
            <p:nvPr/>
          </p:nvSpPr>
          <p:spPr>
            <a:xfrm>
              <a:off x="458401" y="3863148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68" name="Google Shape;1068;p94"/>
            <p:cNvGrpSpPr/>
            <p:nvPr/>
          </p:nvGrpSpPr>
          <p:grpSpPr>
            <a:xfrm flipH="1" rot="375732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069" name="Google Shape;1069;p94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rect b="b" l="l" r="r" t="t"/>
                <a:pathLst>
                  <a:path extrusionOk="0" h="30160" w="33766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0" name="Google Shape;1070;p94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rect b="b" l="l" r="r" t="t"/>
                <a:pathLst>
                  <a:path extrusionOk="0" h="4213" w="5929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1" name="Google Shape;1071;p94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rect b="b" l="l" r="r" t="t"/>
                <a:pathLst>
                  <a:path extrusionOk="0" h="4190" w="5354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94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rect b="b" l="l" r="r" t="t"/>
                <a:pathLst>
                  <a:path extrusionOk="0" h="2771" w="304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3" name="Google Shape;1073;p94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rect b="b" l="l" r="r" t="t"/>
                <a:pathLst>
                  <a:path extrusionOk="0" h="5044" w="6869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074" name="Google Shape;1074;p94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95"/>
          <p:cNvSpPr txBox="1"/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77" name="Google Shape;1077;p95"/>
          <p:cNvSpPr txBox="1"/>
          <p:nvPr>
            <p:ph idx="1" type="subTitle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78" name="Google Shape;1078;p95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079" name="Google Shape;1079;p95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80" name="Google Shape;1080;p95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081" name="Google Shape;1081;p95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2" name="Google Shape;1082;p9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3" name="Google Shape;1083;p9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4" name="Google Shape;1084;p9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85" name="Google Shape;1085;p95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086" name="Google Shape;1086;p95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95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95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95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96"/>
          <p:cNvSpPr txBox="1"/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9144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092" name="Google Shape;1092;p96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093" name="Google Shape;1093;p96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96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96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96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97"/>
          <p:cNvSpPr txBox="1"/>
          <p:nvPr>
            <p:ph hasCustomPrompt="1" type="title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99" name="Google Shape;1099;p97"/>
          <p:cNvSpPr txBox="1"/>
          <p:nvPr>
            <p:ph idx="1" type="subTitle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100" name="Google Shape;1100;p97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101" name="Google Shape;1101;p97"/>
            <p:cNvSpPr/>
            <p:nvPr/>
          </p:nvSpPr>
          <p:spPr>
            <a:xfrm>
              <a:off x="203147" y="279995"/>
              <a:ext cx="1339397" cy="904184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02" name="Google Shape;1102;p97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103" name="Google Shape;1103;p97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4" name="Google Shape;1104;p97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5" name="Google Shape;1105;p97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6" name="Google Shape;1106;p97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7" name="Google Shape;1107;p97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8" name="Google Shape;1108;p97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09" name="Google Shape;1109;p97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99"/>
          <p:cNvSpPr txBox="1"/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13" name="Google Shape;1113;p99"/>
          <p:cNvSpPr txBox="1"/>
          <p:nvPr>
            <p:ph hasCustomPrompt="1" idx="2" type="title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4" name="Google Shape;1114;p99"/>
          <p:cNvSpPr txBox="1"/>
          <p:nvPr>
            <p:ph idx="1" type="subTitle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5" name="Google Shape;1115;p99"/>
          <p:cNvSpPr txBox="1"/>
          <p:nvPr>
            <p:ph idx="3" type="title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16" name="Google Shape;1116;p99"/>
          <p:cNvSpPr txBox="1"/>
          <p:nvPr>
            <p:ph hasCustomPrompt="1" idx="4" type="title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17" name="Google Shape;1117;p99"/>
          <p:cNvSpPr txBox="1"/>
          <p:nvPr>
            <p:ph idx="5" type="subTitle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8" name="Google Shape;1118;p99"/>
          <p:cNvSpPr txBox="1"/>
          <p:nvPr>
            <p:ph idx="6" type="title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19" name="Google Shape;1119;p99"/>
          <p:cNvSpPr txBox="1"/>
          <p:nvPr>
            <p:ph hasCustomPrompt="1" idx="7" type="title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0" name="Google Shape;1120;p99"/>
          <p:cNvSpPr txBox="1"/>
          <p:nvPr>
            <p:ph idx="8" type="subTitle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1" name="Google Shape;1121;p99"/>
          <p:cNvSpPr txBox="1"/>
          <p:nvPr>
            <p:ph idx="9" type="title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2" name="Google Shape;1122;p99"/>
          <p:cNvSpPr txBox="1"/>
          <p:nvPr>
            <p:ph hasCustomPrompt="1" idx="13" type="title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123" name="Google Shape;1123;p99"/>
          <p:cNvSpPr txBox="1"/>
          <p:nvPr>
            <p:ph idx="14" type="subTitle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4" name="Google Shape;1124;p99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125" name="Google Shape;1125;p99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126" name="Google Shape;1126;p99"/>
            <p:cNvGrpSpPr/>
            <p:nvPr/>
          </p:nvGrpSpPr>
          <p:grpSpPr>
            <a:xfrm flipH="1" rot="10800000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127" name="Google Shape;1127;p99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8" name="Google Shape;1128;p99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29" name="Google Shape;1129;p99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0" name="Google Shape;1130;p99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1" name="Google Shape;1131;p99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2" name="Google Shape;1132;p99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3" name="Google Shape;1133;p99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4" name="Google Shape;1134;p99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135" name="Google Shape;1135;p99"/>
              <p:cNvSpPr/>
              <p:nvPr/>
            </p:nvSpPr>
            <p:spPr>
              <a:xfrm flipH="1" rot="1147657">
                <a:off x="371721" y="698980"/>
                <a:ext cx="117858" cy="106018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99"/>
              <p:cNvSpPr/>
              <p:nvPr/>
            </p:nvSpPr>
            <p:spPr>
              <a:xfrm flipH="1" rot="1147657">
                <a:off x="664641" y="835397"/>
                <a:ext cx="100907" cy="9092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7" name="Google Shape;1137;p99"/>
              <p:cNvSpPr/>
              <p:nvPr/>
            </p:nvSpPr>
            <p:spPr>
              <a:xfrm flipH="1" rot="1147812">
                <a:off x="583934" y="54780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8" name="Google Shape;1138;p99"/>
              <p:cNvSpPr/>
              <p:nvPr/>
            </p:nvSpPr>
            <p:spPr>
              <a:xfrm flipH="1" rot="1147657">
                <a:off x="332742" y="335855"/>
                <a:ext cx="195822" cy="167975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"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0"/>
          <p:cNvSpPr txBox="1"/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41" name="Google Shape;1141;p100"/>
          <p:cNvSpPr txBox="1"/>
          <p:nvPr>
            <p:ph hasCustomPrompt="1" idx="2" type="title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42" name="Google Shape;1142;p100"/>
          <p:cNvSpPr txBox="1"/>
          <p:nvPr>
            <p:ph idx="1" type="subTitle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43" name="Google Shape;1143;p100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144" name="Google Shape;1144;p100"/>
            <p:cNvSpPr/>
            <p:nvPr/>
          </p:nvSpPr>
          <p:spPr>
            <a:xfrm flipH="1" rot="10800000">
              <a:off x="861925" y="1774656"/>
              <a:ext cx="1769861" cy="163455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45" name="Google Shape;1145;p100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146" name="Google Shape;1146;p100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7" name="Google Shape;1147;p100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8" name="Google Shape;1148;p100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9" name="Google Shape;1149;p100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0" name="Google Shape;1150;p100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1" name="Google Shape;1151;p100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2" name="Google Shape;1152;p100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3" name="Google Shape;1153;p100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154" name="Google Shape;1154;p100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100"/>
            <p:cNvSpPr/>
            <p:nvPr/>
          </p:nvSpPr>
          <p:spPr>
            <a:xfrm flipH="1" rot="899946">
              <a:off x="4723941" y="442833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"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7" name="Google Shape;1157;p101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158" name="Google Shape;1158;p101"/>
            <p:cNvSpPr/>
            <p:nvPr/>
          </p:nvSpPr>
          <p:spPr>
            <a:xfrm flipH="1" rot="10800000">
              <a:off x="6709650" y="1564461"/>
              <a:ext cx="1759341" cy="1624789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159" name="Google Shape;1159;p101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160" name="Google Shape;1160;p101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161" name="Google Shape;1161;p101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rect b="b" l="l" r="r" t="t"/>
                  <a:pathLst>
                    <a:path extrusionOk="0" h="7302" w="5298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2" name="Google Shape;1162;p101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rect b="b" l="l" r="r" t="t"/>
                  <a:pathLst>
                    <a:path extrusionOk="0" h="5327" w="956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3" name="Google Shape;1163;p101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rect b="b" l="l" r="r" t="t"/>
                  <a:pathLst>
                    <a:path extrusionOk="0" h="4485" w="8311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4" name="Google Shape;1164;p101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rect b="b" l="l" r="r" t="t"/>
                  <a:pathLst>
                    <a:path extrusionOk="0" h="4783" w="7864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65" name="Google Shape;1165;p101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6" name="Google Shape;1166;p101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167" name="Google Shape;1167;p101"/>
          <p:cNvSpPr txBox="1"/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68" name="Google Shape;1168;p101"/>
          <p:cNvSpPr txBox="1"/>
          <p:nvPr>
            <p:ph hasCustomPrompt="1" idx="2" type="title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69" name="Google Shape;1169;p101"/>
          <p:cNvSpPr txBox="1"/>
          <p:nvPr>
            <p:ph idx="1" type="subTitle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10001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"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1" name="Google Shape;1171;p102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172" name="Google Shape;1172;p102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102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102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5" name="Google Shape;1175;p102"/>
          <p:cNvSpPr txBox="1"/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76" name="Google Shape;1176;p102"/>
          <p:cNvSpPr txBox="1"/>
          <p:nvPr>
            <p:ph hasCustomPrompt="1" idx="2" type="title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77" name="Google Shape;1177;p102"/>
          <p:cNvSpPr txBox="1"/>
          <p:nvPr>
            <p:ph idx="1" type="subTitle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178" name="Shape 1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" name="Google Shape;1179;p103"/>
          <p:cNvSpPr txBox="1"/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80" name="Google Shape;1180;p103"/>
          <p:cNvSpPr txBox="1"/>
          <p:nvPr>
            <p:ph idx="1" type="subTitle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1181" name="Google Shape;1181;p103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182" name="Google Shape;1182;p103"/>
            <p:cNvSpPr/>
            <p:nvPr/>
          </p:nvSpPr>
          <p:spPr>
            <a:xfrm flipH="1">
              <a:off x="405093" y="500084"/>
              <a:ext cx="506235" cy="434247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103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103"/>
            <p:cNvSpPr/>
            <p:nvPr/>
          </p:nvSpPr>
          <p:spPr>
            <a:xfrm flipH="1">
              <a:off x="911329" y="881679"/>
              <a:ext cx="260863" cy="23505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103"/>
            <p:cNvSpPr/>
            <p:nvPr/>
          </p:nvSpPr>
          <p:spPr>
            <a:xfrm flipH="1">
              <a:off x="791351" y="226883"/>
              <a:ext cx="190751" cy="171867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0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10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190" name="Google Shape;1190;p105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191" name="Google Shape;1191;p105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105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105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105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106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7" name="Google Shape;1197;p106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10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07"/>
          <p:cNvSpPr/>
          <p:nvPr/>
        </p:nvSpPr>
        <p:spPr>
          <a:xfrm rot="-453958">
            <a:off x="736588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107"/>
          <p:cNvSpPr/>
          <p:nvPr/>
        </p:nvSpPr>
        <p:spPr>
          <a:xfrm flipH="1" rot="453958">
            <a:off x="7454513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2" name="Google Shape;1202;p10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4_1"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08"/>
          <p:cNvSpPr/>
          <p:nvPr/>
        </p:nvSpPr>
        <p:spPr>
          <a:xfrm flipH="1">
            <a:off x="394395" y="463000"/>
            <a:ext cx="1161831" cy="644689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10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109"/>
          <p:cNvSpPr txBox="1"/>
          <p:nvPr>
            <p:ph idx="1" type="subTitle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8" name="Google Shape;1208;p109"/>
          <p:cNvSpPr txBox="1"/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209" name="Google Shape;1209;p109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210" name="Google Shape;1210;p109"/>
            <p:cNvSpPr/>
            <p:nvPr/>
          </p:nvSpPr>
          <p:spPr>
            <a:xfrm>
              <a:off x="6501025" y="2106525"/>
              <a:ext cx="728400" cy="722450"/>
            </a:xfrm>
            <a:custGeom>
              <a:rect b="b" l="l" r="r" t="t"/>
              <a:pathLst>
                <a:path extrusionOk="0" h="28898" w="29136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109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109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109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10"/>
          <p:cNvSpPr/>
          <p:nvPr/>
        </p:nvSpPr>
        <p:spPr>
          <a:xfrm rot="5400000">
            <a:off x="4360837" y="600191"/>
            <a:ext cx="4388254" cy="4052698"/>
          </a:xfrm>
          <a:custGeom>
            <a:rect b="b" l="l" r="r" t="t"/>
            <a:pathLst>
              <a:path extrusionOk="0" h="20782" w="22503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6" name="Google Shape;1216;p110"/>
          <p:cNvSpPr txBox="1"/>
          <p:nvPr>
            <p:ph idx="1" type="subTitle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217" name="Google Shape;1217;p110"/>
          <p:cNvSpPr txBox="1"/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111"/>
          <p:cNvSpPr txBox="1"/>
          <p:nvPr>
            <p:ph idx="1" type="subTitle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0" name="Google Shape;1220;p111"/>
          <p:cNvSpPr txBox="1"/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112"/>
          <p:cNvSpPr txBox="1"/>
          <p:nvPr>
            <p:ph idx="1" type="body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223" name="Google Shape;1223;p112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224" name="Google Shape;1224;p112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225" name="Google Shape;1225;p112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226" name="Google Shape;1226;p112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7" name="Google Shape;1227;p112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8" name="Google Shape;1228;p112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9" name="Google Shape;1229;p112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0" name="Google Shape;1230;p112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1" name="Google Shape;1231;p112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2" name="Google Shape;1232;p112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3" name="Google Shape;1233;p112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4" name="Google Shape;1234;p112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35" name="Google Shape;1235;p112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236" name="Google Shape;1236;p112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7" name="Google Shape;1237;p112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8" name="Google Shape;1238;p112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9" name="Google Shape;1239;p112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"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13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2" name="Google Shape;1242;p113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3" name="Google Shape;1243;p113"/>
          <p:cNvSpPr txBox="1"/>
          <p:nvPr>
            <p:ph idx="1" type="body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244" name="Google Shape;1244;p11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6" name="Google Shape;1246;p114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247" name="Google Shape;1247;p114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114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114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114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1" name="Google Shape;1251;p114"/>
          <p:cNvSpPr txBox="1"/>
          <p:nvPr>
            <p:ph idx="1" type="subTitle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252" name="Google Shape;1252;p114"/>
          <p:cNvSpPr txBox="1"/>
          <p:nvPr>
            <p:ph idx="2" type="subTitle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253" name="Google Shape;1253;p114"/>
          <p:cNvSpPr txBox="1"/>
          <p:nvPr>
            <p:ph idx="3" type="subTitle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4" name="Google Shape;1254;p114"/>
          <p:cNvSpPr txBox="1"/>
          <p:nvPr>
            <p:ph idx="4" type="subTitle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5" name="Google Shape;1255;p11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56" name="Google Shape;1256;p114"/>
          <p:cNvSpPr txBox="1"/>
          <p:nvPr>
            <p:ph idx="5" type="subTitle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8" name="Google Shape;1258;p115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259" name="Google Shape;1259;p115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115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115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2" name="Google Shape;1262;p115"/>
          <p:cNvSpPr/>
          <p:nvPr/>
        </p:nvSpPr>
        <p:spPr>
          <a:xfrm rot="-698491">
            <a:off x="777440" y="619604"/>
            <a:ext cx="728576" cy="305163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115"/>
          <p:cNvSpPr txBox="1"/>
          <p:nvPr>
            <p:ph idx="1" type="subTitle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264" name="Google Shape;1264;p115"/>
          <p:cNvSpPr txBox="1"/>
          <p:nvPr>
            <p:ph idx="2" type="subTitle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265" name="Google Shape;1265;p11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7" name="Google Shape;1267;p116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268" name="Google Shape;1268;p116"/>
            <p:cNvSpPr/>
            <p:nvPr/>
          </p:nvSpPr>
          <p:spPr>
            <a:xfrm>
              <a:off x="6699969" y="3452474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116"/>
            <p:cNvSpPr/>
            <p:nvPr/>
          </p:nvSpPr>
          <p:spPr>
            <a:xfrm>
              <a:off x="6298626" y="4068073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0" name="Google Shape;1270;p116"/>
          <p:cNvSpPr txBox="1"/>
          <p:nvPr>
            <p:ph idx="1" type="subTitle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271" name="Google Shape;1271;p116"/>
          <p:cNvSpPr txBox="1"/>
          <p:nvPr>
            <p:ph idx="2" type="subTitle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/>
        </p:txBody>
      </p:sp>
      <p:sp>
        <p:nvSpPr>
          <p:cNvPr id="1272" name="Google Shape;1272;p11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17"/>
          <p:cNvSpPr txBox="1"/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75" name="Google Shape;1275;p117"/>
          <p:cNvSpPr txBox="1"/>
          <p:nvPr>
            <p:ph idx="1" type="subTitle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6" name="Google Shape;1276;p117"/>
          <p:cNvSpPr txBox="1"/>
          <p:nvPr>
            <p:ph idx="2" type="title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77" name="Google Shape;1277;p117"/>
          <p:cNvSpPr txBox="1"/>
          <p:nvPr>
            <p:ph idx="3" type="subTitle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8" name="Google Shape;1278;p117"/>
          <p:cNvSpPr txBox="1"/>
          <p:nvPr>
            <p:ph idx="4" type="title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79" name="Google Shape;1279;p117"/>
          <p:cNvSpPr txBox="1"/>
          <p:nvPr>
            <p:ph idx="5" type="subTitle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0" name="Google Shape;1280;p117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81" name="Google Shape;1281;p117"/>
          <p:cNvSpPr/>
          <p:nvPr/>
        </p:nvSpPr>
        <p:spPr>
          <a:xfrm rot="-1505648">
            <a:off x="4111228" y="4272930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2" name="Google Shape;1282;p117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283" name="Google Shape;1283;p117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117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117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18"/>
          <p:cNvSpPr txBox="1"/>
          <p:nvPr>
            <p:ph idx="1" type="subTitle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8" name="Google Shape;1288;p118"/>
          <p:cNvSpPr txBox="1"/>
          <p:nvPr>
            <p:ph idx="2" type="subTitle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9" name="Google Shape;1289;p118"/>
          <p:cNvSpPr txBox="1"/>
          <p:nvPr>
            <p:ph idx="3" type="subTitle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0" name="Google Shape;1290;p11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291" name="Google Shape;1291;p118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292" name="Google Shape;1292;p118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118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118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118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118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118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118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119"/>
          <p:cNvSpPr txBox="1"/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01" name="Google Shape;1301;p119"/>
          <p:cNvSpPr txBox="1"/>
          <p:nvPr>
            <p:ph idx="1" type="subTitle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2" name="Google Shape;1302;p119"/>
          <p:cNvSpPr txBox="1"/>
          <p:nvPr>
            <p:ph idx="2" type="title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03" name="Google Shape;1303;p119"/>
          <p:cNvSpPr txBox="1"/>
          <p:nvPr>
            <p:ph idx="3" type="subTitle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4" name="Google Shape;1304;p119"/>
          <p:cNvSpPr txBox="1"/>
          <p:nvPr>
            <p:ph idx="4" type="title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05" name="Google Shape;1305;p119"/>
          <p:cNvSpPr txBox="1"/>
          <p:nvPr>
            <p:ph idx="5" type="subTitle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6" name="Google Shape;1306;p119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8" name="Google Shape;1308;p120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309" name="Google Shape;1309;p120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120"/>
            <p:cNvSpPr/>
            <p:nvPr/>
          </p:nvSpPr>
          <p:spPr>
            <a:xfrm flipH="1" rot="453958">
              <a:off x="7454513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11" name="Google Shape;1311;p120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312" name="Google Shape;1312;p120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3" name="Google Shape;1313;p120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4" name="Google Shape;1314;p120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5" name="Google Shape;1315;p120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6" name="Google Shape;1316;p120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317" name="Google Shape;1317;p12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12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12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0" name="Google Shape;1320;p12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1" name="Google Shape;1321;p12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2" name="Google Shape;1322;p12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3" name="Google Shape;1323;p12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24" name="Google Shape;1324;p120"/>
          <p:cNvSpPr txBox="1"/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25" name="Google Shape;1325;p120"/>
          <p:cNvSpPr txBox="1"/>
          <p:nvPr>
            <p:ph idx="1" type="subTitle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6" name="Google Shape;1326;p120"/>
          <p:cNvSpPr txBox="1"/>
          <p:nvPr>
            <p:ph idx="2" type="title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27" name="Google Shape;1327;p120"/>
          <p:cNvSpPr txBox="1"/>
          <p:nvPr>
            <p:ph idx="3" type="subTitle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8" name="Google Shape;1328;p120"/>
          <p:cNvSpPr txBox="1"/>
          <p:nvPr>
            <p:ph idx="4" type="title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29" name="Google Shape;1329;p120"/>
          <p:cNvSpPr txBox="1"/>
          <p:nvPr>
            <p:ph idx="5" type="subTitle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0" name="Google Shape;1330;p120"/>
          <p:cNvSpPr txBox="1"/>
          <p:nvPr>
            <p:ph idx="6" type="title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31" name="Google Shape;1331;p120"/>
          <p:cNvSpPr txBox="1"/>
          <p:nvPr>
            <p:ph idx="7" type="subTitle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2" name="Google Shape;1332;p120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121"/>
          <p:cNvSpPr txBox="1"/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35" name="Google Shape;1335;p121"/>
          <p:cNvSpPr txBox="1"/>
          <p:nvPr>
            <p:ph idx="1" type="subTitle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6" name="Google Shape;1336;p121"/>
          <p:cNvSpPr txBox="1"/>
          <p:nvPr>
            <p:ph idx="2" type="title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37" name="Google Shape;1337;p121"/>
          <p:cNvSpPr txBox="1"/>
          <p:nvPr>
            <p:ph idx="3" type="subTitle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8" name="Google Shape;1338;p121"/>
          <p:cNvSpPr txBox="1"/>
          <p:nvPr>
            <p:ph idx="4" type="title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39" name="Google Shape;1339;p121"/>
          <p:cNvSpPr txBox="1"/>
          <p:nvPr>
            <p:ph idx="5" type="subTitle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0" name="Google Shape;1340;p121"/>
          <p:cNvSpPr txBox="1"/>
          <p:nvPr>
            <p:ph idx="6" type="title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41" name="Google Shape;1341;p121"/>
          <p:cNvSpPr txBox="1"/>
          <p:nvPr>
            <p:ph idx="7" type="subTitle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2" name="Google Shape;1342;p121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343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4" name="Google Shape;1344;p122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345" name="Google Shape;1345;p122"/>
            <p:cNvGrpSpPr/>
            <p:nvPr/>
          </p:nvGrpSpPr>
          <p:grpSpPr>
            <a:xfrm flipH="1" rot="5557456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346" name="Google Shape;1346;p12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12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8" name="Google Shape;1348;p12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9" name="Google Shape;1349;p12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0" name="Google Shape;1350;p12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1" name="Google Shape;1351;p12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12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53" name="Google Shape;1353;p122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122"/>
            <p:cNvSpPr/>
            <p:nvPr/>
          </p:nvSpPr>
          <p:spPr>
            <a:xfrm flipH="1" rot="899887">
              <a:off x="10753" y="-12993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5" name="Google Shape;1355;p122"/>
          <p:cNvSpPr txBox="1"/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56" name="Google Shape;1356;p122"/>
          <p:cNvSpPr txBox="1"/>
          <p:nvPr>
            <p:ph idx="1" type="subTitle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7" name="Google Shape;1357;p122"/>
          <p:cNvSpPr txBox="1"/>
          <p:nvPr>
            <p:ph idx="2" type="title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58" name="Google Shape;1358;p122"/>
          <p:cNvSpPr txBox="1"/>
          <p:nvPr>
            <p:ph idx="3" type="subTitle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9" name="Google Shape;1359;p122"/>
          <p:cNvSpPr txBox="1"/>
          <p:nvPr>
            <p:ph idx="4" type="title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60" name="Google Shape;1360;p122"/>
          <p:cNvSpPr txBox="1"/>
          <p:nvPr>
            <p:ph idx="5" type="subTitle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1" name="Google Shape;1361;p122"/>
          <p:cNvSpPr txBox="1"/>
          <p:nvPr>
            <p:ph idx="6" type="title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62" name="Google Shape;1362;p122"/>
          <p:cNvSpPr txBox="1"/>
          <p:nvPr>
            <p:ph idx="7" type="subTitle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3" name="Google Shape;1363;p122"/>
          <p:cNvSpPr txBox="1"/>
          <p:nvPr>
            <p:ph idx="8" type="title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64" name="Google Shape;1364;p122"/>
          <p:cNvSpPr txBox="1"/>
          <p:nvPr>
            <p:ph idx="9" type="subTitle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5" name="Google Shape;1365;p122"/>
          <p:cNvSpPr txBox="1"/>
          <p:nvPr>
            <p:ph idx="13" type="title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66" name="Google Shape;1366;p122"/>
          <p:cNvSpPr txBox="1"/>
          <p:nvPr>
            <p:ph idx="14" type="subTitle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7" name="Google Shape;1367;p122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oogle Shape;1369;p123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370" name="Google Shape;1370;p123"/>
            <p:cNvSpPr/>
            <p:nvPr/>
          </p:nvSpPr>
          <p:spPr>
            <a:xfrm>
              <a:off x="5655000" y="2294500"/>
              <a:ext cx="698125" cy="721450"/>
            </a:xfrm>
            <a:custGeom>
              <a:rect b="b" l="l" r="r" t="t"/>
              <a:pathLst>
                <a:path extrusionOk="0" h="28858" w="27925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123"/>
            <p:cNvSpPr/>
            <p:nvPr/>
          </p:nvSpPr>
          <p:spPr>
            <a:xfrm>
              <a:off x="6220725" y="2815575"/>
              <a:ext cx="140625" cy="155300"/>
            </a:xfrm>
            <a:custGeom>
              <a:rect b="b" l="l" r="r" t="t"/>
              <a:pathLst>
                <a:path extrusionOk="0" h="6212" w="5625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123"/>
            <p:cNvSpPr/>
            <p:nvPr/>
          </p:nvSpPr>
          <p:spPr>
            <a:xfrm>
              <a:off x="6227475" y="2892450"/>
              <a:ext cx="177150" cy="191725"/>
            </a:xfrm>
            <a:custGeom>
              <a:rect b="b" l="l" r="r" t="t"/>
              <a:pathLst>
                <a:path extrusionOk="0" h="7669" w="7086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123"/>
            <p:cNvSpPr/>
            <p:nvPr/>
          </p:nvSpPr>
          <p:spPr>
            <a:xfrm>
              <a:off x="5979725" y="3001125"/>
              <a:ext cx="200275" cy="156475"/>
            </a:xfrm>
            <a:custGeom>
              <a:rect b="b" l="l" r="r" t="t"/>
              <a:pathLst>
                <a:path extrusionOk="0" h="6259" w="8011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123"/>
            <p:cNvSpPr/>
            <p:nvPr/>
          </p:nvSpPr>
          <p:spPr>
            <a:xfrm>
              <a:off x="5998575" y="2897775"/>
              <a:ext cx="207975" cy="144850"/>
            </a:xfrm>
            <a:custGeom>
              <a:rect b="b" l="l" r="r" t="t"/>
              <a:pathLst>
                <a:path extrusionOk="0" h="5794" w="8319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123"/>
            <p:cNvSpPr/>
            <p:nvPr/>
          </p:nvSpPr>
          <p:spPr>
            <a:xfrm>
              <a:off x="6029300" y="2796125"/>
              <a:ext cx="186500" cy="85725"/>
            </a:xfrm>
            <a:custGeom>
              <a:rect b="b" l="l" r="r" t="t"/>
              <a:pathLst>
                <a:path extrusionOk="0" h="3429" w="746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123"/>
            <p:cNvSpPr/>
            <p:nvPr/>
          </p:nvSpPr>
          <p:spPr>
            <a:xfrm>
              <a:off x="5866025" y="2863275"/>
              <a:ext cx="132450" cy="182550"/>
            </a:xfrm>
            <a:custGeom>
              <a:rect b="b" l="l" r="r" t="t"/>
              <a:pathLst>
                <a:path extrusionOk="0" h="7302" w="5298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123"/>
            <p:cNvSpPr/>
            <p:nvPr/>
          </p:nvSpPr>
          <p:spPr>
            <a:xfrm>
              <a:off x="5851725" y="2689525"/>
              <a:ext cx="239000" cy="133175"/>
            </a:xfrm>
            <a:custGeom>
              <a:rect b="b" l="l" r="r" t="t"/>
              <a:pathLst>
                <a:path extrusionOk="0" h="5327" w="956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123"/>
            <p:cNvSpPr/>
            <p:nvPr/>
          </p:nvSpPr>
          <p:spPr>
            <a:xfrm>
              <a:off x="6106050" y="2649400"/>
              <a:ext cx="207775" cy="112125"/>
            </a:xfrm>
            <a:custGeom>
              <a:rect b="b" l="l" r="r" t="t"/>
              <a:pathLst>
                <a:path extrusionOk="0" h="4485" w="8311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123"/>
            <p:cNvSpPr/>
            <p:nvPr/>
          </p:nvSpPr>
          <p:spPr>
            <a:xfrm>
              <a:off x="5985875" y="2547500"/>
              <a:ext cx="196600" cy="119575"/>
            </a:xfrm>
            <a:custGeom>
              <a:rect b="b" l="l" r="r" t="t"/>
              <a:pathLst>
                <a:path extrusionOk="0" h="4783" w="7864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80" name="Google Shape;1380;p123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1" name="Google Shape;1381;p123"/>
          <p:cNvSpPr txBox="1"/>
          <p:nvPr>
            <p:ph idx="1" type="subTitle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2" name="Google Shape;1382;p123"/>
          <p:cNvSpPr txBox="1"/>
          <p:nvPr>
            <p:ph hasCustomPrompt="1" idx="2" type="title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3" name="Google Shape;1383;p123"/>
          <p:cNvSpPr txBox="1"/>
          <p:nvPr>
            <p:ph idx="3" type="subTitle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4" name="Google Shape;1384;p123"/>
          <p:cNvSpPr txBox="1"/>
          <p:nvPr>
            <p:ph hasCustomPrompt="1" idx="4" type="title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85" name="Google Shape;1385;p123"/>
          <p:cNvSpPr txBox="1"/>
          <p:nvPr>
            <p:ph idx="5" type="subTitle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7" name="Google Shape;1387;p124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388" name="Google Shape;1388;p124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124"/>
            <p:cNvSpPr/>
            <p:nvPr/>
          </p:nvSpPr>
          <p:spPr>
            <a:xfrm flipH="1" rot="899946">
              <a:off x="90366" y="-44879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90" name="Google Shape;1390;p124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391" name="Google Shape;1391;p124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2" name="Google Shape;1392;p124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3" name="Google Shape;1393;p124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94" name="Google Shape;1394;p124"/>
          <p:cNvSpPr txBox="1"/>
          <p:nvPr>
            <p:ph hasCustomPrompt="1" type="title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5" name="Google Shape;1395;p124"/>
          <p:cNvSpPr txBox="1"/>
          <p:nvPr>
            <p:ph idx="1" type="subTitle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6" name="Google Shape;1396;p124"/>
          <p:cNvSpPr txBox="1"/>
          <p:nvPr>
            <p:ph hasCustomPrompt="1" idx="2" type="title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7" name="Google Shape;1397;p124"/>
          <p:cNvSpPr txBox="1"/>
          <p:nvPr>
            <p:ph idx="3" type="subTitle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8" name="Google Shape;1398;p124"/>
          <p:cNvSpPr txBox="1"/>
          <p:nvPr>
            <p:ph hasCustomPrompt="1" idx="4" type="title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399" name="Google Shape;1399;p124"/>
          <p:cNvSpPr txBox="1"/>
          <p:nvPr>
            <p:ph idx="5" type="subTitle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0" name="Google Shape;1400;p124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" name="Google Shape;1402;p125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403" name="Google Shape;1403;p125"/>
            <p:cNvSpPr/>
            <p:nvPr/>
          </p:nvSpPr>
          <p:spPr>
            <a:xfrm>
              <a:off x="7529293" y="3837673"/>
              <a:ext cx="1233469" cy="997769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125"/>
            <p:cNvSpPr/>
            <p:nvPr/>
          </p:nvSpPr>
          <p:spPr>
            <a:xfrm>
              <a:off x="7261468" y="4248480"/>
              <a:ext cx="756717" cy="535287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05" name="Google Shape;1405;p125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406" name="Google Shape;1406;p125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7" name="Google Shape;1407;p125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8" name="Google Shape;1408;p125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409" name="Google Shape;1409;p125"/>
          <p:cNvSpPr txBox="1"/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10" name="Google Shape;1410;p125"/>
          <p:cNvSpPr txBox="1"/>
          <p:nvPr>
            <p:ph idx="1" type="subTitle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41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3" name="Google Shape;1413;p127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414" name="Google Shape;1414;p127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127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127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127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127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127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127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2" name="Google Shape;1422;p128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423" name="Google Shape;1423;p128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424" name="Google Shape;1424;p128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128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6" name="Google Shape;1426;p128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7" name="Google Shape;1427;p128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8" name="Google Shape;1428;p128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9" name="Google Shape;1429;p128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0" name="Google Shape;1430;p128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1" name="Google Shape;1431;p128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2" name="Google Shape;1432;p128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3" name="Google Shape;1433;p128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434" name="Google Shape;1434;p128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5" name="Google Shape;1435;p128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6" name="Google Shape;1436;p128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128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9" name="Google Shape;1439;p129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440" name="Google Shape;1440;p129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441" name="Google Shape;1441;p129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2" name="Google Shape;1442;p129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3" name="Google Shape;1443;p129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4" name="Google Shape;1444;p129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45" name="Google Shape;1445;p129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446" name="Google Shape;1446;p129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7" name="Google Shape;1447;p129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8" name="Google Shape;1448;p129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49" name="Google Shape;1449;p129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p131"/>
          <p:cNvSpPr txBox="1"/>
          <p:nvPr>
            <p:ph type="ctrTitle"/>
          </p:nvPr>
        </p:nvSpPr>
        <p:spPr>
          <a:xfrm>
            <a:off x="2181100" y="88635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455" name="Google Shape;1455;p131"/>
          <p:cNvSpPr txBox="1"/>
          <p:nvPr>
            <p:ph idx="1" type="subTitle"/>
          </p:nvPr>
        </p:nvSpPr>
        <p:spPr>
          <a:xfrm>
            <a:off x="1802025" y="3650700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56" name="Google Shape;1456;p131"/>
          <p:cNvSpPr txBox="1"/>
          <p:nvPr>
            <p:ph idx="2" type="ctrTitle"/>
          </p:nvPr>
        </p:nvSpPr>
        <p:spPr>
          <a:xfrm>
            <a:off x="870200" y="2763450"/>
            <a:ext cx="7403700" cy="5793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grpSp>
        <p:nvGrpSpPr>
          <p:cNvPr id="1457" name="Google Shape;1457;p131"/>
          <p:cNvGrpSpPr/>
          <p:nvPr/>
        </p:nvGrpSpPr>
        <p:grpSpPr>
          <a:xfrm>
            <a:off x="248270" y="164228"/>
            <a:ext cx="8635431" cy="4743033"/>
            <a:chOff x="248270" y="164228"/>
            <a:chExt cx="8635431" cy="4743033"/>
          </a:xfrm>
        </p:grpSpPr>
        <p:grpSp>
          <p:nvGrpSpPr>
            <p:cNvPr id="1458" name="Google Shape;1458;p131"/>
            <p:cNvGrpSpPr/>
            <p:nvPr/>
          </p:nvGrpSpPr>
          <p:grpSpPr>
            <a:xfrm>
              <a:off x="7974092" y="3900240"/>
              <a:ext cx="909609" cy="1007021"/>
              <a:chOff x="4302200" y="1018850"/>
              <a:chExt cx="684225" cy="757500"/>
            </a:xfrm>
          </p:grpSpPr>
          <p:sp>
            <p:nvSpPr>
              <p:cNvPr id="1459" name="Google Shape;1459;p131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0" name="Google Shape;1460;p131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1" name="Google Shape;1461;p131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2" name="Google Shape;1462;p131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3" name="Google Shape;1463;p131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4" name="Google Shape;1464;p131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5" name="Google Shape;1465;p131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6" name="Google Shape;1466;p131"/>
            <p:cNvGrpSpPr/>
            <p:nvPr/>
          </p:nvGrpSpPr>
          <p:grpSpPr>
            <a:xfrm flipH="1" rot="-323156">
              <a:off x="259530" y="187412"/>
              <a:ext cx="506402" cy="263748"/>
              <a:chOff x="4211975" y="3407700"/>
              <a:chExt cx="312100" cy="162550"/>
            </a:xfrm>
          </p:grpSpPr>
          <p:sp>
            <p:nvSpPr>
              <p:cNvPr id="1467" name="Google Shape;1467;p13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8" name="Google Shape;1468;p13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p132"/>
          <p:cNvSpPr txBox="1"/>
          <p:nvPr>
            <p:ph type="title"/>
          </p:nvPr>
        </p:nvSpPr>
        <p:spPr>
          <a:xfrm>
            <a:off x="720000" y="2761188"/>
            <a:ext cx="7704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71" name="Google Shape;1471;p132"/>
          <p:cNvSpPr txBox="1"/>
          <p:nvPr>
            <p:ph hasCustomPrompt="1" idx="2" type="title"/>
          </p:nvPr>
        </p:nvSpPr>
        <p:spPr>
          <a:xfrm>
            <a:off x="2996550" y="12409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72" name="Google Shape;1472;p132"/>
          <p:cNvSpPr txBox="1"/>
          <p:nvPr>
            <p:ph idx="1" type="subTitle"/>
          </p:nvPr>
        </p:nvSpPr>
        <p:spPr>
          <a:xfrm>
            <a:off x="1802125" y="3602988"/>
            <a:ext cx="5540100" cy="500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473" name="Google Shape;1473;p132"/>
          <p:cNvGrpSpPr/>
          <p:nvPr/>
        </p:nvGrpSpPr>
        <p:grpSpPr>
          <a:xfrm>
            <a:off x="367532" y="613264"/>
            <a:ext cx="6517485" cy="1862286"/>
            <a:chOff x="367532" y="613264"/>
            <a:chExt cx="6517485" cy="1862286"/>
          </a:xfrm>
        </p:grpSpPr>
        <p:sp>
          <p:nvSpPr>
            <p:cNvPr id="1474" name="Google Shape;1474;p132"/>
            <p:cNvSpPr/>
            <p:nvPr/>
          </p:nvSpPr>
          <p:spPr>
            <a:xfrm flipH="1" rot="10800000">
              <a:off x="3690988" y="848215"/>
              <a:ext cx="1762097" cy="1627335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132"/>
            <p:cNvSpPr/>
            <p:nvPr/>
          </p:nvSpPr>
          <p:spPr>
            <a:xfrm rot="-4849591">
              <a:off x="2634244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132"/>
            <p:cNvSpPr/>
            <p:nvPr/>
          </p:nvSpPr>
          <p:spPr>
            <a:xfrm flipH="1" rot="4849591">
              <a:off x="6045269" y="1183504"/>
              <a:ext cx="464554" cy="1155669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77" name="Google Shape;1477;p132"/>
            <p:cNvGrpSpPr/>
            <p:nvPr/>
          </p:nvGrpSpPr>
          <p:grpSpPr>
            <a:xfrm>
              <a:off x="367532" y="613264"/>
              <a:ext cx="1058211" cy="1138064"/>
              <a:chOff x="6882175" y="2207400"/>
              <a:chExt cx="465475" cy="500600"/>
            </a:xfrm>
          </p:grpSpPr>
          <p:sp>
            <p:nvSpPr>
              <p:cNvPr id="1478" name="Google Shape;1478;p13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9" name="Google Shape;1479;p13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0" name="Google Shape;1480;p13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p133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483" name="Google Shape;1483;p133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 SemiBold"/>
              <a:buNone/>
              <a:defRPr b="0" sz="3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484" name="Google Shape;1484;p133"/>
          <p:cNvGrpSpPr/>
          <p:nvPr/>
        </p:nvGrpSpPr>
        <p:grpSpPr>
          <a:xfrm>
            <a:off x="317068" y="269900"/>
            <a:ext cx="8546344" cy="4690378"/>
            <a:chOff x="317068" y="269900"/>
            <a:chExt cx="8546344" cy="4690378"/>
          </a:xfrm>
        </p:grpSpPr>
        <p:grpSp>
          <p:nvGrpSpPr>
            <p:cNvPr id="1485" name="Google Shape;1485;p133"/>
            <p:cNvGrpSpPr/>
            <p:nvPr/>
          </p:nvGrpSpPr>
          <p:grpSpPr>
            <a:xfrm>
              <a:off x="8089048" y="269900"/>
              <a:ext cx="767162" cy="575829"/>
              <a:chOff x="8089048" y="269900"/>
              <a:chExt cx="767162" cy="575829"/>
            </a:xfrm>
          </p:grpSpPr>
          <p:sp>
            <p:nvSpPr>
              <p:cNvPr id="1486" name="Google Shape;1486;p133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7" name="Google Shape;1487;p133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8" name="Google Shape;1488;p133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9" name="Google Shape;1489;p133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90" name="Google Shape;1490;p133"/>
            <p:cNvSpPr/>
            <p:nvPr/>
          </p:nvSpPr>
          <p:spPr>
            <a:xfrm rot="-1511786">
              <a:off x="8518363" y="4417999"/>
              <a:ext cx="195822" cy="487115"/>
            </a:xfrm>
            <a:custGeom>
              <a:rect b="b" l="l" r="r" t="t"/>
              <a:pathLst>
                <a:path extrusionOk="0" h="24955" w="10032">
                  <a:moveTo>
                    <a:pt x="3624" y="0"/>
                  </a:moveTo>
                  <a:cubicBezTo>
                    <a:pt x="1843" y="0"/>
                    <a:pt x="1251" y="2928"/>
                    <a:pt x="3249" y="3583"/>
                  </a:cubicBezTo>
                  <a:cubicBezTo>
                    <a:pt x="4045" y="3832"/>
                    <a:pt x="3821" y="4616"/>
                    <a:pt x="3274" y="4977"/>
                  </a:cubicBezTo>
                  <a:cubicBezTo>
                    <a:pt x="2253" y="5661"/>
                    <a:pt x="1220" y="6122"/>
                    <a:pt x="660" y="7304"/>
                  </a:cubicBezTo>
                  <a:cubicBezTo>
                    <a:pt x="0" y="8710"/>
                    <a:pt x="386" y="10353"/>
                    <a:pt x="1295" y="11561"/>
                  </a:cubicBezTo>
                  <a:cubicBezTo>
                    <a:pt x="2153" y="12706"/>
                    <a:pt x="3460" y="13266"/>
                    <a:pt x="4481" y="14211"/>
                  </a:cubicBezTo>
                  <a:cubicBezTo>
                    <a:pt x="5302" y="14983"/>
                    <a:pt x="5028" y="15444"/>
                    <a:pt x="4468" y="16302"/>
                  </a:cubicBezTo>
                  <a:cubicBezTo>
                    <a:pt x="3759" y="17422"/>
                    <a:pt x="3062" y="18555"/>
                    <a:pt x="3074" y="19936"/>
                  </a:cubicBezTo>
                  <a:cubicBezTo>
                    <a:pt x="3097" y="22327"/>
                    <a:pt x="5659" y="24955"/>
                    <a:pt x="8161" y="24955"/>
                  </a:cubicBezTo>
                  <a:cubicBezTo>
                    <a:pt x="8472" y="24955"/>
                    <a:pt x="8782" y="24914"/>
                    <a:pt x="9086" y="24827"/>
                  </a:cubicBezTo>
                  <a:cubicBezTo>
                    <a:pt x="9733" y="24641"/>
                    <a:pt x="10031" y="23894"/>
                    <a:pt x="9695" y="23322"/>
                  </a:cubicBezTo>
                  <a:cubicBezTo>
                    <a:pt x="9036" y="22102"/>
                    <a:pt x="7405" y="21766"/>
                    <a:pt x="6783" y="20521"/>
                  </a:cubicBezTo>
                  <a:cubicBezTo>
                    <a:pt x="6335" y="19600"/>
                    <a:pt x="7082" y="18866"/>
                    <a:pt x="7567" y="18119"/>
                  </a:cubicBezTo>
                  <a:cubicBezTo>
                    <a:pt x="8326" y="16949"/>
                    <a:pt x="8849" y="15643"/>
                    <a:pt x="8550" y="14236"/>
                  </a:cubicBezTo>
                  <a:cubicBezTo>
                    <a:pt x="8239" y="12805"/>
                    <a:pt x="7194" y="11735"/>
                    <a:pt x="6061" y="10901"/>
                  </a:cubicBezTo>
                  <a:cubicBezTo>
                    <a:pt x="5564" y="10528"/>
                    <a:pt x="3684" y="9445"/>
                    <a:pt x="3896" y="8847"/>
                  </a:cubicBezTo>
                  <a:cubicBezTo>
                    <a:pt x="3995" y="8561"/>
                    <a:pt x="4605" y="8374"/>
                    <a:pt x="4867" y="8225"/>
                  </a:cubicBezTo>
                  <a:cubicBezTo>
                    <a:pt x="5464" y="7902"/>
                    <a:pt x="5987" y="7466"/>
                    <a:pt x="6435" y="6943"/>
                  </a:cubicBezTo>
                  <a:cubicBezTo>
                    <a:pt x="8401" y="4479"/>
                    <a:pt x="7094" y="1032"/>
                    <a:pt x="4207" y="98"/>
                  </a:cubicBezTo>
                  <a:cubicBezTo>
                    <a:pt x="4001" y="31"/>
                    <a:pt x="3806" y="0"/>
                    <a:pt x="36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91" name="Google Shape;1491;p133"/>
            <p:cNvGrpSpPr/>
            <p:nvPr/>
          </p:nvGrpSpPr>
          <p:grpSpPr>
            <a:xfrm>
              <a:off x="317068" y="4362831"/>
              <a:ext cx="628700" cy="597447"/>
              <a:chOff x="4171771" y="2918403"/>
              <a:chExt cx="745611" cy="708463"/>
            </a:xfrm>
          </p:grpSpPr>
          <p:sp>
            <p:nvSpPr>
              <p:cNvPr id="1492" name="Google Shape;1492;p133"/>
              <p:cNvSpPr/>
              <p:nvPr/>
            </p:nvSpPr>
            <p:spPr>
              <a:xfrm>
                <a:off x="4171771" y="3496666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3" name="Google Shape;1493;p133"/>
              <p:cNvSpPr/>
              <p:nvPr/>
            </p:nvSpPr>
            <p:spPr>
              <a:xfrm>
                <a:off x="4475845" y="3164888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4" name="Google Shape;1494;p133"/>
              <p:cNvSpPr/>
              <p:nvPr/>
            </p:nvSpPr>
            <p:spPr>
              <a:xfrm>
                <a:off x="4251554" y="3174475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5" name="Google Shape;1495;p133"/>
              <p:cNvSpPr/>
              <p:nvPr/>
            </p:nvSpPr>
            <p:spPr>
              <a:xfrm>
                <a:off x="4340468" y="2991883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6" name="Google Shape;1496;p133"/>
              <p:cNvSpPr/>
              <p:nvPr/>
            </p:nvSpPr>
            <p:spPr>
              <a:xfrm>
                <a:off x="4527475" y="2918403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7" name="Google Shape;1497;p133"/>
              <p:cNvSpPr/>
              <p:nvPr/>
            </p:nvSpPr>
            <p:spPr>
              <a:xfrm>
                <a:off x="4783257" y="3091192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8" name="Google Shape;1498;p133"/>
              <p:cNvSpPr/>
              <p:nvPr/>
            </p:nvSpPr>
            <p:spPr>
              <a:xfrm>
                <a:off x="4599649" y="3347183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9" name="Google Shape;1499;p133"/>
              <p:cNvSpPr/>
              <p:nvPr/>
            </p:nvSpPr>
            <p:spPr>
              <a:xfrm>
                <a:off x="4369224" y="3374505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00" name="Google Shape;1500;p133"/>
            <p:cNvSpPr/>
            <p:nvPr/>
          </p:nvSpPr>
          <p:spPr>
            <a:xfrm>
              <a:off x="8653163" y="4399500"/>
              <a:ext cx="210250" cy="180450"/>
            </a:xfrm>
            <a:custGeom>
              <a:rect b="b" l="l" r="r" t="t"/>
              <a:pathLst>
                <a:path extrusionOk="0" h="7218" w="8410">
                  <a:moveTo>
                    <a:pt x="4078" y="1"/>
                  </a:moveTo>
                  <a:cubicBezTo>
                    <a:pt x="3728" y="1"/>
                    <a:pt x="3397" y="192"/>
                    <a:pt x="3311" y="629"/>
                  </a:cubicBezTo>
                  <a:cubicBezTo>
                    <a:pt x="3224" y="1139"/>
                    <a:pt x="3174" y="1649"/>
                    <a:pt x="3174" y="2172"/>
                  </a:cubicBezTo>
                  <a:cubicBezTo>
                    <a:pt x="2415" y="2259"/>
                    <a:pt x="1643" y="2321"/>
                    <a:pt x="859" y="2408"/>
                  </a:cubicBezTo>
                  <a:cubicBezTo>
                    <a:pt x="0" y="2495"/>
                    <a:pt x="13" y="3640"/>
                    <a:pt x="859" y="3740"/>
                  </a:cubicBezTo>
                  <a:cubicBezTo>
                    <a:pt x="1631" y="3827"/>
                    <a:pt x="2402" y="3864"/>
                    <a:pt x="3186" y="3864"/>
                  </a:cubicBezTo>
                  <a:cubicBezTo>
                    <a:pt x="3174" y="4872"/>
                    <a:pt x="3112" y="5905"/>
                    <a:pt x="3286" y="6914"/>
                  </a:cubicBezTo>
                  <a:cubicBezTo>
                    <a:pt x="3321" y="7126"/>
                    <a:pt x="3476" y="7218"/>
                    <a:pt x="3643" y="7218"/>
                  </a:cubicBezTo>
                  <a:cubicBezTo>
                    <a:pt x="3829" y="7218"/>
                    <a:pt x="4029" y="7104"/>
                    <a:pt x="4095" y="6914"/>
                  </a:cubicBezTo>
                  <a:cubicBezTo>
                    <a:pt x="4431" y="5930"/>
                    <a:pt x="4518" y="4835"/>
                    <a:pt x="4667" y="3802"/>
                  </a:cubicBezTo>
                  <a:cubicBezTo>
                    <a:pt x="5464" y="3752"/>
                    <a:pt x="6248" y="3678"/>
                    <a:pt x="7007" y="3603"/>
                  </a:cubicBezTo>
                  <a:cubicBezTo>
                    <a:pt x="8410" y="3454"/>
                    <a:pt x="8241" y="1520"/>
                    <a:pt x="7049" y="1520"/>
                  </a:cubicBezTo>
                  <a:cubicBezTo>
                    <a:pt x="6951" y="1520"/>
                    <a:pt x="6845" y="1533"/>
                    <a:pt x="6733" y="1562"/>
                  </a:cubicBezTo>
                  <a:cubicBezTo>
                    <a:pt x="6148" y="1711"/>
                    <a:pt x="5563" y="1823"/>
                    <a:pt x="4978" y="1923"/>
                  </a:cubicBezTo>
                  <a:cubicBezTo>
                    <a:pt x="5028" y="1562"/>
                    <a:pt x="5041" y="1213"/>
                    <a:pt x="5041" y="865"/>
                  </a:cubicBezTo>
                  <a:cubicBezTo>
                    <a:pt x="5027" y="329"/>
                    <a:pt x="4536" y="1"/>
                    <a:pt x="40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p134"/>
          <p:cNvSpPr txBox="1"/>
          <p:nvPr>
            <p:ph idx="1" type="subTitle"/>
          </p:nvPr>
        </p:nvSpPr>
        <p:spPr>
          <a:xfrm>
            <a:off x="1181425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03" name="Google Shape;1503;p134"/>
          <p:cNvSpPr txBox="1"/>
          <p:nvPr>
            <p:ph idx="2" type="subTitle"/>
          </p:nvPr>
        </p:nvSpPr>
        <p:spPr>
          <a:xfrm>
            <a:off x="4836300" y="2109500"/>
            <a:ext cx="2907600" cy="71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4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04" name="Google Shape;1504;p134"/>
          <p:cNvSpPr txBox="1"/>
          <p:nvPr>
            <p:ph idx="3" type="subTitle"/>
          </p:nvPr>
        </p:nvSpPr>
        <p:spPr>
          <a:xfrm>
            <a:off x="12843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5" name="Google Shape;1505;p134"/>
          <p:cNvSpPr txBox="1"/>
          <p:nvPr>
            <p:ph idx="4" type="subTitle"/>
          </p:nvPr>
        </p:nvSpPr>
        <p:spPr>
          <a:xfrm>
            <a:off x="4939175" y="2822900"/>
            <a:ext cx="2701800" cy="16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6" name="Google Shape;1506;p13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507" name="Google Shape;1507;p134"/>
          <p:cNvGrpSpPr/>
          <p:nvPr/>
        </p:nvGrpSpPr>
        <p:grpSpPr>
          <a:xfrm>
            <a:off x="497200" y="350200"/>
            <a:ext cx="8511035" cy="5187625"/>
            <a:chOff x="497200" y="350200"/>
            <a:chExt cx="8511035" cy="5187625"/>
          </a:xfrm>
        </p:grpSpPr>
        <p:grpSp>
          <p:nvGrpSpPr>
            <p:cNvPr id="1508" name="Google Shape;1508;p134"/>
            <p:cNvGrpSpPr/>
            <p:nvPr/>
          </p:nvGrpSpPr>
          <p:grpSpPr>
            <a:xfrm>
              <a:off x="497200" y="350200"/>
              <a:ext cx="684225" cy="757500"/>
              <a:chOff x="4302200" y="1018850"/>
              <a:chExt cx="684225" cy="757500"/>
            </a:xfrm>
          </p:grpSpPr>
          <p:sp>
            <p:nvSpPr>
              <p:cNvPr id="1509" name="Google Shape;1509;p134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0" name="Google Shape;1510;p134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134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2" name="Google Shape;1512;p134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3" name="Google Shape;1513;p134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4" name="Google Shape;1514;p134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5" name="Google Shape;1515;p134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16" name="Google Shape;1516;p134"/>
            <p:cNvSpPr/>
            <p:nvPr/>
          </p:nvSpPr>
          <p:spPr>
            <a:xfrm rot="9900113">
              <a:off x="8369333" y="4285606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134"/>
            <p:cNvSpPr/>
            <p:nvPr/>
          </p:nvSpPr>
          <p:spPr>
            <a:xfrm flipH="1" rot="899887">
              <a:off x="7964803" y="452677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9" name="Google Shape;1519;p135"/>
          <p:cNvGrpSpPr/>
          <p:nvPr/>
        </p:nvGrpSpPr>
        <p:grpSpPr>
          <a:xfrm>
            <a:off x="377500" y="172458"/>
            <a:ext cx="8563789" cy="1126945"/>
            <a:chOff x="377500" y="172458"/>
            <a:chExt cx="8563789" cy="1126945"/>
          </a:xfrm>
        </p:grpSpPr>
        <p:grpSp>
          <p:nvGrpSpPr>
            <p:cNvPr id="1520" name="Google Shape;1520;p135"/>
            <p:cNvGrpSpPr/>
            <p:nvPr/>
          </p:nvGrpSpPr>
          <p:grpSpPr>
            <a:xfrm>
              <a:off x="377500" y="231065"/>
              <a:ext cx="1328170" cy="1068338"/>
              <a:chOff x="6351050" y="916775"/>
              <a:chExt cx="1014025" cy="815650"/>
            </a:xfrm>
          </p:grpSpPr>
          <p:sp>
            <p:nvSpPr>
              <p:cNvPr id="1521" name="Google Shape;1521;p135"/>
              <p:cNvSpPr/>
              <p:nvPr/>
            </p:nvSpPr>
            <p:spPr>
              <a:xfrm>
                <a:off x="6535575" y="916775"/>
                <a:ext cx="829500" cy="815650"/>
              </a:xfrm>
              <a:custGeom>
                <a:rect b="b" l="l" r="r" t="t"/>
                <a:pathLst>
                  <a:path extrusionOk="0" h="32626" w="33180">
                    <a:moveTo>
                      <a:pt x="12866" y="1"/>
                    </a:moveTo>
                    <a:cubicBezTo>
                      <a:pt x="11566" y="1"/>
                      <a:pt x="10270" y="408"/>
                      <a:pt x="9160" y="1301"/>
                    </a:cubicBezTo>
                    <a:cubicBezTo>
                      <a:pt x="6497" y="3429"/>
                      <a:pt x="5899" y="7237"/>
                      <a:pt x="7430" y="10224"/>
                    </a:cubicBezTo>
                    <a:cubicBezTo>
                      <a:pt x="7579" y="10510"/>
                      <a:pt x="7741" y="10784"/>
                      <a:pt x="7928" y="11058"/>
                    </a:cubicBezTo>
                    <a:cubicBezTo>
                      <a:pt x="3709" y="12925"/>
                      <a:pt x="0" y="15725"/>
                      <a:pt x="971" y="19894"/>
                    </a:cubicBezTo>
                    <a:cubicBezTo>
                      <a:pt x="1772" y="23302"/>
                      <a:pt x="4148" y="24454"/>
                      <a:pt x="6964" y="24454"/>
                    </a:cubicBezTo>
                    <a:cubicBezTo>
                      <a:pt x="7953" y="24454"/>
                      <a:pt x="8996" y="24312"/>
                      <a:pt x="10044" y="24076"/>
                    </a:cubicBezTo>
                    <a:cubicBezTo>
                      <a:pt x="10069" y="25781"/>
                      <a:pt x="10218" y="27474"/>
                      <a:pt x="10479" y="29141"/>
                    </a:cubicBezTo>
                    <a:cubicBezTo>
                      <a:pt x="10827" y="31363"/>
                      <a:pt x="13062" y="32625"/>
                      <a:pt x="15189" y="32625"/>
                    </a:cubicBezTo>
                    <a:cubicBezTo>
                      <a:pt x="16029" y="32625"/>
                      <a:pt x="16852" y="32428"/>
                      <a:pt x="17536" y="32016"/>
                    </a:cubicBezTo>
                    <a:cubicBezTo>
                      <a:pt x="19652" y="30747"/>
                      <a:pt x="21257" y="28805"/>
                      <a:pt x="22103" y="26503"/>
                    </a:cubicBezTo>
                    <a:cubicBezTo>
                      <a:pt x="23581" y="27110"/>
                      <a:pt x="25092" y="27508"/>
                      <a:pt x="26508" y="27508"/>
                    </a:cubicBezTo>
                    <a:cubicBezTo>
                      <a:pt x="28573" y="27508"/>
                      <a:pt x="30436" y="26661"/>
                      <a:pt x="31699" y="24387"/>
                    </a:cubicBezTo>
                    <a:cubicBezTo>
                      <a:pt x="33180" y="21724"/>
                      <a:pt x="32172" y="18363"/>
                      <a:pt x="30031" y="16385"/>
                    </a:cubicBezTo>
                    <a:cubicBezTo>
                      <a:pt x="29409" y="15812"/>
                      <a:pt x="28700" y="15327"/>
                      <a:pt x="27940" y="14953"/>
                    </a:cubicBezTo>
                    <a:cubicBezTo>
                      <a:pt x="30492" y="10933"/>
                      <a:pt x="32383" y="6279"/>
                      <a:pt x="27716" y="3541"/>
                    </a:cubicBezTo>
                    <a:cubicBezTo>
                      <a:pt x="26696" y="2946"/>
                      <a:pt x="25684" y="2684"/>
                      <a:pt x="24706" y="2684"/>
                    </a:cubicBezTo>
                    <a:cubicBezTo>
                      <a:pt x="22883" y="2684"/>
                      <a:pt x="21177" y="3594"/>
                      <a:pt x="19751" y="4947"/>
                    </a:cubicBezTo>
                    <a:cubicBezTo>
                      <a:pt x="19266" y="3939"/>
                      <a:pt x="18644" y="3018"/>
                      <a:pt x="17884" y="2209"/>
                    </a:cubicBezTo>
                    <a:cubicBezTo>
                      <a:pt x="16544" y="811"/>
                      <a:pt x="14701" y="1"/>
                      <a:pt x="12866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2" name="Google Shape;1522;p135"/>
              <p:cNvSpPr/>
              <p:nvPr/>
            </p:nvSpPr>
            <p:spPr>
              <a:xfrm>
                <a:off x="6351050" y="1185725"/>
                <a:ext cx="352500" cy="283925"/>
              </a:xfrm>
              <a:custGeom>
                <a:rect b="b" l="l" r="r" t="t"/>
                <a:pathLst>
                  <a:path extrusionOk="0" h="11357" w="14100">
                    <a:moveTo>
                      <a:pt x="7160" y="1"/>
                    </a:moveTo>
                    <a:cubicBezTo>
                      <a:pt x="6017" y="1"/>
                      <a:pt x="4882" y="288"/>
                      <a:pt x="3921" y="872"/>
                    </a:cubicBezTo>
                    <a:cubicBezTo>
                      <a:pt x="2478" y="1296"/>
                      <a:pt x="1233" y="2391"/>
                      <a:pt x="785" y="3897"/>
                    </a:cubicBezTo>
                    <a:cubicBezTo>
                      <a:pt x="1" y="6485"/>
                      <a:pt x="1532" y="9261"/>
                      <a:pt x="3759" y="10555"/>
                    </a:cubicBezTo>
                    <a:cubicBezTo>
                      <a:pt x="4710" y="11105"/>
                      <a:pt x="5772" y="11356"/>
                      <a:pt x="6832" y="11356"/>
                    </a:cubicBezTo>
                    <a:cubicBezTo>
                      <a:pt x="10476" y="11356"/>
                      <a:pt x="14099" y="8384"/>
                      <a:pt x="13106" y="4345"/>
                    </a:cubicBezTo>
                    <a:cubicBezTo>
                      <a:pt x="12405" y="1490"/>
                      <a:pt x="9763" y="1"/>
                      <a:pt x="71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3" name="Google Shape;1523;p135"/>
              <p:cNvSpPr/>
              <p:nvPr/>
            </p:nvSpPr>
            <p:spPr>
              <a:xfrm>
                <a:off x="6710125" y="1397625"/>
                <a:ext cx="233275" cy="203825"/>
              </a:xfrm>
              <a:custGeom>
                <a:rect b="b" l="l" r="r" t="t"/>
                <a:pathLst>
                  <a:path extrusionOk="0" h="8153" w="9331">
                    <a:moveTo>
                      <a:pt x="4812" y="0"/>
                    </a:moveTo>
                    <a:cubicBezTo>
                      <a:pt x="4540" y="0"/>
                      <a:pt x="4259" y="32"/>
                      <a:pt x="3970" y="100"/>
                    </a:cubicBezTo>
                    <a:cubicBezTo>
                      <a:pt x="3037" y="337"/>
                      <a:pt x="2253" y="946"/>
                      <a:pt x="1805" y="1780"/>
                    </a:cubicBezTo>
                    <a:cubicBezTo>
                      <a:pt x="1319" y="2116"/>
                      <a:pt x="933" y="2564"/>
                      <a:pt x="647" y="3087"/>
                    </a:cubicBezTo>
                    <a:cubicBezTo>
                      <a:pt x="0" y="4344"/>
                      <a:pt x="162" y="5937"/>
                      <a:pt x="1182" y="6970"/>
                    </a:cubicBezTo>
                    <a:cubicBezTo>
                      <a:pt x="1976" y="7783"/>
                      <a:pt x="3002" y="8153"/>
                      <a:pt x="4035" y="8153"/>
                    </a:cubicBezTo>
                    <a:cubicBezTo>
                      <a:pt x="5628" y="8153"/>
                      <a:pt x="7235" y="7275"/>
                      <a:pt x="8027" y="5788"/>
                    </a:cubicBezTo>
                    <a:cubicBezTo>
                      <a:pt x="9330" y="3307"/>
                      <a:pt x="7570" y="0"/>
                      <a:pt x="481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4" name="Google Shape;1524;p135"/>
              <p:cNvSpPr/>
              <p:nvPr/>
            </p:nvSpPr>
            <p:spPr>
              <a:xfrm>
                <a:off x="6817775" y="1166050"/>
                <a:ext cx="180800" cy="154450"/>
              </a:xfrm>
              <a:custGeom>
                <a:rect b="b" l="l" r="r" t="t"/>
                <a:pathLst>
                  <a:path extrusionOk="0" h="6178" w="7232">
                    <a:moveTo>
                      <a:pt x="3736" y="1"/>
                    </a:moveTo>
                    <a:cubicBezTo>
                      <a:pt x="2485" y="1"/>
                      <a:pt x="1327" y="755"/>
                      <a:pt x="884" y="1809"/>
                    </a:cubicBezTo>
                    <a:cubicBezTo>
                      <a:pt x="784" y="1908"/>
                      <a:pt x="697" y="2020"/>
                      <a:pt x="622" y="2145"/>
                    </a:cubicBezTo>
                    <a:cubicBezTo>
                      <a:pt x="0" y="3128"/>
                      <a:pt x="224" y="4435"/>
                      <a:pt x="1021" y="5256"/>
                    </a:cubicBezTo>
                    <a:cubicBezTo>
                      <a:pt x="1633" y="5888"/>
                      <a:pt x="2415" y="6177"/>
                      <a:pt x="3200" y="6177"/>
                    </a:cubicBezTo>
                    <a:cubicBezTo>
                      <a:pt x="4346" y="6177"/>
                      <a:pt x="5495" y="5561"/>
                      <a:pt x="6123" y="4497"/>
                    </a:cubicBezTo>
                    <a:cubicBezTo>
                      <a:pt x="7231" y="2630"/>
                      <a:pt x="6161" y="104"/>
                      <a:pt x="3883" y="4"/>
                    </a:cubicBezTo>
                    <a:cubicBezTo>
                      <a:pt x="3834" y="2"/>
                      <a:pt x="3785" y="1"/>
                      <a:pt x="37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5" name="Google Shape;1525;p135"/>
              <p:cNvSpPr/>
              <p:nvPr/>
            </p:nvSpPr>
            <p:spPr>
              <a:xfrm>
                <a:off x="7017525" y="1308775"/>
                <a:ext cx="141575" cy="137725"/>
              </a:xfrm>
              <a:custGeom>
                <a:rect b="b" l="l" r="r" t="t"/>
                <a:pathLst>
                  <a:path extrusionOk="0" h="5509" w="5663">
                    <a:moveTo>
                      <a:pt x="3259" y="1"/>
                    </a:moveTo>
                    <a:cubicBezTo>
                      <a:pt x="2765" y="1"/>
                      <a:pt x="2274" y="143"/>
                      <a:pt x="1842" y="418"/>
                    </a:cubicBezTo>
                    <a:cubicBezTo>
                      <a:pt x="1257" y="779"/>
                      <a:pt x="809" y="1327"/>
                      <a:pt x="573" y="1974"/>
                    </a:cubicBezTo>
                    <a:cubicBezTo>
                      <a:pt x="249" y="2435"/>
                      <a:pt x="75" y="2970"/>
                      <a:pt x="50" y="3530"/>
                    </a:cubicBezTo>
                    <a:cubicBezTo>
                      <a:pt x="1" y="4764"/>
                      <a:pt x="1273" y="5509"/>
                      <a:pt x="2375" y="5509"/>
                    </a:cubicBezTo>
                    <a:cubicBezTo>
                      <a:pt x="2384" y="5509"/>
                      <a:pt x="2393" y="5509"/>
                      <a:pt x="2402" y="5509"/>
                    </a:cubicBezTo>
                    <a:cubicBezTo>
                      <a:pt x="3946" y="5496"/>
                      <a:pt x="5402" y="4289"/>
                      <a:pt x="5601" y="2746"/>
                    </a:cubicBezTo>
                    <a:cubicBezTo>
                      <a:pt x="5663" y="2347"/>
                      <a:pt x="5651" y="1937"/>
                      <a:pt x="5551" y="1538"/>
                    </a:cubicBezTo>
                    <a:cubicBezTo>
                      <a:pt x="5364" y="879"/>
                      <a:pt x="4854" y="456"/>
                      <a:pt x="4244" y="194"/>
                    </a:cubicBezTo>
                    <a:cubicBezTo>
                      <a:pt x="3925" y="64"/>
                      <a:pt x="3591" y="1"/>
                      <a:pt x="325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526" name="Google Shape;1526;p135"/>
            <p:cNvSpPr/>
            <p:nvPr/>
          </p:nvSpPr>
          <p:spPr>
            <a:xfrm rot="6299815">
              <a:off x="7974736" y="71978"/>
              <a:ext cx="663833" cy="1136193"/>
            </a:xfrm>
            <a:custGeom>
              <a:rect b="b" l="l" r="r" t="t"/>
              <a:pathLst>
                <a:path extrusionOk="0" h="25605" w="14960">
                  <a:moveTo>
                    <a:pt x="10860" y="1"/>
                  </a:moveTo>
                  <a:cubicBezTo>
                    <a:pt x="7630" y="1"/>
                    <a:pt x="4436" y="759"/>
                    <a:pt x="1531" y="2200"/>
                  </a:cubicBezTo>
                  <a:cubicBezTo>
                    <a:pt x="112" y="2922"/>
                    <a:pt x="0" y="4465"/>
                    <a:pt x="797" y="5672"/>
                  </a:cubicBezTo>
                  <a:cubicBezTo>
                    <a:pt x="2514" y="8298"/>
                    <a:pt x="4145" y="10974"/>
                    <a:pt x="5713" y="13700"/>
                  </a:cubicBezTo>
                  <a:cubicBezTo>
                    <a:pt x="5563" y="13974"/>
                    <a:pt x="5427" y="14260"/>
                    <a:pt x="5277" y="14546"/>
                  </a:cubicBezTo>
                  <a:cubicBezTo>
                    <a:pt x="4593" y="15268"/>
                    <a:pt x="3970" y="16027"/>
                    <a:pt x="3398" y="16836"/>
                  </a:cubicBezTo>
                  <a:cubicBezTo>
                    <a:pt x="2328" y="18330"/>
                    <a:pt x="797" y="20470"/>
                    <a:pt x="697" y="22349"/>
                  </a:cubicBezTo>
                  <a:cubicBezTo>
                    <a:pt x="573" y="25013"/>
                    <a:pt x="3249" y="25486"/>
                    <a:pt x="5290" y="25573"/>
                  </a:cubicBezTo>
                  <a:cubicBezTo>
                    <a:pt x="5716" y="25594"/>
                    <a:pt x="6146" y="25605"/>
                    <a:pt x="6577" y="25605"/>
                  </a:cubicBezTo>
                  <a:cubicBezTo>
                    <a:pt x="8209" y="25605"/>
                    <a:pt x="9860" y="25447"/>
                    <a:pt x="11425" y="25063"/>
                  </a:cubicBezTo>
                  <a:cubicBezTo>
                    <a:pt x="13603" y="24540"/>
                    <a:pt x="14960" y="22847"/>
                    <a:pt x="14350" y="20570"/>
                  </a:cubicBezTo>
                  <a:cubicBezTo>
                    <a:pt x="13777" y="18491"/>
                    <a:pt x="12408" y="16500"/>
                    <a:pt x="11375" y="14633"/>
                  </a:cubicBezTo>
                  <a:cubicBezTo>
                    <a:pt x="11164" y="14247"/>
                    <a:pt x="10952" y="13874"/>
                    <a:pt x="10741" y="13488"/>
                  </a:cubicBezTo>
                  <a:cubicBezTo>
                    <a:pt x="10990" y="12941"/>
                    <a:pt x="11239" y="12381"/>
                    <a:pt x="11475" y="11821"/>
                  </a:cubicBezTo>
                  <a:cubicBezTo>
                    <a:pt x="12732" y="8846"/>
                    <a:pt x="13703" y="5697"/>
                    <a:pt x="13815" y="2437"/>
                  </a:cubicBezTo>
                  <a:cubicBezTo>
                    <a:pt x="13865" y="1279"/>
                    <a:pt x="13056" y="60"/>
                    <a:pt x="11799" y="22"/>
                  </a:cubicBezTo>
                  <a:cubicBezTo>
                    <a:pt x="11486" y="8"/>
                    <a:pt x="11173" y="1"/>
                    <a:pt x="108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27" name="Google Shape;1527;p135"/>
            <p:cNvGrpSpPr/>
            <p:nvPr/>
          </p:nvGrpSpPr>
          <p:grpSpPr>
            <a:xfrm>
              <a:off x="8030200" y="428913"/>
              <a:ext cx="552900" cy="610100"/>
              <a:chOff x="5851725" y="2547500"/>
              <a:chExt cx="552900" cy="610100"/>
            </a:xfrm>
          </p:grpSpPr>
          <p:sp>
            <p:nvSpPr>
              <p:cNvPr id="1528" name="Google Shape;1528;p135"/>
              <p:cNvSpPr/>
              <p:nvPr/>
            </p:nvSpPr>
            <p:spPr>
              <a:xfrm>
                <a:off x="6220725" y="2815575"/>
                <a:ext cx="140625" cy="155300"/>
              </a:xfrm>
              <a:custGeom>
                <a:rect b="b" l="l" r="r" t="t"/>
                <a:pathLst>
                  <a:path extrusionOk="0" h="6212" w="5625">
                    <a:moveTo>
                      <a:pt x="3649" y="1"/>
                    </a:moveTo>
                    <a:cubicBezTo>
                      <a:pt x="2497" y="1"/>
                      <a:pt x="1339" y="672"/>
                      <a:pt x="772" y="1689"/>
                    </a:cubicBezTo>
                    <a:cubicBezTo>
                      <a:pt x="0" y="3095"/>
                      <a:pt x="336" y="4912"/>
                      <a:pt x="1419" y="6057"/>
                    </a:cubicBezTo>
                    <a:cubicBezTo>
                      <a:pt x="1520" y="6165"/>
                      <a:pt x="1646" y="6211"/>
                      <a:pt x="1772" y="6211"/>
                    </a:cubicBezTo>
                    <a:cubicBezTo>
                      <a:pt x="2097" y="6211"/>
                      <a:pt x="2419" y="5902"/>
                      <a:pt x="2303" y="5534"/>
                    </a:cubicBezTo>
                    <a:cubicBezTo>
                      <a:pt x="2042" y="4688"/>
                      <a:pt x="1755" y="3667"/>
                      <a:pt x="2216" y="2821"/>
                    </a:cubicBezTo>
                    <a:cubicBezTo>
                      <a:pt x="2524" y="2264"/>
                      <a:pt x="3040" y="1937"/>
                      <a:pt x="3623" y="1937"/>
                    </a:cubicBezTo>
                    <a:cubicBezTo>
                      <a:pt x="3768" y="1937"/>
                      <a:pt x="3918" y="1957"/>
                      <a:pt x="4070" y="2000"/>
                    </a:cubicBezTo>
                    <a:cubicBezTo>
                      <a:pt x="4176" y="2031"/>
                      <a:pt x="4275" y="2045"/>
                      <a:pt x="4369" y="2045"/>
                    </a:cubicBezTo>
                    <a:cubicBezTo>
                      <a:pt x="5334" y="2045"/>
                      <a:pt x="5624" y="532"/>
                      <a:pt x="4580" y="158"/>
                    </a:cubicBezTo>
                    <a:cubicBezTo>
                      <a:pt x="4279" y="51"/>
                      <a:pt x="3964" y="1"/>
                      <a:pt x="36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9" name="Google Shape;1529;p135"/>
              <p:cNvSpPr/>
              <p:nvPr/>
            </p:nvSpPr>
            <p:spPr>
              <a:xfrm>
                <a:off x="6227475" y="2892450"/>
                <a:ext cx="177150" cy="191725"/>
              </a:xfrm>
              <a:custGeom>
                <a:rect b="b" l="l" r="r" t="t"/>
                <a:pathLst>
                  <a:path extrusionOk="0" h="7669" w="7086">
                    <a:moveTo>
                      <a:pt x="4531" y="1"/>
                    </a:moveTo>
                    <a:cubicBezTo>
                      <a:pt x="3801" y="1"/>
                      <a:pt x="3107" y="692"/>
                      <a:pt x="3613" y="1489"/>
                    </a:cubicBezTo>
                    <a:cubicBezTo>
                      <a:pt x="4236" y="2484"/>
                      <a:pt x="4547" y="3405"/>
                      <a:pt x="3887" y="4500"/>
                    </a:cubicBezTo>
                    <a:cubicBezTo>
                      <a:pt x="3572" y="5030"/>
                      <a:pt x="2333" y="6216"/>
                      <a:pt x="1429" y="6216"/>
                    </a:cubicBezTo>
                    <a:cubicBezTo>
                      <a:pt x="1227" y="6216"/>
                      <a:pt x="1042" y="6157"/>
                      <a:pt x="888" y="6019"/>
                    </a:cubicBezTo>
                    <a:cubicBezTo>
                      <a:pt x="776" y="5920"/>
                      <a:pt x="654" y="5878"/>
                      <a:pt x="540" y="5878"/>
                    </a:cubicBezTo>
                    <a:cubicBezTo>
                      <a:pt x="248" y="5878"/>
                      <a:pt x="0" y="6156"/>
                      <a:pt x="54" y="6504"/>
                    </a:cubicBezTo>
                    <a:cubicBezTo>
                      <a:pt x="186" y="7365"/>
                      <a:pt x="775" y="7668"/>
                      <a:pt x="1506" y="7668"/>
                    </a:cubicBezTo>
                    <a:cubicBezTo>
                      <a:pt x="2699" y="7668"/>
                      <a:pt x="4272" y="6859"/>
                      <a:pt x="4858" y="6342"/>
                    </a:cubicBezTo>
                    <a:cubicBezTo>
                      <a:pt x="6501" y="4899"/>
                      <a:pt x="7086" y="1775"/>
                      <a:pt x="5219" y="244"/>
                    </a:cubicBezTo>
                    <a:cubicBezTo>
                      <a:pt x="5013" y="75"/>
                      <a:pt x="4770" y="1"/>
                      <a:pt x="45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0" name="Google Shape;1530;p135"/>
              <p:cNvSpPr/>
              <p:nvPr/>
            </p:nvSpPr>
            <p:spPr>
              <a:xfrm>
                <a:off x="5979725" y="3001125"/>
                <a:ext cx="200275" cy="156475"/>
              </a:xfrm>
              <a:custGeom>
                <a:rect b="b" l="l" r="r" t="t"/>
                <a:pathLst>
                  <a:path extrusionOk="0" h="6259" w="8011">
                    <a:moveTo>
                      <a:pt x="6010" y="0"/>
                    </a:moveTo>
                    <a:cubicBezTo>
                      <a:pt x="5562" y="0"/>
                      <a:pt x="5093" y="364"/>
                      <a:pt x="5110" y="850"/>
                    </a:cubicBezTo>
                    <a:cubicBezTo>
                      <a:pt x="5172" y="2107"/>
                      <a:pt x="5484" y="3352"/>
                      <a:pt x="4177" y="4148"/>
                    </a:cubicBezTo>
                    <a:cubicBezTo>
                      <a:pt x="3804" y="4373"/>
                      <a:pt x="3390" y="4466"/>
                      <a:pt x="2966" y="4466"/>
                    </a:cubicBezTo>
                    <a:cubicBezTo>
                      <a:pt x="2144" y="4466"/>
                      <a:pt x="1287" y="4115"/>
                      <a:pt x="630" y="3688"/>
                    </a:cubicBezTo>
                    <a:cubicBezTo>
                      <a:pt x="569" y="3655"/>
                      <a:pt x="506" y="3640"/>
                      <a:pt x="445" y="3640"/>
                    </a:cubicBezTo>
                    <a:cubicBezTo>
                      <a:pt x="207" y="3640"/>
                      <a:pt x="0" y="3866"/>
                      <a:pt x="70" y="4123"/>
                    </a:cubicBezTo>
                    <a:cubicBezTo>
                      <a:pt x="548" y="5508"/>
                      <a:pt x="1901" y="6259"/>
                      <a:pt x="3287" y="6259"/>
                    </a:cubicBezTo>
                    <a:cubicBezTo>
                      <a:pt x="3919" y="6259"/>
                      <a:pt x="4557" y="6102"/>
                      <a:pt x="5123" y="5779"/>
                    </a:cubicBezTo>
                    <a:cubicBezTo>
                      <a:pt x="6878" y="4783"/>
                      <a:pt x="8010" y="1921"/>
                      <a:pt x="6566" y="253"/>
                    </a:cubicBezTo>
                    <a:cubicBezTo>
                      <a:pt x="6418" y="77"/>
                      <a:pt x="6216" y="0"/>
                      <a:pt x="60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135"/>
              <p:cNvSpPr/>
              <p:nvPr/>
            </p:nvSpPr>
            <p:spPr>
              <a:xfrm>
                <a:off x="5998575" y="2897775"/>
                <a:ext cx="207975" cy="144850"/>
              </a:xfrm>
              <a:custGeom>
                <a:rect b="b" l="l" r="r" t="t"/>
                <a:pathLst>
                  <a:path extrusionOk="0" h="5794" w="8319">
                    <a:moveTo>
                      <a:pt x="4391" y="0"/>
                    </a:moveTo>
                    <a:cubicBezTo>
                      <a:pt x="3719" y="0"/>
                      <a:pt x="3044" y="177"/>
                      <a:pt x="2427" y="566"/>
                    </a:cubicBezTo>
                    <a:cubicBezTo>
                      <a:pt x="834" y="1574"/>
                      <a:pt x="0" y="4126"/>
                      <a:pt x="1332" y="5656"/>
                    </a:cubicBezTo>
                    <a:cubicBezTo>
                      <a:pt x="1415" y="5751"/>
                      <a:pt x="1532" y="5794"/>
                      <a:pt x="1652" y="5794"/>
                    </a:cubicBezTo>
                    <a:cubicBezTo>
                      <a:pt x="1909" y="5794"/>
                      <a:pt x="2179" y="5600"/>
                      <a:pt x="2153" y="5320"/>
                    </a:cubicBezTo>
                    <a:cubicBezTo>
                      <a:pt x="2041" y="4126"/>
                      <a:pt x="2054" y="2881"/>
                      <a:pt x="3149" y="2097"/>
                    </a:cubicBezTo>
                    <a:cubicBezTo>
                      <a:pt x="3514" y="1834"/>
                      <a:pt x="3943" y="1715"/>
                      <a:pt x="4374" y="1715"/>
                    </a:cubicBezTo>
                    <a:cubicBezTo>
                      <a:pt x="5149" y="1715"/>
                      <a:pt x="5933" y="2100"/>
                      <a:pt x="6372" y="2732"/>
                    </a:cubicBezTo>
                    <a:cubicBezTo>
                      <a:pt x="6563" y="3005"/>
                      <a:pt x="6833" y="3118"/>
                      <a:pt x="7099" y="3118"/>
                    </a:cubicBezTo>
                    <a:cubicBezTo>
                      <a:pt x="7718" y="3118"/>
                      <a:pt x="8319" y="2505"/>
                      <a:pt x="7866" y="1860"/>
                    </a:cubicBezTo>
                    <a:cubicBezTo>
                      <a:pt x="7068" y="714"/>
                      <a:pt x="5738" y="0"/>
                      <a:pt x="439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2" name="Google Shape;1532;p135"/>
              <p:cNvSpPr/>
              <p:nvPr/>
            </p:nvSpPr>
            <p:spPr>
              <a:xfrm>
                <a:off x="6029300" y="2796125"/>
                <a:ext cx="186500" cy="85725"/>
              </a:xfrm>
              <a:custGeom>
                <a:rect b="b" l="l" r="r" t="t"/>
                <a:pathLst>
                  <a:path extrusionOk="0" h="3429" w="7460">
                    <a:moveTo>
                      <a:pt x="631" y="1"/>
                    </a:moveTo>
                    <a:cubicBezTo>
                      <a:pt x="314" y="1"/>
                      <a:pt x="1" y="278"/>
                      <a:pt x="91" y="662"/>
                    </a:cubicBezTo>
                    <a:cubicBezTo>
                      <a:pt x="479" y="2487"/>
                      <a:pt x="2100" y="3429"/>
                      <a:pt x="3735" y="3429"/>
                    </a:cubicBezTo>
                    <a:cubicBezTo>
                      <a:pt x="5089" y="3429"/>
                      <a:pt x="6453" y="2783"/>
                      <a:pt x="7135" y="1459"/>
                    </a:cubicBezTo>
                    <a:cubicBezTo>
                      <a:pt x="7459" y="828"/>
                      <a:pt x="6899" y="79"/>
                      <a:pt x="6314" y="79"/>
                    </a:cubicBezTo>
                    <a:cubicBezTo>
                      <a:pt x="6115" y="79"/>
                      <a:pt x="5912" y="167"/>
                      <a:pt x="5741" y="376"/>
                    </a:cubicBezTo>
                    <a:cubicBezTo>
                      <a:pt x="5047" y="1229"/>
                      <a:pt x="4227" y="1667"/>
                      <a:pt x="3413" y="1667"/>
                    </a:cubicBezTo>
                    <a:cubicBezTo>
                      <a:pt x="2577" y="1667"/>
                      <a:pt x="1749" y="1204"/>
                      <a:pt x="1074" y="251"/>
                    </a:cubicBezTo>
                    <a:cubicBezTo>
                      <a:pt x="963" y="76"/>
                      <a:pt x="796" y="1"/>
                      <a:pt x="63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3" name="Google Shape;1533;p135"/>
              <p:cNvSpPr/>
              <p:nvPr/>
            </p:nvSpPr>
            <p:spPr>
              <a:xfrm>
                <a:off x="5866025" y="2863275"/>
                <a:ext cx="132450" cy="182550"/>
              </a:xfrm>
              <a:custGeom>
                <a:rect b="b" l="l" r="r" t="t"/>
                <a:pathLst>
                  <a:path extrusionOk="0" h="7302" w="5298">
                    <a:moveTo>
                      <a:pt x="3797" y="1"/>
                    </a:moveTo>
                    <a:cubicBezTo>
                      <a:pt x="3739" y="1"/>
                      <a:pt x="3681" y="6"/>
                      <a:pt x="3622" y="17"/>
                    </a:cubicBezTo>
                    <a:cubicBezTo>
                      <a:pt x="312" y="639"/>
                      <a:pt x="1" y="5929"/>
                      <a:pt x="2950" y="7236"/>
                    </a:cubicBezTo>
                    <a:cubicBezTo>
                      <a:pt x="3054" y="7281"/>
                      <a:pt x="3155" y="7302"/>
                      <a:pt x="3250" y="7302"/>
                    </a:cubicBezTo>
                    <a:cubicBezTo>
                      <a:pt x="3747" y="7302"/>
                      <a:pt x="4073" y="6735"/>
                      <a:pt x="3697" y="6265"/>
                    </a:cubicBezTo>
                    <a:cubicBezTo>
                      <a:pt x="3075" y="5481"/>
                      <a:pt x="2602" y="4597"/>
                      <a:pt x="2851" y="3577"/>
                    </a:cubicBezTo>
                    <a:cubicBezTo>
                      <a:pt x="3099" y="2593"/>
                      <a:pt x="3859" y="2208"/>
                      <a:pt x="4556" y="1610"/>
                    </a:cubicBezTo>
                    <a:cubicBezTo>
                      <a:pt x="5298" y="984"/>
                      <a:pt x="4592" y="1"/>
                      <a:pt x="3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4" name="Google Shape;1534;p135"/>
              <p:cNvSpPr/>
              <p:nvPr/>
            </p:nvSpPr>
            <p:spPr>
              <a:xfrm>
                <a:off x="5851725" y="2689525"/>
                <a:ext cx="239000" cy="133175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5" name="Google Shape;1535;p135"/>
              <p:cNvSpPr/>
              <p:nvPr/>
            </p:nvSpPr>
            <p:spPr>
              <a:xfrm>
                <a:off x="6106050" y="2649400"/>
                <a:ext cx="207775" cy="112125"/>
              </a:xfrm>
              <a:custGeom>
                <a:rect b="b" l="l" r="r" t="t"/>
                <a:pathLst>
                  <a:path extrusionOk="0" h="4485" w="8311">
                    <a:moveTo>
                      <a:pt x="3946" y="0"/>
                    </a:moveTo>
                    <a:cubicBezTo>
                      <a:pt x="2117" y="0"/>
                      <a:pt x="339" y="1052"/>
                      <a:pt x="45" y="3270"/>
                    </a:cubicBezTo>
                    <a:cubicBezTo>
                      <a:pt x="0" y="3626"/>
                      <a:pt x="287" y="3805"/>
                      <a:pt x="584" y="3805"/>
                    </a:cubicBezTo>
                    <a:cubicBezTo>
                      <a:pt x="786" y="3805"/>
                      <a:pt x="992" y="3723"/>
                      <a:pt x="1103" y="3557"/>
                    </a:cubicBezTo>
                    <a:cubicBezTo>
                      <a:pt x="1720" y="2625"/>
                      <a:pt x="2599" y="1802"/>
                      <a:pt x="3769" y="1802"/>
                    </a:cubicBezTo>
                    <a:cubicBezTo>
                      <a:pt x="3850" y="1802"/>
                      <a:pt x="3932" y="1806"/>
                      <a:pt x="4015" y="1814"/>
                    </a:cubicBezTo>
                    <a:cubicBezTo>
                      <a:pt x="5334" y="1926"/>
                      <a:pt x="5857" y="2959"/>
                      <a:pt x="6367" y="4005"/>
                    </a:cubicBezTo>
                    <a:cubicBezTo>
                      <a:pt x="6531" y="4336"/>
                      <a:pt x="6865" y="4484"/>
                      <a:pt x="7206" y="4484"/>
                    </a:cubicBezTo>
                    <a:cubicBezTo>
                      <a:pt x="7749" y="4484"/>
                      <a:pt x="8310" y="4110"/>
                      <a:pt x="8234" y="3507"/>
                    </a:cubicBezTo>
                    <a:cubicBezTo>
                      <a:pt x="7937" y="1217"/>
                      <a:pt x="5913" y="0"/>
                      <a:pt x="3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6" name="Google Shape;1536;p135"/>
              <p:cNvSpPr/>
              <p:nvPr/>
            </p:nvSpPr>
            <p:spPr>
              <a:xfrm>
                <a:off x="5985875" y="2547500"/>
                <a:ext cx="196600" cy="119575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37" name="Google Shape;1537;p13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136"/>
          <p:cNvSpPr txBox="1"/>
          <p:nvPr>
            <p:ph idx="1" type="body"/>
          </p:nvPr>
        </p:nvSpPr>
        <p:spPr>
          <a:xfrm>
            <a:off x="715100" y="2701425"/>
            <a:ext cx="3322200" cy="190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540" name="Google Shape;1540;p136"/>
          <p:cNvSpPr txBox="1"/>
          <p:nvPr>
            <p:ph type="title"/>
          </p:nvPr>
        </p:nvSpPr>
        <p:spPr>
          <a:xfrm>
            <a:off x="715100" y="1401575"/>
            <a:ext cx="3861000" cy="129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541" name="Google Shape;1541;p136"/>
          <p:cNvGrpSpPr/>
          <p:nvPr/>
        </p:nvGrpSpPr>
        <p:grpSpPr>
          <a:xfrm>
            <a:off x="1732721" y="488125"/>
            <a:ext cx="7297676" cy="4510167"/>
            <a:chOff x="1732721" y="488125"/>
            <a:chExt cx="7297676" cy="4510167"/>
          </a:xfrm>
        </p:grpSpPr>
        <p:sp>
          <p:nvSpPr>
            <p:cNvPr id="1542" name="Google Shape;1542;p136"/>
            <p:cNvSpPr/>
            <p:nvPr/>
          </p:nvSpPr>
          <p:spPr>
            <a:xfrm rot="-453958">
              <a:off x="1754213" y="912715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136"/>
            <p:cNvSpPr/>
            <p:nvPr/>
          </p:nvSpPr>
          <p:spPr>
            <a:xfrm rot="1124762">
              <a:off x="4799425" y="1001751"/>
              <a:ext cx="3771343" cy="348291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5" name="Google Shape;1545;p137"/>
          <p:cNvGrpSpPr/>
          <p:nvPr/>
        </p:nvGrpSpPr>
        <p:grpSpPr>
          <a:xfrm>
            <a:off x="458401" y="470495"/>
            <a:ext cx="8399091" cy="4494762"/>
            <a:chOff x="458401" y="470495"/>
            <a:chExt cx="8399091" cy="4494762"/>
          </a:xfrm>
        </p:grpSpPr>
        <p:sp>
          <p:nvSpPr>
            <p:cNvPr id="1546" name="Google Shape;1546;p137"/>
            <p:cNvSpPr/>
            <p:nvPr/>
          </p:nvSpPr>
          <p:spPr>
            <a:xfrm rot="-1274828">
              <a:off x="3792449" y="723586"/>
              <a:ext cx="1559101" cy="865202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137"/>
            <p:cNvSpPr/>
            <p:nvPr/>
          </p:nvSpPr>
          <p:spPr>
            <a:xfrm>
              <a:off x="859744" y="3247549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137"/>
            <p:cNvSpPr/>
            <p:nvPr/>
          </p:nvSpPr>
          <p:spPr>
            <a:xfrm>
              <a:off x="458401" y="3863148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49" name="Google Shape;1549;p137"/>
            <p:cNvGrpSpPr/>
            <p:nvPr/>
          </p:nvGrpSpPr>
          <p:grpSpPr>
            <a:xfrm flipH="1" rot="375732">
              <a:off x="7289101" y="3547823"/>
              <a:ext cx="1499802" cy="1339633"/>
              <a:chOff x="287900" y="3991175"/>
              <a:chExt cx="844150" cy="754000"/>
            </a:xfrm>
          </p:grpSpPr>
          <p:sp>
            <p:nvSpPr>
              <p:cNvPr id="1550" name="Google Shape;1550;p137"/>
              <p:cNvSpPr/>
              <p:nvPr/>
            </p:nvSpPr>
            <p:spPr>
              <a:xfrm>
                <a:off x="287900" y="3991175"/>
                <a:ext cx="844150" cy="754000"/>
              </a:xfrm>
              <a:custGeom>
                <a:rect b="b" l="l" r="r" t="t"/>
                <a:pathLst>
                  <a:path extrusionOk="0" h="30160" w="33766">
                    <a:moveTo>
                      <a:pt x="16435" y="1"/>
                    </a:moveTo>
                    <a:cubicBezTo>
                      <a:pt x="14164" y="1"/>
                      <a:pt x="11874" y="431"/>
                      <a:pt x="9782" y="1149"/>
                    </a:cubicBezTo>
                    <a:cubicBezTo>
                      <a:pt x="4829" y="2855"/>
                      <a:pt x="1867" y="7298"/>
                      <a:pt x="971" y="12301"/>
                    </a:cubicBezTo>
                    <a:cubicBezTo>
                      <a:pt x="0" y="17640"/>
                      <a:pt x="1880" y="22929"/>
                      <a:pt x="3709" y="27870"/>
                    </a:cubicBezTo>
                    <a:cubicBezTo>
                      <a:pt x="4300" y="29486"/>
                      <a:pt x="5522" y="30160"/>
                      <a:pt x="6800" y="30160"/>
                    </a:cubicBezTo>
                    <a:cubicBezTo>
                      <a:pt x="9233" y="30160"/>
                      <a:pt x="11871" y="27715"/>
                      <a:pt x="10753" y="24672"/>
                    </a:cubicBezTo>
                    <a:cubicBezTo>
                      <a:pt x="9384" y="20950"/>
                      <a:pt x="7169" y="14479"/>
                      <a:pt x="9484" y="10733"/>
                    </a:cubicBezTo>
                    <a:lnTo>
                      <a:pt x="9484" y="10733"/>
                    </a:lnTo>
                    <a:cubicBezTo>
                      <a:pt x="9720" y="11952"/>
                      <a:pt x="10081" y="13159"/>
                      <a:pt x="10380" y="14317"/>
                    </a:cubicBezTo>
                    <a:cubicBezTo>
                      <a:pt x="11002" y="16706"/>
                      <a:pt x="11624" y="19096"/>
                      <a:pt x="12247" y="21473"/>
                    </a:cubicBezTo>
                    <a:cubicBezTo>
                      <a:pt x="12727" y="23294"/>
                      <a:pt x="14180" y="24703"/>
                      <a:pt x="16056" y="24703"/>
                    </a:cubicBezTo>
                    <a:cubicBezTo>
                      <a:pt x="16270" y="24703"/>
                      <a:pt x="16490" y="24685"/>
                      <a:pt x="16715" y="24647"/>
                    </a:cubicBezTo>
                    <a:cubicBezTo>
                      <a:pt x="18619" y="24323"/>
                      <a:pt x="20436" y="22220"/>
                      <a:pt x="19888" y="20191"/>
                    </a:cubicBezTo>
                    <a:cubicBezTo>
                      <a:pt x="19204" y="17665"/>
                      <a:pt x="18507" y="15151"/>
                      <a:pt x="17822" y="12637"/>
                    </a:cubicBezTo>
                    <a:cubicBezTo>
                      <a:pt x="17374" y="11019"/>
                      <a:pt x="16976" y="9289"/>
                      <a:pt x="16292" y="7708"/>
                    </a:cubicBezTo>
                    <a:cubicBezTo>
                      <a:pt x="18221" y="7708"/>
                      <a:pt x="20025" y="8331"/>
                      <a:pt x="21444" y="9936"/>
                    </a:cubicBezTo>
                    <a:cubicBezTo>
                      <a:pt x="23995" y="12836"/>
                      <a:pt x="25626" y="17665"/>
                      <a:pt x="29310" y="19220"/>
                    </a:cubicBezTo>
                    <a:cubicBezTo>
                      <a:pt x="29657" y="19364"/>
                      <a:pt x="30000" y="19430"/>
                      <a:pt x="30330" y="19430"/>
                    </a:cubicBezTo>
                    <a:cubicBezTo>
                      <a:pt x="31797" y="19430"/>
                      <a:pt x="33013" y="18137"/>
                      <a:pt x="33267" y="16694"/>
                    </a:cubicBezTo>
                    <a:cubicBezTo>
                      <a:pt x="33765" y="13819"/>
                      <a:pt x="31600" y="10994"/>
                      <a:pt x="30106" y="8716"/>
                    </a:cubicBezTo>
                    <a:cubicBezTo>
                      <a:pt x="28613" y="6426"/>
                      <a:pt x="26945" y="4136"/>
                      <a:pt x="24730" y="2506"/>
                    </a:cubicBezTo>
                    <a:cubicBezTo>
                      <a:pt x="22321" y="731"/>
                      <a:pt x="19395" y="1"/>
                      <a:pt x="164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1" name="Google Shape;1551;p137"/>
              <p:cNvSpPr/>
              <p:nvPr/>
            </p:nvSpPr>
            <p:spPr>
              <a:xfrm>
                <a:off x="620400" y="4028875"/>
                <a:ext cx="148225" cy="105325"/>
              </a:xfrm>
              <a:custGeom>
                <a:rect b="b" l="l" r="r" t="t"/>
                <a:pathLst>
                  <a:path extrusionOk="0" h="4213" w="5929">
                    <a:moveTo>
                      <a:pt x="4717" y="1"/>
                    </a:moveTo>
                    <a:cubicBezTo>
                      <a:pt x="4578" y="1"/>
                      <a:pt x="4448" y="104"/>
                      <a:pt x="4448" y="264"/>
                    </a:cubicBezTo>
                    <a:cubicBezTo>
                      <a:pt x="4485" y="1123"/>
                      <a:pt x="4249" y="2205"/>
                      <a:pt x="3440" y="2653"/>
                    </a:cubicBezTo>
                    <a:cubicBezTo>
                      <a:pt x="3182" y="2792"/>
                      <a:pt x="2947" y="2849"/>
                      <a:pt x="2725" y="2849"/>
                    </a:cubicBezTo>
                    <a:cubicBezTo>
                      <a:pt x="2111" y="2849"/>
                      <a:pt x="1605" y="2409"/>
                      <a:pt x="1038" y="2043"/>
                    </a:cubicBezTo>
                    <a:cubicBezTo>
                      <a:pt x="949" y="1988"/>
                      <a:pt x="852" y="1963"/>
                      <a:pt x="756" y="1963"/>
                    </a:cubicBezTo>
                    <a:cubicBezTo>
                      <a:pt x="377" y="1963"/>
                      <a:pt x="0" y="2344"/>
                      <a:pt x="129" y="2740"/>
                    </a:cubicBezTo>
                    <a:cubicBezTo>
                      <a:pt x="482" y="3734"/>
                      <a:pt x="1561" y="4213"/>
                      <a:pt x="2612" y="4213"/>
                    </a:cubicBezTo>
                    <a:cubicBezTo>
                      <a:pt x="3154" y="4213"/>
                      <a:pt x="3688" y="4085"/>
                      <a:pt x="4112" y="3836"/>
                    </a:cubicBezTo>
                    <a:cubicBezTo>
                      <a:pt x="5418" y="3076"/>
                      <a:pt x="5929" y="1235"/>
                      <a:pt x="4908" y="77"/>
                    </a:cubicBezTo>
                    <a:cubicBezTo>
                      <a:pt x="4852" y="25"/>
                      <a:pt x="4783" y="1"/>
                      <a:pt x="471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2" name="Google Shape;1552;p137"/>
              <p:cNvSpPr/>
              <p:nvPr/>
            </p:nvSpPr>
            <p:spPr>
              <a:xfrm>
                <a:off x="373100" y="4136425"/>
                <a:ext cx="133850" cy="104750"/>
              </a:xfrm>
              <a:custGeom>
                <a:rect b="b" l="l" r="r" t="t"/>
                <a:pathLst>
                  <a:path extrusionOk="0" h="4190" w="5354">
                    <a:moveTo>
                      <a:pt x="4020" y="0"/>
                    </a:moveTo>
                    <a:cubicBezTo>
                      <a:pt x="3718" y="0"/>
                      <a:pt x="3408" y="242"/>
                      <a:pt x="3425" y="567"/>
                    </a:cubicBezTo>
                    <a:cubicBezTo>
                      <a:pt x="3462" y="1413"/>
                      <a:pt x="3661" y="2247"/>
                      <a:pt x="2790" y="2782"/>
                    </a:cubicBezTo>
                    <a:cubicBezTo>
                      <a:pt x="2541" y="2930"/>
                      <a:pt x="2262" y="2992"/>
                      <a:pt x="1978" y="2992"/>
                    </a:cubicBezTo>
                    <a:cubicBezTo>
                      <a:pt x="1425" y="2992"/>
                      <a:pt x="849" y="2758"/>
                      <a:pt x="413" y="2471"/>
                    </a:cubicBezTo>
                    <a:cubicBezTo>
                      <a:pt x="372" y="2448"/>
                      <a:pt x="329" y="2437"/>
                      <a:pt x="289" y="2437"/>
                    </a:cubicBezTo>
                    <a:cubicBezTo>
                      <a:pt x="133" y="2437"/>
                      <a:pt x="0" y="2589"/>
                      <a:pt x="40" y="2757"/>
                    </a:cubicBezTo>
                    <a:cubicBezTo>
                      <a:pt x="364" y="3687"/>
                      <a:pt x="1267" y="4190"/>
                      <a:pt x="2192" y="4190"/>
                    </a:cubicBezTo>
                    <a:cubicBezTo>
                      <a:pt x="2616" y="4190"/>
                      <a:pt x="3045" y="4084"/>
                      <a:pt x="3425" y="3865"/>
                    </a:cubicBezTo>
                    <a:cubicBezTo>
                      <a:pt x="4607" y="3205"/>
                      <a:pt x="5354" y="1288"/>
                      <a:pt x="4396" y="168"/>
                    </a:cubicBezTo>
                    <a:cubicBezTo>
                      <a:pt x="4294" y="51"/>
                      <a:pt x="4158" y="0"/>
                      <a:pt x="402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3" name="Google Shape;1553;p137"/>
              <p:cNvSpPr/>
              <p:nvPr/>
            </p:nvSpPr>
            <p:spPr>
              <a:xfrm>
                <a:off x="587225" y="4215075"/>
                <a:ext cx="76000" cy="69275"/>
              </a:xfrm>
              <a:custGeom>
                <a:rect b="b" l="l" r="r" t="t"/>
                <a:pathLst>
                  <a:path extrusionOk="0" h="2771" w="3040">
                    <a:moveTo>
                      <a:pt x="985" y="0"/>
                    </a:moveTo>
                    <a:cubicBezTo>
                      <a:pt x="706" y="0"/>
                      <a:pt x="411" y="237"/>
                      <a:pt x="535" y="569"/>
                    </a:cubicBezTo>
                    <a:cubicBezTo>
                      <a:pt x="585" y="731"/>
                      <a:pt x="647" y="905"/>
                      <a:pt x="709" y="1080"/>
                    </a:cubicBezTo>
                    <a:lnTo>
                      <a:pt x="249" y="1266"/>
                    </a:lnTo>
                    <a:cubicBezTo>
                      <a:pt x="1" y="1361"/>
                      <a:pt x="22" y="1780"/>
                      <a:pt x="290" y="1780"/>
                    </a:cubicBezTo>
                    <a:cubicBezTo>
                      <a:pt x="305" y="1780"/>
                      <a:pt x="320" y="1779"/>
                      <a:pt x="336" y="1777"/>
                    </a:cubicBezTo>
                    <a:cubicBezTo>
                      <a:pt x="535" y="1739"/>
                      <a:pt x="722" y="1689"/>
                      <a:pt x="921" y="1640"/>
                    </a:cubicBezTo>
                    <a:cubicBezTo>
                      <a:pt x="1045" y="2001"/>
                      <a:pt x="1207" y="2337"/>
                      <a:pt x="1394" y="2660"/>
                    </a:cubicBezTo>
                    <a:cubicBezTo>
                      <a:pt x="1452" y="2736"/>
                      <a:pt x="1534" y="2770"/>
                      <a:pt x="1616" y="2770"/>
                    </a:cubicBezTo>
                    <a:cubicBezTo>
                      <a:pt x="1761" y="2770"/>
                      <a:pt x="1904" y="2661"/>
                      <a:pt x="1904" y="2486"/>
                    </a:cubicBezTo>
                    <a:cubicBezTo>
                      <a:pt x="1867" y="2125"/>
                      <a:pt x="1805" y="1764"/>
                      <a:pt x="1705" y="1416"/>
                    </a:cubicBezTo>
                    <a:cubicBezTo>
                      <a:pt x="2004" y="1316"/>
                      <a:pt x="2290" y="1204"/>
                      <a:pt x="2576" y="1080"/>
                    </a:cubicBezTo>
                    <a:cubicBezTo>
                      <a:pt x="3039" y="890"/>
                      <a:pt x="2835" y="292"/>
                      <a:pt x="2452" y="292"/>
                    </a:cubicBezTo>
                    <a:cubicBezTo>
                      <a:pt x="2382" y="292"/>
                      <a:pt x="2307" y="312"/>
                      <a:pt x="2228" y="358"/>
                    </a:cubicBezTo>
                    <a:cubicBezTo>
                      <a:pt x="1991" y="495"/>
                      <a:pt x="1742" y="619"/>
                      <a:pt x="1506" y="731"/>
                    </a:cubicBezTo>
                    <a:cubicBezTo>
                      <a:pt x="1456" y="582"/>
                      <a:pt x="1419" y="445"/>
                      <a:pt x="1381" y="296"/>
                    </a:cubicBezTo>
                    <a:cubicBezTo>
                      <a:pt x="1320" y="88"/>
                      <a:pt x="1155" y="0"/>
                      <a:pt x="98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4" name="Google Shape;1554;p137"/>
              <p:cNvSpPr/>
              <p:nvPr/>
            </p:nvSpPr>
            <p:spPr>
              <a:xfrm>
                <a:off x="585975" y="4363225"/>
                <a:ext cx="171725" cy="126100"/>
              </a:xfrm>
              <a:custGeom>
                <a:rect b="b" l="l" r="r" t="t"/>
                <a:pathLst>
                  <a:path extrusionOk="0" h="5044" w="6869">
                    <a:moveTo>
                      <a:pt x="3651" y="0"/>
                    </a:moveTo>
                    <a:cubicBezTo>
                      <a:pt x="3000" y="0"/>
                      <a:pt x="2348" y="193"/>
                      <a:pt x="1780" y="617"/>
                    </a:cubicBezTo>
                    <a:cubicBezTo>
                      <a:pt x="523" y="1563"/>
                      <a:pt x="0" y="3753"/>
                      <a:pt x="1220" y="4948"/>
                    </a:cubicBezTo>
                    <a:cubicBezTo>
                      <a:pt x="1286" y="5015"/>
                      <a:pt x="1372" y="5044"/>
                      <a:pt x="1461" y="5044"/>
                    </a:cubicBezTo>
                    <a:cubicBezTo>
                      <a:pt x="1686" y="5044"/>
                      <a:pt x="1924" y="4854"/>
                      <a:pt x="1879" y="4612"/>
                    </a:cubicBezTo>
                    <a:cubicBezTo>
                      <a:pt x="1705" y="3617"/>
                      <a:pt x="1631" y="2571"/>
                      <a:pt x="2502" y="1837"/>
                    </a:cubicBezTo>
                    <a:cubicBezTo>
                      <a:pt x="2828" y="1561"/>
                      <a:pt x="3238" y="1434"/>
                      <a:pt x="3653" y="1434"/>
                    </a:cubicBezTo>
                    <a:cubicBezTo>
                      <a:pt x="4250" y="1434"/>
                      <a:pt x="4858" y="1698"/>
                      <a:pt x="5240" y="2160"/>
                    </a:cubicBezTo>
                    <a:cubicBezTo>
                      <a:pt x="5403" y="2358"/>
                      <a:pt x="5611" y="2440"/>
                      <a:pt x="5815" y="2440"/>
                    </a:cubicBezTo>
                    <a:cubicBezTo>
                      <a:pt x="6356" y="2440"/>
                      <a:pt x="6869" y="1860"/>
                      <a:pt x="6434" y="1327"/>
                    </a:cubicBezTo>
                    <a:cubicBezTo>
                      <a:pt x="5744" y="498"/>
                      <a:pt x="4698" y="0"/>
                      <a:pt x="36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555" name="Google Shape;1555;p137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138"/>
          <p:cNvSpPr txBox="1"/>
          <p:nvPr>
            <p:ph type="title"/>
          </p:nvPr>
        </p:nvSpPr>
        <p:spPr>
          <a:xfrm>
            <a:off x="720000" y="1190223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58" name="Google Shape;1558;p138"/>
          <p:cNvSpPr txBox="1"/>
          <p:nvPr>
            <p:ph idx="1" type="subTitle"/>
          </p:nvPr>
        </p:nvSpPr>
        <p:spPr>
          <a:xfrm>
            <a:off x="2356725" y="2171550"/>
            <a:ext cx="4430700" cy="16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59" name="Google Shape;1559;p138"/>
          <p:cNvGrpSpPr/>
          <p:nvPr/>
        </p:nvGrpSpPr>
        <p:grpSpPr>
          <a:xfrm>
            <a:off x="515512" y="282252"/>
            <a:ext cx="7991645" cy="4509410"/>
            <a:chOff x="515512" y="282252"/>
            <a:chExt cx="7991645" cy="4509410"/>
          </a:xfrm>
        </p:grpSpPr>
        <p:sp>
          <p:nvSpPr>
            <p:cNvPr id="1560" name="Google Shape;1560;p138"/>
            <p:cNvSpPr/>
            <p:nvPr/>
          </p:nvSpPr>
          <p:spPr>
            <a:xfrm rot="-1274837">
              <a:off x="3920366" y="493850"/>
              <a:ext cx="1303470" cy="723319"/>
            </a:xfrm>
            <a:custGeom>
              <a:rect b="b" l="l" r="r" t="t"/>
              <a:pathLst>
                <a:path extrusionOk="0" h="11211" w="20204">
                  <a:moveTo>
                    <a:pt x="3442" y="1"/>
                  </a:moveTo>
                  <a:cubicBezTo>
                    <a:pt x="3180" y="1"/>
                    <a:pt x="2914" y="96"/>
                    <a:pt x="2729" y="264"/>
                  </a:cubicBezTo>
                  <a:cubicBezTo>
                    <a:pt x="1783" y="1086"/>
                    <a:pt x="962" y="2044"/>
                    <a:pt x="290" y="3102"/>
                  </a:cubicBezTo>
                  <a:cubicBezTo>
                    <a:pt x="0" y="3578"/>
                    <a:pt x="432" y="4089"/>
                    <a:pt x="887" y="4089"/>
                  </a:cubicBezTo>
                  <a:cubicBezTo>
                    <a:pt x="1038" y="4089"/>
                    <a:pt x="1192" y="4032"/>
                    <a:pt x="1323" y="3898"/>
                  </a:cubicBezTo>
                  <a:cubicBezTo>
                    <a:pt x="1833" y="3351"/>
                    <a:pt x="2393" y="2840"/>
                    <a:pt x="2978" y="2367"/>
                  </a:cubicBezTo>
                  <a:cubicBezTo>
                    <a:pt x="3463" y="3537"/>
                    <a:pt x="3974" y="4682"/>
                    <a:pt x="4471" y="5840"/>
                  </a:cubicBezTo>
                  <a:cubicBezTo>
                    <a:pt x="4602" y="6159"/>
                    <a:pt x="4965" y="6322"/>
                    <a:pt x="5314" y="6322"/>
                  </a:cubicBezTo>
                  <a:cubicBezTo>
                    <a:pt x="5496" y="6322"/>
                    <a:pt x="5675" y="6278"/>
                    <a:pt x="5816" y="6188"/>
                  </a:cubicBezTo>
                  <a:lnTo>
                    <a:pt x="8354" y="4633"/>
                  </a:lnTo>
                  <a:cubicBezTo>
                    <a:pt x="8529" y="5802"/>
                    <a:pt x="8765" y="6960"/>
                    <a:pt x="9051" y="8105"/>
                  </a:cubicBezTo>
                  <a:cubicBezTo>
                    <a:pt x="9169" y="8531"/>
                    <a:pt x="9610" y="8844"/>
                    <a:pt x="10052" y="8844"/>
                  </a:cubicBezTo>
                  <a:cubicBezTo>
                    <a:pt x="10218" y="8844"/>
                    <a:pt x="10383" y="8800"/>
                    <a:pt x="10532" y="8702"/>
                  </a:cubicBezTo>
                  <a:cubicBezTo>
                    <a:pt x="11466" y="8055"/>
                    <a:pt x="12437" y="7458"/>
                    <a:pt x="13432" y="6923"/>
                  </a:cubicBezTo>
                  <a:cubicBezTo>
                    <a:pt x="13644" y="8105"/>
                    <a:pt x="13880" y="9275"/>
                    <a:pt x="14154" y="10445"/>
                  </a:cubicBezTo>
                  <a:cubicBezTo>
                    <a:pt x="14254" y="10870"/>
                    <a:pt x="14729" y="11210"/>
                    <a:pt x="15177" y="11210"/>
                  </a:cubicBezTo>
                  <a:cubicBezTo>
                    <a:pt x="15345" y="11210"/>
                    <a:pt x="15509" y="11163"/>
                    <a:pt x="15648" y="11054"/>
                  </a:cubicBezTo>
                  <a:lnTo>
                    <a:pt x="19257" y="8267"/>
                  </a:lnTo>
                  <a:cubicBezTo>
                    <a:pt x="20204" y="7546"/>
                    <a:pt x="19618" y="6365"/>
                    <a:pt x="18733" y="6365"/>
                  </a:cubicBezTo>
                  <a:cubicBezTo>
                    <a:pt x="18502" y="6365"/>
                    <a:pt x="18250" y="6445"/>
                    <a:pt x="18000" y="6636"/>
                  </a:cubicBezTo>
                  <a:lnTo>
                    <a:pt x="15784" y="8379"/>
                  </a:lnTo>
                  <a:cubicBezTo>
                    <a:pt x="15548" y="7296"/>
                    <a:pt x="15336" y="6201"/>
                    <a:pt x="15162" y="5105"/>
                  </a:cubicBezTo>
                  <a:cubicBezTo>
                    <a:pt x="15092" y="4621"/>
                    <a:pt x="14641" y="4392"/>
                    <a:pt x="14203" y="4392"/>
                  </a:cubicBezTo>
                  <a:cubicBezTo>
                    <a:pt x="14022" y="4392"/>
                    <a:pt x="13843" y="4432"/>
                    <a:pt x="13694" y="4508"/>
                  </a:cubicBezTo>
                  <a:cubicBezTo>
                    <a:pt x="12648" y="5031"/>
                    <a:pt x="11653" y="5591"/>
                    <a:pt x="10669" y="6201"/>
                  </a:cubicBezTo>
                  <a:cubicBezTo>
                    <a:pt x="10445" y="5130"/>
                    <a:pt x="10271" y="4048"/>
                    <a:pt x="10159" y="2965"/>
                  </a:cubicBezTo>
                  <a:cubicBezTo>
                    <a:pt x="10102" y="2415"/>
                    <a:pt x="9662" y="1944"/>
                    <a:pt x="9142" y="1944"/>
                  </a:cubicBezTo>
                  <a:cubicBezTo>
                    <a:pt x="8980" y="1944"/>
                    <a:pt x="8809" y="1990"/>
                    <a:pt x="8641" y="2094"/>
                  </a:cubicBezTo>
                  <a:cubicBezTo>
                    <a:pt x="7682" y="2691"/>
                    <a:pt x="6724" y="3301"/>
                    <a:pt x="5766" y="3898"/>
                  </a:cubicBezTo>
                  <a:cubicBezTo>
                    <a:pt x="5255" y="2753"/>
                    <a:pt x="4745" y="1596"/>
                    <a:pt x="4223" y="463"/>
                  </a:cubicBezTo>
                  <a:cubicBezTo>
                    <a:pt x="4072" y="142"/>
                    <a:pt x="3760" y="1"/>
                    <a:pt x="34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61" name="Google Shape;1561;p138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562" name="Google Shape;1562;p138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3" name="Google Shape;1563;p13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4" name="Google Shape;1564;p13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5" name="Google Shape;1565;p13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6" name="Google Shape;1566;p138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567" name="Google Shape;1567;p138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8" name="Google Shape;1568;p138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9" name="Google Shape;1569;p138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0" name="Google Shape;1570;p138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139"/>
          <p:cNvSpPr txBox="1"/>
          <p:nvPr>
            <p:ph type="title"/>
          </p:nvPr>
        </p:nvSpPr>
        <p:spPr>
          <a:xfrm>
            <a:off x="3924225" y="3750050"/>
            <a:ext cx="4504800" cy="8583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91440" algn="r">
              <a:spcBef>
                <a:spcPts val="0"/>
              </a:spcBef>
              <a:spcAft>
                <a:spcPts val="0"/>
              </a:spcAft>
              <a:buSzPts val="3500"/>
              <a:buNone/>
              <a:defRPr sz="24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573" name="Google Shape;1573;p139"/>
          <p:cNvGrpSpPr/>
          <p:nvPr/>
        </p:nvGrpSpPr>
        <p:grpSpPr>
          <a:xfrm rot="10800000">
            <a:off x="8079087" y="274307"/>
            <a:ext cx="699624" cy="760571"/>
            <a:chOff x="8472500" y="116350"/>
            <a:chExt cx="573886" cy="623879"/>
          </a:xfrm>
        </p:grpSpPr>
        <p:sp>
          <p:nvSpPr>
            <p:cNvPr id="1574" name="Google Shape;1574;p139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139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139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139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p140"/>
          <p:cNvSpPr txBox="1"/>
          <p:nvPr>
            <p:ph hasCustomPrompt="1" type="title"/>
          </p:nvPr>
        </p:nvSpPr>
        <p:spPr>
          <a:xfrm>
            <a:off x="1064025" y="1605825"/>
            <a:ext cx="70161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8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80" name="Google Shape;1580;p140"/>
          <p:cNvSpPr txBox="1"/>
          <p:nvPr>
            <p:ph idx="1" type="subTitle"/>
          </p:nvPr>
        </p:nvSpPr>
        <p:spPr>
          <a:xfrm>
            <a:off x="2335275" y="3116975"/>
            <a:ext cx="4473600" cy="713400"/>
          </a:xfrm>
          <a:prstGeom prst="rect">
            <a:avLst/>
          </a:prstGeom>
          <a:solidFill>
            <a:schemeClr val="accent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grpSp>
        <p:nvGrpSpPr>
          <p:cNvPr id="1581" name="Google Shape;1581;p140"/>
          <p:cNvGrpSpPr/>
          <p:nvPr/>
        </p:nvGrpSpPr>
        <p:grpSpPr>
          <a:xfrm>
            <a:off x="203147" y="279995"/>
            <a:ext cx="8567866" cy="904184"/>
            <a:chOff x="203147" y="279995"/>
            <a:chExt cx="8567866" cy="904184"/>
          </a:xfrm>
        </p:grpSpPr>
        <p:sp>
          <p:nvSpPr>
            <p:cNvPr id="1582" name="Google Shape;1582;p140"/>
            <p:cNvSpPr/>
            <p:nvPr/>
          </p:nvSpPr>
          <p:spPr>
            <a:xfrm>
              <a:off x="203147" y="279995"/>
              <a:ext cx="1339397" cy="904184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83" name="Google Shape;1583;p140"/>
            <p:cNvGrpSpPr/>
            <p:nvPr/>
          </p:nvGrpSpPr>
          <p:grpSpPr>
            <a:xfrm flipH="1">
              <a:off x="8086788" y="280000"/>
              <a:ext cx="684225" cy="757500"/>
              <a:chOff x="4302200" y="1018850"/>
              <a:chExt cx="684225" cy="757500"/>
            </a:xfrm>
          </p:grpSpPr>
          <p:sp>
            <p:nvSpPr>
              <p:cNvPr id="1584" name="Google Shape;1584;p140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5" name="Google Shape;1585;p140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6" name="Google Shape;1586;p140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7" name="Google Shape;1587;p140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8" name="Google Shape;1588;p140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9" name="Google Shape;1589;p140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0" name="Google Shape;1590;p140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142"/>
          <p:cNvSpPr txBox="1"/>
          <p:nvPr>
            <p:ph type="title"/>
          </p:nvPr>
        </p:nvSpPr>
        <p:spPr>
          <a:xfrm>
            <a:off x="715100" y="1810396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94" name="Google Shape;1594;p142"/>
          <p:cNvSpPr txBox="1"/>
          <p:nvPr>
            <p:ph hasCustomPrompt="1" idx="2" type="title"/>
          </p:nvPr>
        </p:nvSpPr>
        <p:spPr>
          <a:xfrm>
            <a:off x="174937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5" name="Google Shape;1595;p142"/>
          <p:cNvSpPr txBox="1"/>
          <p:nvPr>
            <p:ph idx="1" type="subTitle"/>
          </p:nvPr>
        </p:nvSpPr>
        <p:spPr>
          <a:xfrm>
            <a:off x="1154150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6" name="Google Shape;1596;p142"/>
          <p:cNvSpPr txBox="1"/>
          <p:nvPr>
            <p:ph idx="3" type="title"/>
          </p:nvPr>
        </p:nvSpPr>
        <p:spPr>
          <a:xfrm>
            <a:off x="2473225" y="3644721"/>
            <a:ext cx="24630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97" name="Google Shape;1597;p142"/>
          <p:cNvSpPr txBox="1"/>
          <p:nvPr>
            <p:ph hasCustomPrompt="1" idx="4" type="title"/>
          </p:nvPr>
        </p:nvSpPr>
        <p:spPr>
          <a:xfrm>
            <a:off x="3114350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98" name="Google Shape;1598;p142"/>
          <p:cNvSpPr txBox="1"/>
          <p:nvPr>
            <p:ph idx="5" type="subTitle"/>
          </p:nvPr>
        </p:nvSpPr>
        <p:spPr>
          <a:xfrm>
            <a:off x="247322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9" name="Google Shape;1599;p142"/>
          <p:cNvSpPr txBox="1"/>
          <p:nvPr>
            <p:ph idx="6" type="title"/>
          </p:nvPr>
        </p:nvSpPr>
        <p:spPr>
          <a:xfrm>
            <a:off x="3914525" y="1810396"/>
            <a:ext cx="3434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00" name="Google Shape;1600;p142"/>
          <p:cNvSpPr txBox="1"/>
          <p:nvPr>
            <p:ph hasCustomPrompt="1" idx="7" type="title"/>
          </p:nvPr>
        </p:nvSpPr>
        <p:spPr>
          <a:xfrm>
            <a:off x="5040625" y="1353433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1" name="Google Shape;1601;p142"/>
          <p:cNvSpPr txBox="1"/>
          <p:nvPr>
            <p:ph idx="8" type="subTitle"/>
          </p:nvPr>
        </p:nvSpPr>
        <p:spPr>
          <a:xfrm>
            <a:off x="4399525" y="2289363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2" name="Google Shape;1602;p142"/>
          <p:cNvSpPr txBox="1"/>
          <p:nvPr>
            <p:ph idx="9" type="title"/>
          </p:nvPr>
        </p:nvSpPr>
        <p:spPr>
          <a:xfrm>
            <a:off x="5087850" y="3644721"/>
            <a:ext cx="3341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03" name="Google Shape;1603;p142"/>
          <p:cNvSpPr txBox="1"/>
          <p:nvPr>
            <p:ph hasCustomPrompt="1" idx="13" type="title"/>
          </p:nvPr>
        </p:nvSpPr>
        <p:spPr>
          <a:xfrm>
            <a:off x="6213875" y="3187721"/>
            <a:ext cx="1180800" cy="37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04" name="Google Shape;1604;p142"/>
          <p:cNvSpPr txBox="1"/>
          <p:nvPr>
            <p:ph idx="14" type="subTitle"/>
          </p:nvPr>
        </p:nvSpPr>
        <p:spPr>
          <a:xfrm>
            <a:off x="5572775" y="4123700"/>
            <a:ext cx="246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5" name="Google Shape;1605;p142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606" name="Google Shape;1606;p142"/>
          <p:cNvGrpSpPr/>
          <p:nvPr/>
        </p:nvGrpSpPr>
        <p:grpSpPr>
          <a:xfrm>
            <a:off x="310627" y="308409"/>
            <a:ext cx="1045586" cy="4550640"/>
            <a:chOff x="310627" y="308409"/>
            <a:chExt cx="1045586" cy="4550640"/>
          </a:xfrm>
        </p:grpSpPr>
        <p:grpSp>
          <p:nvGrpSpPr>
            <p:cNvPr id="1607" name="Google Shape;1607;p142"/>
            <p:cNvGrpSpPr/>
            <p:nvPr/>
          </p:nvGrpSpPr>
          <p:grpSpPr>
            <a:xfrm flipH="1" rot="10800000">
              <a:off x="376540" y="3774461"/>
              <a:ext cx="979673" cy="1084589"/>
              <a:chOff x="4302200" y="1018850"/>
              <a:chExt cx="684225" cy="757500"/>
            </a:xfrm>
          </p:grpSpPr>
          <p:sp>
            <p:nvSpPr>
              <p:cNvPr id="1608" name="Google Shape;1608;p142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9" name="Google Shape;1609;p142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0" name="Google Shape;1610;p142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1" name="Google Shape;1611;p142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2" name="Google Shape;1612;p142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3" name="Google Shape;1613;p142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4" name="Google Shape;1614;p142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15" name="Google Shape;1615;p142"/>
            <p:cNvGrpSpPr/>
            <p:nvPr/>
          </p:nvGrpSpPr>
          <p:grpSpPr>
            <a:xfrm>
              <a:off x="310627" y="308409"/>
              <a:ext cx="467032" cy="631935"/>
              <a:chOff x="310627" y="308409"/>
              <a:chExt cx="467032" cy="631935"/>
            </a:xfrm>
          </p:grpSpPr>
          <p:sp>
            <p:nvSpPr>
              <p:cNvPr id="1616" name="Google Shape;1616;p142"/>
              <p:cNvSpPr/>
              <p:nvPr/>
            </p:nvSpPr>
            <p:spPr>
              <a:xfrm flipH="1" rot="1147657">
                <a:off x="371721" y="698980"/>
                <a:ext cx="117858" cy="106018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7" name="Google Shape;1617;p142"/>
              <p:cNvSpPr/>
              <p:nvPr/>
            </p:nvSpPr>
            <p:spPr>
              <a:xfrm flipH="1" rot="1147657">
                <a:off x="664641" y="835397"/>
                <a:ext cx="100907" cy="9092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8" name="Google Shape;1618;p142"/>
              <p:cNvSpPr/>
              <p:nvPr/>
            </p:nvSpPr>
            <p:spPr>
              <a:xfrm flipH="1" rot="1147812">
                <a:off x="583934" y="54780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9" name="Google Shape;1619;p142"/>
              <p:cNvSpPr/>
              <p:nvPr/>
            </p:nvSpPr>
            <p:spPr>
              <a:xfrm flipH="1" rot="1147657">
                <a:off x="332742" y="335855"/>
                <a:ext cx="195822" cy="167975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"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143"/>
          <p:cNvSpPr txBox="1"/>
          <p:nvPr>
            <p:ph type="title"/>
          </p:nvPr>
        </p:nvSpPr>
        <p:spPr>
          <a:xfrm>
            <a:off x="2888800" y="1734291"/>
            <a:ext cx="5211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22" name="Google Shape;1622;p143"/>
          <p:cNvSpPr txBox="1"/>
          <p:nvPr>
            <p:ph hasCustomPrompt="1" idx="2" type="title"/>
          </p:nvPr>
        </p:nvSpPr>
        <p:spPr>
          <a:xfrm>
            <a:off x="171400" y="21715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23" name="Google Shape;1623;p143"/>
          <p:cNvSpPr txBox="1"/>
          <p:nvPr>
            <p:ph idx="1" type="subTitle"/>
          </p:nvPr>
        </p:nvSpPr>
        <p:spPr>
          <a:xfrm>
            <a:off x="2888800" y="2833491"/>
            <a:ext cx="5540100" cy="5007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624" name="Google Shape;1624;p143"/>
          <p:cNvGrpSpPr/>
          <p:nvPr/>
        </p:nvGrpSpPr>
        <p:grpSpPr>
          <a:xfrm>
            <a:off x="348288" y="311653"/>
            <a:ext cx="6108360" cy="5795615"/>
            <a:chOff x="348288" y="311653"/>
            <a:chExt cx="6108360" cy="5795615"/>
          </a:xfrm>
        </p:grpSpPr>
        <p:sp>
          <p:nvSpPr>
            <p:cNvPr id="1625" name="Google Shape;1625;p143"/>
            <p:cNvSpPr/>
            <p:nvPr/>
          </p:nvSpPr>
          <p:spPr>
            <a:xfrm flipH="1" rot="10800000">
              <a:off x="861925" y="1774656"/>
              <a:ext cx="1769861" cy="1634556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26" name="Google Shape;1626;p143"/>
            <p:cNvGrpSpPr/>
            <p:nvPr/>
          </p:nvGrpSpPr>
          <p:grpSpPr>
            <a:xfrm>
              <a:off x="348288" y="311653"/>
              <a:ext cx="893236" cy="841797"/>
              <a:chOff x="4211350" y="3061550"/>
              <a:chExt cx="539850" cy="508700"/>
            </a:xfrm>
          </p:grpSpPr>
          <p:sp>
            <p:nvSpPr>
              <p:cNvPr id="1627" name="Google Shape;1627;p143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8" name="Google Shape;1628;p143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9" name="Google Shape;1629;p143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0" name="Google Shape;1630;p143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1" name="Google Shape;1631;p143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2" name="Google Shape;1632;p143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3" name="Google Shape;1633;p143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34" name="Google Shape;1634;p143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635" name="Google Shape;1635;p143"/>
            <p:cNvSpPr/>
            <p:nvPr/>
          </p:nvSpPr>
          <p:spPr>
            <a:xfrm rot="9900054">
              <a:off x="5395691" y="402788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143"/>
            <p:cNvSpPr/>
            <p:nvPr/>
          </p:nvSpPr>
          <p:spPr>
            <a:xfrm flipH="1" rot="899946">
              <a:off x="4723941" y="4428333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1_1"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" name="Google Shape;1638;p144"/>
          <p:cNvGrpSpPr/>
          <p:nvPr/>
        </p:nvGrpSpPr>
        <p:grpSpPr>
          <a:xfrm>
            <a:off x="6709650" y="259365"/>
            <a:ext cx="1994400" cy="2929885"/>
            <a:chOff x="6709650" y="259365"/>
            <a:chExt cx="1994400" cy="2929885"/>
          </a:xfrm>
        </p:grpSpPr>
        <p:sp>
          <p:nvSpPr>
            <p:cNvPr id="1639" name="Google Shape;1639;p144"/>
            <p:cNvSpPr/>
            <p:nvPr/>
          </p:nvSpPr>
          <p:spPr>
            <a:xfrm flipH="1" rot="10800000">
              <a:off x="6709650" y="1564461"/>
              <a:ext cx="1759341" cy="1624789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640" name="Google Shape;1640;p144"/>
            <p:cNvGrpSpPr/>
            <p:nvPr/>
          </p:nvGrpSpPr>
          <p:grpSpPr>
            <a:xfrm>
              <a:off x="7894945" y="259365"/>
              <a:ext cx="809104" cy="746170"/>
              <a:chOff x="7894945" y="259365"/>
              <a:chExt cx="809104" cy="746170"/>
            </a:xfrm>
          </p:grpSpPr>
          <p:grpSp>
            <p:nvGrpSpPr>
              <p:cNvPr id="1641" name="Google Shape;1641;p144"/>
              <p:cNvGrpSpPr/>
              <p:nvPr/>
            </p:nvGrpSpPr>
            <p:grpSpPr>
              <a:xfrm flipH="1">
                <a:off x="7983191" y="259365"/>
                <a:ext cx="720858" cy="641784"/>
                <a:chOff x="213566" y="173640"/>
                <a:chExt cx="720858" cy="641784"/>
              </a:xfrm>
            </p:grpSpPr>
            <p:sp>
              <p:nvSpPr>
                <p:cNvPr id="1642" name="Google Shape;1642;p144"/>
                <p:cNvSpPr/>
                <p:nvPr/>
              </p:nvSpPr>
              <p:spPr>
                <a:xfrm rot="772904">
                  <a:off x="415545" y="533491"/>
                  <a:ext cx="191481" cy="263910"/>
                </a:xfrm>
                <a:custGeom>
                  <a:rect b="b" l="l" r="r" t="t"/>
                  <a:pathLst>
                    <a:path extrusionOk="0" h="7302" w="5298">
                      <a:moveTo>
                        <a:pt x="3797" y="1"/>
                      </a:moveTo>
                      <a:cubicBezTo>
                        <a:pt x="3739" y="1"/>
                        <a:pt x="3681" y="6"/>
                        <a:pt x="3622" y="17"/>
                      </a:cubicBezTo>
                      <a:cubicBezTo>
                        <a:pt x="312" y="639"/>
                        <a:pt x="1" y="5929"/>
                        <a:pt x="2950" y="7236"/>
                      </a:cubicBezTo>
                      <a:cubicBezTo>
                        <a:pt x="3054" y="7281"/>
                        <a:pt x="3155" y="7302"/>
                        <a:pt x="3250" y="7302"/>
                      </a:cubicBezTo>
                      <a:cubicBezTo>
                        <a:pt x="3747" y="7302"/>
                        <a:pt x="4073" y="6735"/>
                        <a:pt x="3697" y="6265"/>
                      </a:cubicBezTo>
                      <a:cubicBezTo>
                        <a:pt x="3075" y="5481"/>
                        <a:pt x="2602" y="4597"/>
                        <a:pt x="2851" y="3577"/>
                      </a:cubicBezTo>
                      <a:cubicBezTo>
                        <a:pt x="3099" y="2593"/>
                        <a:pt x="3859" y="2208"/>
                        <a:pt x="4556" y="1610"/>
                      </a:cubicBezTo>
                      <a:cubicBezTo>
                        <a:pt x="5298" y="984"/>
                        <a:pt x="4592" y="1"/>
                        <a:pt x="3797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3" name="Google Shape;1643;p144"/>
                <p:cNvSpPr/>
                <p:nvPr/>
              </p:nvSpPr>
              <p:spPr>
                <a:xfrm>
                  <a:off x="213566" y="378966"/>
                  <a:ext cx="345522" cy="192531"/>
                </a:xfrm>
                <a:custGeom>
                  <a:rect b="b" l="l" r="r" t="t"/>
                  <a:pathLst>
                    <a:path extrusionOk="0" h="5327" w="9560">
                      <a:moveTo>
                        <a:pt x="4909" y="1"/>
                      </a:moveTo>
                      <a:cubicBezTo>
                        <a:pt x="3979" y="1"/>
                        <a:pt x="3067" y="213"/>
                        <a:pt x="2253" y="744"/>
                      </a:cubicBezTo>
                      <a:cubicBezTo>
                        <a:pt x="809" y="1690"/>
                        <a:pt x="0" y="3433"/>
                        <a:pt x="709" y="5063"/>
                      </a:cubicBezTo>
                      <a:cubicBezTo>
                        <a:pt x="793" y="5248"/>
                        <a:pt x="951" y="5326"/>
                        <a:pt x="1118" y="5326"/>
                      </a:cubicBezTo>
                      <a:cubicBezTo>
                        <a:pt x="1400" y="5326"/>
                        <a:pt x="1705" y="5102"/>
                        <a:pt x="1705" y="4789"/>
                      </a:cubicBezTo>
                      <a:cubicBezTo>
                        <a:pt x="1655" y="3482"/>
                        <a:pt x="2514" y="2312"/>
                        <a:pt x="3783" y="1964"/>
                      </a:cubicBezTo>
                      <a:cubicBezTo>
                        <a:pt x="4127" y="1860"/>
                        <a:pt x="4473" y="1815"/>
                        <a:pt x="4819" y="1815"/>
                      </a:cubicBezTo>
                      <a:cubicBezTo>
                        <a:pt x="5916" y="1815"/>
                        <a:pt x="7012" y="2261"/>
                        <a:pt x="8015" y="2649"/>
                      </a:cubicBezTo>
                      <a:cubicBezTo>
                        <a:pt x="8116" y="2689"/>
                        <a:pt x="8215" y="2708"/>
                        <a:pt x="8308" y="2708"/>
                      </a:cubicBezTo>
                      <a:cubicBezTo>
                        <a:pt x="9100" y="2708"/>
                        <a:pt x="9559" y="1381"/>
                        <a:pt x="8724" y="981"/>
                      </a:cubicBezTo>
                      <a:cubicBezTo>
                        <a:pt x="7572" y="427"/>
                        <a:pt x="6224" y="1"/>
                        <a:pt x="4909" y="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4" name="Google Shape;1644;p144"/>
                <p:cNvSpPr/>
                <p:nvPr/>
              </p:nvSpPr>
              <p:spPr>
                <a:xfrm>
                  <a:off x="634044" y="346507"/>
                  <a:ext cx="300380" cy="162099"/>
                </a:xfrm>
                <a:custGeom>
                  <a:rect b="b" l="l" r="r" t="t"/>
                  <a:pathLst>
                    <a:path extrusionOk="0" h="4485" w="8311">
                      <a:moveTo>
                        <a:pt x="3946" y="0"/>
                      </a:moveTo>
                      <a:cubicBezTo>
                        <a:pt x="2117" y="0"/>
                        <a:pt x="339" y="1052"/>
                        <a:pt x="45" y="3270"/>
                      </a:cubicBezTo>
                      <a:cubicBezTo>
                        <a:pt x="0" y="3626"/>
                        <a:pt x="287" y="3805"/>
                        <a:pt x="584" y="3805"/>
                      </a:cubicBezTo>
                      <a:cubicBezTo>
                        <a:pt x="786" y="3805"/>
                        <a:pt x="992" y="3723"/>
                        <a:pt x="1103" y="3557"/>
                      </a:cubicBezTo>
                      <a:cubicBezTo>
                        <a:pt x="1720" y="2625"/>
                        <a:pt x="2599" y="1802"/>
                        <a:pt x="3769" y="1802"/>
                      </a:cubicBezTo>
                      <a:cubicBezTo>
                        <a:pt x="3850" y="1802"/>
                        <a:pt x="3932" y="1806"/>
                        <a:pt x="4015" y="1814"/>
                      </a:cubicBezTo>
                      <a:cubicBezTo>
                        <a:pt x="5334" y="1926"/>
                        <a:pt x="5857" y="2959"/>
                        <a:pt x="6367" y="4005"/>
                      </a:cubicBezTo>
                      <a:cubicBezTo>
                        <a:pt x="6531" y="4336"/>
                        <a:pt x="6865" y="4484"/>
                        <a:pt x="7206" y="4484"/>
                      </a:cubicBezTo>
                      <a:cubicBezTo>
                        <a:pt x="7749" y="4484"/>
                        <a:pt x="8310" y="4110"/>
                        <a:pt x="8234" y="3507"/>
                      </a:cubicBezTo>
                      <a:cubicBezTo>
                        <a:pt x="7937" y="1217"/>
                        <a:pt x="5913" y="0"/>
                        <a:pt x="394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645" name="Google Shape;1645;p144"/>
                <p:cNvSpPr/>
                <p:nvPr/>
              </p:nvSpPr>
              <p:spPr>
                <a:xfrm>
                  <a:off x="407507" y="173640"/>
                  <a:ext cx="284225" cy="172870"/>
                </a:xfrm>
                <a:custGeom>
                  <a:rect b="b" l="l" r="r" t="t"/>
                  <a:pathLst>
                    <a:path extrusionOk="0" h="4783" w="7864">
                      <a:moveTo>
                        <a:pt x="6676" y="0"/>
                      </a:moveTo>
                      <a:cubicBezTo>
                        <a:pt x="6385" y="0"/>
                        <a:pt x="6110" y="143"/>
                        <a:pt x="5959" y="489"/>
                      </a:cubicBezTo>
                      <a:cubicBezTo>
                        <a:pt x="5511" y="1484"/>
                        <a:pt x="5213" y="2480"/>
                        <a:pt x="4043" y="2841"/>
                      </a:cubicBezTo>
                      <a:cubicBezTo>
                        <a:pt x="3801" y="2916"/>
                        <a:pt x="3561" y="2951"/>
                        <a:pt x="3325" y="2951"/>
                      </a:cubicBezTo>
                      <a:cubicBezTo>
                        <a:pt x="2432" y="2951"/>
                        <a:pt x="1601" y="2455"/>
                        <a:pt x="981" y="1796"/>
                      </a:cubicBezTo>
                      <a:cubicBezTo>
                        <a:pt x="888" y="1699"/>
                        <a:pt x="767" y="1657"/>
                        <a:pt x="645" y="1657"/>
                      </a:cubicBezTo>
                      <a:cubicBezTo>
                        <a:pt x="327" y="1657"/>
                        <a:pt x="0" y="1943"/>
                        <a:pt x="135" y="2293"/>
                      </a:cubicBezTo>
                      <a:cubicBezTo>
                        <a:pt x="706" y="3805"/>
                        <a:pt x="2143" y="4782"/>
                        <a:pt x="3730" y="4782"/>
                      </a:cubicBezTo>
                      <a:cubicBezTo>
                        <a:pt x="3908" y="4782"/>
                        <a:pt x="4087" y="4770"/>
                        <a:pt x="4267" y="4745"/>
                      </a:cubicBezTo>
                      <a:cubicBezTo>
                        <a:pt x="6022" y="4496"/>
                        <a:pt x="7864" y="2853"/>
                        <a:pt x="7764" y="974"/>
                      </a:cubicBezTo>
                      <a:cubicBezTo>
                        <a:pt x="7733" y="430"/>
                        <a:pt x="7180" y="0"/>
                        <a:pt x="667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46" name="Google Shape;1646;p144"/>
              <p:cNvSpPr/>
              <p:nvPr/>
            </p:nvSpPr>
            <p:spPr>
              <a:xfrm rot="1104443">
                <a:off x="7916503" y="654897"/>
                <a:ext cx="345514" cy="192527"/>
              </a:xfrm>
              <a:custGeom>
                <a:rect b="b" l="l" r="r" t="t"/>
                <a:pathLst>
                  <a:path extrusionOk="0" h="5327" w="9560">
                    <a:moveTo>
                      <a:pt x="4909" y="1"/>
                    </a:moveTo>
                    <a:cubicBezTo>
                      <a:pt x="3979" y="1"/>
                      <a:pt x="3067" y="213"/>
                      <a:pt x="2253" y="744"/>
                    </a:cubicBezTo>
                    <a:cubicBezTo>
                      <a:pt x="809" y="1690"/>
                      <a:pt x="0" y="3433"/>
                      <a:pt x="709" y="5063"/>
                    </a:cubicBezTo>
                    <a:cubicBezTo>
                      <a:pt x="793" y="5248"/>
                      <a:pt x="951" y="5326"/>
                      <a:pt x="1118" y="5326"/>
                    </a:cubicBezTo>
                    <a:cubicBezTo>
                      <a:pt x="1400" y="5326"/>
                      <a:pt x="1705" y="5102"/>
                      <a:pt x="1705" y="4789"/>
                    </a:cubicBezTo>
                    <a:cubicBezTo>
                      <a:pt x="1655" y="3482"/>
                      <a:pt x="2514" y="2312"/>
                      <a:pt x="3783" y="1964"/>
                    </a:cubicBezTo>
                    <a:cubicBezTo>
                      <a:pt x="4127" y="1860"/>
                      <a:pt x="4473" y="1815"/>
                      <a:pt x="4819" y="1815"/>
                    </a:cubicBezTo>
                    <a:cubicBezTo>
                      <a:pt x="5916" y="1815"/>
                      <a:pt x="7012" y="2261"/>
                      <a:pt x="8015" y="2649"/>
                    </a:cubicBezTo>
                    <a:cubicBezTo>
                      <a:pt x="8116" y="2689"/>
                      <a:pt x="8215" y="2708"/>
                      <a:pt x="8308" y="2708"/>
                    </a:cubicBezTo>
                    <a:cubicBezTo>
                      <a:pt x="9100" y="2708"/>
                      <a:pt x="9559" y="1381"/>
                      <a:pt x="8724" y="981"/>
                    </a:cubicBezTo>
                    <a:cubicBezTo>
                      <a:pt x="7572" y="427"/>
                      <a:pt x="6224" y="1"/>
                      <a:pt x="490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47" name="Google Shape;1647;p144"/>
              <p:cNvSpPr/>
              <p:nvPr/>
            </p:nvSpPr>
            <p:spPr>
              <a:xfrm flipH="1">
                <a:off x="8044084" y="832665"/>
                <a:ext cx="284225" cy="172870"/>
              </a:xfrm>
              <a:custGeom>
                <a:rect b="b" l="l" r="r" t="t"/>
                <a:pathLst>
                  <a:path extrusionOk="0" h="4783" w="7864">
                    <a:moveTo>
                      <a:pt x="6676" y="0"/>
                    </a:moveTo>
                    <a:cubicBezTo>
                      <a:pt x="6385" y="0"/>
                      <a:pt x="6110" y="143"/>
                      <a:pt x="5959" y="489"/>
                    </a:cubicBezTo>
                    <a:cubicBezTo>
                      <a:pt x="5511" y="1484"/>
                      <a:pt x="5213" y="2480"/>
                      <a:pt x="4043" y="2841"/>
                    </a:cubicBezTo>
                    <a:cubicBezTo>
                      <a:pt x="3801" y="2916"/>
                      <a:pt x="3561" y="2951"/>
                      <a:pt x="3325" y="2951"/>
                    </a:cubicBezTo>
                    <a:cubicBezTo>
                      <a:pt x="2432" y="2951"/>
                      <a:pt x="1601" y="2455"/>
                      <a:pt x="981" y="1796"/>
                    </a:cubicBezTo>
                    <a:cubicBezTo>
                      <a:pt x="888" y="1699"/>
                      <a:pt x="767" y="1657"/>
                      <a:pt x="645" y="1657"/>
                    </a:cubicBezTo>
                    <a:cubicBezTo>
                      <a:pt x="327" y="1657"/>
                      <a:pt x="0" y="1943"/>
                      <a:pt x="135" y="2293"/>
                    </a:cubicBezTo>
                    <a:cubicBezTo>
                      <a:pt x="706" y="3805"/>
                      <a:pt x="2143" y="4782"/>
                      <a:pt x="3730" y="4782"/>
                    </a:cubicBezTo>
                    <a:cubicBezTo>
                      <a:pt x="3908" y="4782"/>
                      <a:pt x="4087" y="4770"/>
                      <a:pt x="4267" y="4745"/>
                    </a:cubicBezTo>
                    <a:cubicBezTo>
                      <a:pt x="6022" y="4496"/>
                      <a:pt x="7864" y="2853"/>
                      <a:pt x="7764" y="974"/>
                    </a:cubicBezTo>
                    <a:cubicBezTo>
                      <a:pt x="7733" y="430"/>
                      <a:pt x="7180" y="0"/>
                      <a:pt x="667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648" name="Google Shape;1648;p144"/>
          <p:cNvSpPr txBox="1"/>
          <p:nvPr>
            <p:ph type="title"/>
          </p:nvPr>
        </p:nvSpPr>
        <p:spPr>
          <a:xfrm>
            <a:off x="813700" y="1510872"/>
            <a:ext cx="5540100" cy="162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49" name="Google Shape;1649;p144"/>
          <p:cNvSpPr txBox="1"/>
          <p:nvPr>
            <p:ph hasCustomPrompt="1" idx="2" type="title"/>
          </p:nvPr>
        </p:nvSpPr>
        <p:spPr>
          <a:xfrm>
            <a:off x="6013875" y="195593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0" name="Google Shape;1650;p144"/>
          <p:cNvSpPr txBox="1"/>
          <p:nvPr>
            <p:ph idx="1" type="subTitle"/>
          </p:nvPr>
        </p:nvSpPr>
        <p:spPr>
          <a:xfrm>
            <a:off x="715100" y="3446650"/>
            <a:ext cx="5540100" cy="500700"/>
          </a:xfrm>
          <a:prstGeom prst="rect">
            <a:avLst/>
          </a:prstGeom>
          <a:solidFill>
            <a:schemeClr val="accent3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10001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1_1_1"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2" name="Google Shape;1652;p145"/>
          <p:cNvGrpSpPr/>
          <p:nvPr/>
        </p:nvGrpSpPr>
        <p:grpSpPr>
          <a:xfrm flipH="1">
            <a:off x="420819" y="289816"/>
            <a:ext cx="886218" cy="953042"/>
            <a:chOff x="6882175" y="2207400"/>
            <a:chExt cx="465475" cy="500600"/>
          </a:xfrm>
        </p:grpSpPr>
        <p:sp>
          <p:nvSpPr>
            <p:cNvPr id="1653" name="Google Shape;1653;p145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145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145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56" name="Google Shape;1656;p145"/>
          <p:cNvSpPr txBox="1"/>
          <p:nvPr>
            <p:ph type="title"/>
          </p:nvPr>
        </p:nvSpPr>
        <p:spPr>
          <a:xfrm>
            <a:off x="2821000" y="1500150"/>
            <a:ext cx="5607900" cy="162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57" name="Google Shape;1657;p145"/>
          <p:cNvSpPr txBox="1"/>
          <p:nvPr>
            <p:ph hasCustomPrompt="1" idx="2" type="title"/>
          </p:nvPr>
        </p:nvSpPr>
        <p:spPr>
          <a:xfrm>
            <a:off x="-85700" y="1941888"/>
            <a:ext cx="3150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58" name="Google Shape;1658;p145"/>
          <p:cNvSpPr txBox="1"/>
          <p:nvPr>
            <p:ph idx="1" type="subTitle"/>
          </p:nvPr>
        </p:nvSpPr>
        <p:spPr>
          <a:xfrm>
            <a:off x="2888750" y="3450650"/>
            <a:ext cx="5540100" cy="5007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0" name="Google Shape;1660;p146"/>
          <p:cNvSpPr txBox="1"/>
          <p:nvPr>
            <p:ph type="title"/>
          </p:nvPr>
        </p:nvSpPr>
        <p:spPr>
          <a:xfrm>
            <a:off x="3865000" y="33927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61" name="Google Shape;1661;p146"/>
          <p:cNvSpPr txBox="1"/>
          <p:nvPr>
            <p:ph idx="1" type="subTitle"/>
          </p:nvPr>
        </p:nvSpPr>
        <p:spPr>
          <a:xfrm>
            <a:off x="2201200" y="1652400"/>
            <a:ext cx="6227700" cy="174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1662" name="Google Shape;1662;p146"/>
          <p:cNvGrpSpPr/>
          <p:nvPr/>
        </p:nvGrpSpPr>
        <p:grpSpPr>
          <a:xfrm rot="2700000">
            <a:off x="1392909" y="708131"/>
            <a:ext cx="767092" cy="1271458"/>
            <a:chOff x="405093" y="226883"/>
            <a:chExt cx="767099" cy="1271470"/>
          </a:xfrm>
        </p:grpSpPr>
        <p:sp>
          <p:nvSpPr>
            <p:cNvPr id="1663" name="Google Shape;1663;p146"/>
            <p:cNvSpPr/>
            <p:nvPr/>
          </p:nvSpPr>
          <p:spPr>
            <a:xfrm flipH="1">
              <a:off x="405093" y="500084"/>
              <a:ext cx="506235" cy="434247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146"/>
            <p:cNvSpPr/>
            <p:nvPr/>
          </p:nvSpPr>
          <p:spPr>
            <a:xfrm flipH="1">
              <a:off x="689767" y="1224277"/>
              <a:ext cx="304686" cy="274076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146"/>
            <p:cNvSpPr/>
            <p:nvPr/>
          </p:nvSpPr>
          <p:spPr>
            <a:xfrm flipH="1">
              <a:off x="911329" y="881679"/>
              <a:ext cx="260863" cy="23505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146"/>
            <p:cNvSpPr/>
            <p:nvPr/>
          </p:nvSpPr>
          <p:spPr>
            <a:xfrm flipH="1">
              <a:off x="791351" y="226883"/>
              <a:ext cx="190751" cy="171867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3"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4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3_1"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14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671" name="Google Shape;1671;p148"/>
          <p:cNvGrpSpPr/>
          <p:nvPr/>
        </p:nvGrpSpPr>
        <p:grpSpPr>
          <a:xfrm>
            <a:off x="8214375" y="223082"/>
            <a:ext cx="699624" cy="760571"/>
            <a:chOff x="8472500" y="116350"/>
            <a:chExt cx="573886" cy="623879"/>
          </a:xfrm>
        </p:grpSpPr>
        <p:sp>
          <p:nvSpPr>
            <p:cNvPr id="1672" name="Google Shape;1672;p148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148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148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148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_1_1"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p149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149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14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4"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1" name="Google Shape;1681;p150"/>
          <p:cNvSpPr/>
          <p:nvPr/>
        </p:nvSpPr>
        <p:spPr>
          <a:xfrm rot="-453958">
            <a:off x="736588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2" name="Google Shape;1682;p150"/>
          <p:cNvSpPr/>
          <p:nvPr/>
        </p:nvSpPr>
        <p:spPr>
          <a:xfrm flipH="1" rot="453958">
            <a:off x="7454513" y="596040"/>
            <a:ext cx="952905" cy="389494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3" name="Google Shape;1683;p15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4_1"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Google Shape;1685;p151"/>
          <p:cNvSpPr/>
          <p:nvPr/>
        </p:nvSpPr>
        <p:spPr>
          <a:xfrm flipH="1">
            <a:off x="394395" y="463000"/>
            <a:ext cx="1161831" cy="644689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6" name="Google Shape;1686;p15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152"/>
          <p:cNvSpPr txBox="1"/>
          <p:nvPr>
            <p:ph idx="1" type="subTitle"/>
          </p:nvPr>
        </p:nvSpPr>
        <p:spPr>
          <a:xfrm>
            <a:off x="720000" y="2817018"/>
            <a:ext cx="30684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9" name="Google Shape;1689;p152"/>
          <p:cNvSpPr txBox="1"/>
          <p:nvPr>
            <p:ph type="title"/>
          </p:nvPr>
        </p:nvSpPr>
        <p:spPr>
          <a:xfrm>
            <a:off x="720000" y="2244318"/>
            <a:ext cx="3068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grpSp>
        <p:nvGrpSpPr>
          <p:cNvPr id="1690" name="Google Shape;1690;p152"/>
          <p:cNvGrpSpPr/>
          <p:nvPr/>
        </p:nvGrpSpPr>
        <p:grpSpPr>
          <a:xfrm rot="841945">
            <a:off x="477773" y="430033"/>
            <a:ext cx="1537028" cy="1311591"/>
            <a:chOff x="6501025" y="2106525"/>
            <a:chExt cx="846625" cy="722450"/>
          </a:xfrm>
        </p:grpSpPr>
        <p:sp>
          <p:nvSpPr>
            <p:cNvPr id="1691" name="Google Shape;1691;p152"/>
            <p:cNvSpPr/>
            <p:nvPr/>
          </p:nvSpPr>
          <p:spPr>
            <a:xfrm>
              <a:off x="6501025" y="2106525"/>
              <a:ext cx="728400" cy="722450"/>
            </a:xfrm>
            <a:custGeom>
              <a:rect b="b" l="l" r="r" t="t"/>
              <a:pathLst>
                <a:path extrusionOk="0" h="28898" w="29136">
                  <a:moveTo>
                    <a:pt x="16801" y="1"/>
                  </a:moveTo>
                  <a:cubicBezTo>
                    <a:pt x="14850" y="1"/>
                    <a:pt x="13073" y="910"/>
                    <a:pt x="12260" y="3294"/>
                  </a:cubicBezTo>
                  <a:cubicBezTo>
                    <a:pt x="11550" y="5347"/>
                    <a:pt x="12421" y="7177"/>
                    <a:pt x="13765" y="8720"/>
                  </a:cubicBezTo>
                  <a:cubicBezTo>
                    <a:pt x="14201" y="9218"/>
                    <a:pt x="14662" y="9691"/>
                    <a:pt x="15110" y="10176"/>
                  </a:cubicBezTo>
                  <a:cubicBezTo>
                    <a:pt x="14736" y="9952"/>
                    <a:pt x="14375" y="9740"/>
                    <a:pt x="14002" y="9529"/>
                  </a:cubicBezTo>
                  <a:cubicBezTo>
                    <a:pt x="13005" y="8952"/>
                    <a:pt x="11846" y="8552"/>
                    <a:pt x="10727" y="8552"/>
                  </a:cubicBezTo>
                  <a:cubicBezTo>
                    <a:pt x="9626" y="8552"/>
                    <a:pt x="8563" y="8939"/>
                    <a:pt x="7729" y="9927"/>
                  </a:cubicBezTo>
                  <a:cubicBezTo>
                    <a:pt x="5975" y="12005"/>
                    <a:pt x="6659" y="14719"/>
                    <a:pt x="8439" y="16498"/>
                  </a:cubicBezTo>
                  <a:cubicBezTo>
                    <a:pt x="8725" y="16785"/>
                    <a:pt x="9036" y="17046"/>
                    <a:pt x="9347" y="17307"/>
                  </a:cubicBezTo>
                  <a:cubicBezTo>
                    <a:pt x="8512" y="16961"/>
                    <a:pt x="7623" y="16766"/>
                    <a:pt x="6753" y="16766"/>
                  </a:cubicBezTo>
                  <a:cubicBezTo>
                    <a:pt x="5588" y="16766"/>
                    <a:pt x="4460" y="17117"/>
                    <a:pt x="3548" y="17930"/>
                  </a:cubicBezTo>
                  <a:cubicBezTo>
                    <a:pt x="1" y="21078"/>
                    <a:pt x="3050" y="25621"/>
                    <a:pt x="6273" y="27413"/>
                  </a:cubicBezTo>
                  <a:cubicBezTo>
                    <a:pt x="8099" y="28439"/>
                    <a:pt x="10073" y="28898"/>
                    <a:pt x="12054" y="28898"/>
                  </a:cubicBezTo>
                  <a:cubicBezTo>
                    <a:pt x="17232" y="28898"/>
                    <a:pt x="22461" y="25767"/>
                    <a:pt x="25215" y="21464"/>
                  </a:cubicBezTo>
                  <a:cubicBezTo>
                    <a:pt x="29136" y="15316"/>
                    <a:pt x="28053" y="6629"/>
                    <a:pt x="22191" y="2012"/>
                  </a:cubicBezTo>
                  <a:cubicBezTo>
                    <a:pt x="20699" y="836"/>
                    <a:pt x="18670" y="1"/>
                    <a:pt x="1680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152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152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152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2"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153"/>
          <p:cNvSpPr/>
          <p:nvPr/>
        </p:nvSpPr>
        <p:spPr>
          <a:xfrm rot="5400000">
            <a:off x="4360837" y="600191"/>
            <a:ext cx="4388254" cy="4052698"/>
          </a:xfrm>
          <a:custGeom>
            <a:rect b="b" l="l" r="r" t="t"/>
            <a:pathLst>
              <a:path extrusionOk="0" h="20782" w="22503">
                <a:moveTo>
                  <a:pt x="12708" y="18400"/>
                </a:moveTo>
                <a:lnTo>
                  <a:pt x="12708" y="18400"/>
                </a:lnTo>
                <a:cubicBezTo>
                  <a:pt x="12215" y="18530"/>
                  <a:pt x="11709" y="18598"/>
                  <a:pt x="11204" y="18598"/>
                </a:cubicBezTo>
                <a:cubicBezTo>
                  <a:pt x="11033" y="18598"/>
                  <a:pt x="10862" y="18590"/>
                  <a:pt x="10692" y="18574"/>
                </a:cubicBezTo>
                <a:cubicBezTo>
                  <a:pt x="10580" y="18562"/>
                  <a:pt x="10468" y="18549"/>
                  <a:pt x="10368" y="18537"/>
                </a:cubicBezTo>
                <a:cubicBezTo>
                  <a:pt x="10380" y="18512"/>
                  <a:pt x="10405" y="18499"/>
                  <a:pt x="10430" y="18475"/>
                </a:cubicBezTo>
                <a:cubicBezTo>
                  <a:pt x="10731" y="18509"/>
                  <a:pt x="11032" y="18528"/>
                  <a:pt x="11333" y="18528"/>
                </a:cubicBezTo>
                <a:cubicBezTo>
                  <a:pt x="11580" y="18528"/>
                  <a:pt x="11826" y="18515"/>
                  <a:pt x="12073" y="18487"/>
                </a:cubicBezTo>
                <a:cubicBezTo>
                  <a:pt x="12285" y="18475"/>
                  <a:pt x="12496" y="18437"/>
                  <a:pt x="12708" y="18400"/>
                </a:cubicBezTo>
                <a:close/>
                <a:moveTo>
                  <a:pt x="11250" y="0"/>
                </a:moveTo>
                <a:cubicBezTo>
                  <a:pt x="8027" y="0"/>
                  <a:pt x="4829" y="1364"/>
                  <a:pt x="2826" y="3951"/>
                </a:cubicBezTo>
                <a:cubicBezTo>
                  <a:pt x="611" y="6776"/>
                  <a:pt x="1" y="10783"/>
                  <a:pt x="1619" y="14044"/>
                </a:cubicBezTo>
                <a:cubicBezTo>
                  <a:pt x="1917" y="14641"/>
                  <a:pt x="2291" y="15201"/>
                  <a:pt x="2714" y="15712"/>
                </a:cubicBezTo>
                <a:cubicBezTo>
                  <a:pt x="4295" y="18176"/>
                  <a:pt x="6809" y="20105"/>
                  <a:pt x="9696" y="20640"/>
                </a:cubicBezTo>
                <a:cubicBezTo>
                  <a:pt x="10209" y="20736"/>
                  <a:pt x="10711" y="20782"/>
                  <a:pt x="11201" y="20782"/>
                </a:cubicBezTo>
                <a:cubicBezTo>
                  <a:pt x="14404" y="20782"/>
                  <a:pt x="17119" y="18840"/>
                  <a:pt x="19105" y="16272"/>
                </a:cubicBezTo>
                <a:cubicBezTo>
                  <a:pt x="21395" y="13310"/>
                  <a:pt x="22502" y="9476"/>
                  <a:pt x="20885" y="5929"/>
                </a:cubicBezTo>
                <a:cubicBezTo>
                  <a:pt x="19428" y="2731"/>
                  <a:pt x="16143" y="541"/>
                  <a:pt x="12695" y="93"/>
                </a:cubicBezTo>
                <a:cubicBezTo>
                  <a:pt x="12216" y="31"/>
                  <a:pt x="11732" y="0"/>
                  <a:pt x="1125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7" name="Google Shape;1697;p153"/>
          <p:cNvSpPr txBox="1"/>
          <p:nvPr>
            <p:ph idx="1" type="subTitle"/>
          </p:nvPr>
        </p:nvSpPr>
        <p:spPr>
          <a:xfrm>
            <a:off x="715100" y="1917600"/>
            <a:ext cx="3664800" cy="269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698" name="Google Shape;1698;p153"/>
          <p:cNvSpPr txBox="1"/>
          <p:nvPr>
            <p:ph type="title"/>
          </p:nvPr>
        </p:nvSpPr>
        <p:spPr>
          <a:xfrm>
            <a:off x="715100" y="535000"/>
            <a:ext cx="4345500" cy="122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2_1"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54"/>
          <p:cNvSpPr txBox="1"/>
          <p:nvPr>
            <p:ph idx="1" type="subTitle"/>
          </p:nvPr>
        </p:nvSpPr>
        <p:spPr>
          <a:xfrm>
            <a:off x="3769350" y="3254300"/>
            <a:ext cx="4101900" cy="135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1" name="Google Shape;1701;p154"/>
          <p:cNvSpPr txBox="1"/>
          <p:nvPr>
            <p:ph type="title"/>
          </p:nvPr>
        </p:nvSpPr>
        <p:spPr>
          <a:xfrm>
            <a:off x="3769350" y="2681600"/>
            <a:ext cx="4101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2_1_1">
    <p:spTree>
      <p:nvGrpSpPr>
        <p:cNvPr id="1702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p155"/>
          <p:cNvSpPr txBox="1"/>
          <p:nvPr>
            <p:ph idx="1" type="body"/>
          </p:nvPr>
        </p:nvSpPr>
        <p:spPr>
          <a:xfrm>
            <a:off x="720000" y="1343525"/>
            <a:ext cx="77136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704" name="Google Shape;1704;p155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705" name="Google Shape;1705;p155"/>
          <p:cNvGrpSpPr/>
          <p:nvPr/>
        </p:nvGrpSpPr>
        <p:grpSpPr>
          <a:xfrm>
            <a:off x="7619922" y="274307"/>
            <a:ext cx="1201654" cy="4704219"/>
            <a:chOff x="7619922" y="274307"/>
            <a:chExt cx="1201654" cy="4704219"/>
          </a:xfrm>
        </p:grpSpPr>
        <p:grpSp>
          <p:nvGrpSpPr>
            <p:cNvPr id="1706" name="Google Shape;1706;p155"/>
            <p:cNvGrpSpPr/>
            <p:nvPr/>
          </p:nvGrpSpPr>
          <p:grpSpPr>
            <a:xfrm>
              <a:off x="7619922" y="3933006"/>
              <a:ext cx="1201654" cy="1045519"/>
              <a:chOff x="3918275" y="2946475"/>
              <a:chExt cx="1042650" cy="907175"/>
            </a:xfrm>
          </p:grpSpPr>
          <p:sp>
            <p:nvSpPr>
              <p:cNvPr id="1707" name="Google Shape;1707;p155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8" name="Google Shape;1708;p155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09" name="Google Shape;1709;p155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0" name="Google Shape;1710;p155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1" name="Google Shape;1711;p155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2" name="Google Shape;1712;p155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3" name="Google Shape;1713;p155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4" name="Google Shape;1714;p155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5" name="Google Shape;1715;p155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16" name="Google Shape;1716;p155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717" name="Google Shape;1717;p155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8" name="Google Shape;1718;p155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9" name="Google Shape;1719;p155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0" name="Google Shape;1720;p155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_1_1_1"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156"/>
          <p:cNvSpPr/>
          <p:nvPr/>
        </p:nvSpPr>
        <p:spPr>
          <a:xfrm rot="-1505648">
            <a:off x="7800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3" name="Google Shape;1723;p156"/>
          <p:cNvSpPr/>
          <p:nvPr/>
        </p:nvSpPr>
        <p:spPr>
          <a:xfrm rot="-1505648">
            <a:off x="7442428" y="492155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4" name="Google Shape;1724;p156"/>
          <p:cNvSpPr txBox="1"/>
          <p:nvPr>
            <p:ph idx="1" type="body"/>
          </p:nvPr>
        </p:nvSpPr>
        <p:spPr>
          <a:xfrm>
            <a:off x="1278675" y="1343525"/>
            <a:ext cx="6596100" cy="322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725" name="Google Shape;1725;p156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726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7" name="Google Shape;1727;p157"/>
          <p:cNvGrpSpPr/>
          <p:nvPr/>
        </p:nvGrpSpPr>
        <p:grpSpPr>
          <a:xfrm>
            <a:off x="8339750" y="223063"/>
            <a:ext cx="573886" cy="623879"/>
            <a:chOff x="8472500" y="116350"/>
            <a:chExt cx="573886" cy="623879"/>
          </a:xfrm>
        </p:grpSpPr>
        <p:sp>
          <p:nvSpPr>
            <p:cNvPr id="1728" name="Google Shape;1728;p157"/>
            <p:cNvSpPr/>
            <p:nvPr/>
          </p:nvSpPr>
          <p:spPr>
            <a:xfrm>
              <a:off x="8850559" y="116350"/>
              <a:ext cx="195827" cy="16798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157"/>
            <p:cNvSpPr/>
            <p:nvPr/>
          </p:nvSpPr>
          <p:spPr>
            <a:xfrm>
              <a:off x="8732698" y="480857"/>
              <a:ext cx="117862" cy="106021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157"/>
            <p:cNvSpPr/>
            <p:nvPr/>
          </p:nvSpPr>
          <p:spPr>
            <a:xfrm>
              <a:off x="8631796" y="284314"/>
              <a:ext cx="100910" cy="90928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157"/>
            <p:cNvSpPr/>
            <p:nvPr/>
          </p:nvSpPr>
          <p:spPr>
            <a:xfrm>
              <a:off x="8472500" y="616574"/>
              <a:ext cx="137447" cy="12365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32" name="Google Shape;1732;p157"/>
          <p:cNvSpPr txBox="1"/>
          <p:nvPr>
            <p:ph idx="1" type="subTitle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733" name="Google Shape;1733;p157"/>
          <p:cNvSpPr txBox="1"/>
          <p:nvPr>
            <p:ph idx="2" type="subTitle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Montserrat SemiBold"/>
              <a:buNone/>
              <a:defRPr sz="25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/>
        </p:txBody>
      </p:sp>
      <p:sp>
        <p:nvSpPr>
          <p:cNvPr id="1734" name="Google Shape;1734;p157"/>
          <p:cNvSpPr txBox="1"/>
          <p:nvPr>
            <p:ph idx="3" type="subTitle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5" name="Google Shape;1735;p157"/>
          <p:cNvSpPr txBox="1"/>
          <p:nvPr>
            <p:ph idx="4" type="subTitle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6" name="Google Shape;1736;p15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37" name="Google Shape;1737;p157"/>
          <p:cNvSpPr txBox="1"/>
          <p:nvPr>
            <p:ph idx="5" type="subTitle"/>
          </p:nvPr>
        </p:nvSpPr>
        <p:spPr>
          <a:xfrm>
            <a:off x="702525" y="1212700"/>
            <a:ext cx="6289200" cy="61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9" name="Google Shape;1739;p158"/>
          <p:cNvGrpSpPr/>
          <p:nvPr/>
        </p:nvGrpSpPr>
        <p:grpSpPr>
          <a:xfrm>
            <a:off x="8012922" y="289989"/>
            <a:ext cx="655668" cy="705145"/>
            <a:chOff x="6882175" y="2207400"/>
            <a:chExt cx="465475" cy="500600"/>
          </a:xfrm>
        </p:grpSpPr>
        <p:sp>
          <p:nvSpPr>
            <p:cNvPr id="1740" name="Google Shape;1740;p158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158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158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43" name="Google Shape;1743;p158"/>
          <p:cNvSpPr/>
          <p:nvPr/>
        </p:nvSpPr>
        <p:spPr>
          <a:xfrm rot="-698491">
            <a:off x="777440" y="619604"/>
            <a:ext cx="728576" cy="305163"/>
          </a:xfrm>
          <a:custGeom>
            <a:rect b="b" l="l" r="r" t="t"/>
            <a:pathLst>
              <a:path extrusionOk="0" h="8369" w="20476">
                <a:moveTo>
                  <a:pt x="5882" y="1"/>
                </a:moveTo>
                <a:cubicBezTo>
                  <a:pt x="3608" y="1"/>
                  <a:pt x="1540" y="1950"/>
                  <a:pt x="332" y="3806"/>
                </a:cubicBezTo>
                <a:cubicBezTo>
                  <a:pt x="1" y="4319"/>
                  <a:pt x="498" y="5035"/>
                  <a:pt x="1035" y="5035"/>
                </a:cubicBezTo>
                <a:cubicBezTo>
                  <a:pt x="1163" y="5035"/>
                  <a:pt x="1293" y="4994"/>
                  <a:pt x="1415" y="4901"/>
                </a:cubicBezTo>
                <a:cubicBezTo>
                  <a:pt x="2596" y="3993"/>
                  <a:pt x="3939" y="2749"/>
                  <a:pt x="5338" y="2749"/>
                </a:cubicBezTo>
                <a:cubicBezTo>
                  <a:pt x="5915" y="2749"/>
                  <a:pt x="6502" y="2960"/>
                  <a:pt x="7090" y="3495"/>
                </a:cubicBezTo>
                <a:cubicBezTo>
                  <a:pt x="8596" y="4876"/>
                  <a:pt x="9716" y="6345"/>
                  <a:pt x="11571" y="7328"/>
                </a:cubicBezTo>
                <a:cubicBezTo>
                  <a:pt x="12801" y="7983"/>
                  <a:pt x="14174" y="8368"/>
                  <a:pt x="15465" y="8368"/>
                </a:cubicBezTo>
                <a:cubicBezTo>
                  <a:pt x="17558" y="8368"/>
                  <a:pt x="19438" y="7356"/>
                  <a:pt x="20146" y="4839"/>
                </a:cubicBezTo>
                <a:cubicBezTo>
                  <a:pt x="20476" y="3670"/>
                  <a:pt x="19533" y="2911"/>
                  <a:pt x="18603" y="2911"/>
                </a:cubicBezTo>
                <a:cubicBezTo>
                  <a:pt x="17988" y="2911"/>
                  <a:pt x="17379" y="3242"/>
                  <a:pt x="17146" y="4005"/>
                </a:cubicBezTo>
                <a:cubicBezTo>
                  <a:pt x="16812" y="5110"/>
                  <a:pt x="16204" y="5538"/>
                  <a:pt x="15447" y="5538"/>
                </a:cubicBezTo>
                <a:cubicBezTo>
                  <a:pt x="13026" y="5538"/>
                  <a:pt x="9084" y="1141"/>
                  <a:pt x="7738" y="458"/>
                </a:cubicBezTo>
                <a:cubicBezTo>
                  <a:pt x="7113" y="140"/>
                  <a:pt x="6490" y="1"/>
                  <a:pt x="58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158"/>
          <p:cNvSpPr txBox="1"/>
          <p:nvPr>
            <p:ph idx="1" type="subTitle"/>
          </p:nvPr>
        </p:nvSpPr>
        <p:spPr>
          <a:xfrm>
            <a:off x="1278675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745" name="Google Shape;1745;p158"/>
          <p:cNvSpPr txBox="1"/>
          <p:nvPr>
            <p:ph idx="2" type="subTitle"/>
          </p:nvPr>
        </p:nvSpPr>
        <p:spPr>
          <a:xfrm>
            <a:off x="4758800" y="1319000"/>
            <a:ext cx="3096300" cy="328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746" name="Google Shape;1746;p158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1_1_1"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8" name="Google Shape;1748;p159"/>
          <p:cNvGrpSpPr/>
          <p:nvPr/>
        </p:nvGrpSpPr>
        <p:grpSpPr>
          <a:xfrm>
            <a:off x="6298626" y="3452474"/>
            <a:ext cx="2249804" cy="1495244"/>
            <a:chOff x="6298626" y="3452474"/>
            <a:chExt cx="2249804" cy="1495244"/>
          </a:xfrm>
        </p:grpSpPr>
        <p:sp>
          <p:nvSpPr>
            <p:cNvPr id="1749" name="Google Shape;1749;p159"/>
            <p:cNvSpPr/>
            <p:nvPr/>
          </p:nvSpPr>
          <p:spPr>
            <a:xfrm>
              <a:off x="6699969" y="3452474"/>
              <a:ext cx="1848461" cy="1495244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159"/>
            <p:cNvSpPr/>
            <p:nvPr/>
          </p:nvSpPr>
          <p:spPr>
            <a:xfrm>
              <a:off x="6298626" y="4068073"/>
              <a:ext cx="1134006" cy="802175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1" name="Google Shape;1751;p159"/>
          <p:cNvSpPr txBox="1"/>
          <p:nvPr>
            <p:ph idx="1" type="subTitle"/>
          </p:nvPr>
        </p:nvSpPr>
        <p:spPr>
          <a:xfrm>
            <a:off x="715100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naheim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752" name="Google Shape;1752;p159"/>
          <p:cNvSpPr txBox="1"/>
          <p:nvPr>
            <p:ph idx="2" type="subTitle"/>
          </p:nvPr>
        </p:nvSpPr>
        <p:spPr>
          <a:xfrm>
            <a:off x="4862275" y="1674000"/>
            <a:ext cx="3566700" cy="253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294"/>
              </a:buClr>
              <a:buSzPts val="1400"/>
              <a:buFont typeface="Quicksand"/>
              <a:buChar char="■"/>
              <a:defRPr/>
            </a:lvl9pPr>
          </a:lstStyle>
          <a:p/>
        </p:txBody>
      </p:sp>
      <p:sp>
        <p:nvSpPr>
          <p:cNvPr id="1753" name="Google Shape;1753;p159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754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p160"/>
          <p:cNvSpPr txBox="1"/>
          <p:nvPr>
            <p:ph type="title"/>
          </p:nvPr>
        </p:nvSpPr>
        <p:spPr>
          <a:xfrm>
            <a:off x="7200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56" name="Google Shape;1756;p160"/>
          <p:cNvSpPr txBox="1"/>
          <p:nvPr>
            <p:ph idx="1" type="subTitle"/>
          </p:nvPr>
        </p:nvSpPr>
        <p:spPr>
          <a:xfrm>
            <a:off x="8518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7" name="Google Shape;1757;p160"/>
          <p:cNvSpPr txBox="1"/>
          <p:nvPr>
            <p:ph idx="2" type="title"/>
          </p:nvPr>
        </p:nvSpPr>
        <p:spPr>
          <a:xfrm>
            <a:off x="34038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58" name="Google Shape;1758;p160"/>
          <p:cNvSpPr txBox="1"/>
          <p:nvPr>
            <p:ph idx="3" type="subTitle"/>
          </p:nvPr>
        </p:nvSpPr>
        <p:spPr>
          <a:xfrm>
            <a:off x="353580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9" name="Google Shape;1759;p160"/>
          <p:cNvSpPr txBox="1"/>
          <p:nvPr>
            <p:ph idx="4" type="title"/>
          </p:nvPr>
        </p:nvSpPr>
        <p:spPr>
          <a:xfrm>
            <a:off x="6087600" y="2378402"/>
            <a:ext cx="2336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60" name="Google Shape;1760;p160"/>
          <p:cNvSpPr txBox="1"/>
          <p:nvPr>
            <p:ph idx="5" type="subTitle"/>
          </p:nvPr>
        </p:nvSpPr>
        <p:spPr>
          <a:xfrm>
            <a:off x="6219450" y="2951100"/>
            <a:ext cx="2072700" cy="114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1" name="Google Shape;1761;p160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762" name="Google Shape;1762;p160"/>
          <p:cNvSpPr/>
          <p:nvPr/>
        </p:nvSpPr>
        <p:spPr>
          <a:xfrm rot="-1505648">
            <a:off x="4111228" y="4272930"/>
            <a:ext cx="921338" cy="511267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63" name="Google Shape;1763;p160"/>
          <p:cNvGrpSpPr/>
          <p:nvPr/>
        </p:nvGrpSpPr>
        <p:grpSpPr>
          <a:xfrm>
            <a:off x="254500" y="330616"/>
            <a:ext cx="629648" cy="677162"/>
            <a:chOff x="6882175" y="2207400"/>
            <a:chExt cx="465475" cy="500600"/>
          </a:xfrm>
        </p:grpSpPr>
        <p:sp>
          <p:nvSpPr>
            <p:cNvPr id="1764" name="Google Shape;1764;p160"/>
            <p:cNvSpPr/>
            <p:nvPr/>
          </p:nvSpPr>
          <p:spPr>
            <a:xfrm>
              <a:off x="7042100" y="2207400"/>
              <a:ext cx="305550" cy="262100"/>
            </a:xfrm>
            <a:custGeom>
              <a:rect b="b" l="l" r="r" t="t"/>
              <a:pathLst>
                <a:path extrusionOk="0" h="10484" w="12222">
                  <a:moveTo>
                    <a:pt x="6489" y="1"/>
                  </a:moveTo>
                  <a:cubicBezTo>
                    <a:pt x="5569" y="1"/>
                    <a:pt x="4657" y="256"/>
                    <a:pt x="3871" y="802"/>
                  </a:cubicBezTo>
                  <a:cubicBezTo>
                    <a:pt x="2813" y="1287"/>
                    <a:pt x="1867" y="2109"/>
                    <a:pt x="1407" y="2868"/>
                  </a:cubicBezTo>
                  <a:cubicBezTo>
                    <a:pt x="0" y="5232"/>
                    <a:pt x="971" y="8120"/>
                    <a:pt x="3199" y="9563"/>
                  </a:cubicBezTo>
                  <a:cubicBezTo>
                    <a:pt x="4136" y="10179"/>
                    <a:pt x="5198" y="10484"/>
                    <a:pt x="6248" y="10484"/>
                  </a:cubicBezTo>
                  <a:cubicBezTo>
                    <a:pt x="7682" y="10484"/>
                    <a:pt x="9095" y="9917"/>
                    <a:pt x="10144" y="8804"/>
                  </a:cubicBezTo>
                  <a:cubicBezTo>
                    <a:pt x="11986" y="6825"/>
                    <a:pt x="12222" y="3565"/>
                    <a:pt x="10256" y="1586"/>
                  </a:cubicBezTo>
                  <a:cubicBezTo>
                    <a:pt x="9244" y="566"/>
                    <a:pt x="7858" y="1"/>
                    <a:pt x="648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160"/>
            <p:cNvSpPr/>
            <p:nvPr/>
          </p:nvSpPr>
          <p:spPr>
            <a:xfrm>
              <a:off x="6997300" y="2542575"/>
              <a:ext cx="183900" cy="165425"/>
            </a:xfrm>
            <a:custGeom>
              <a:rect b="b" l="l" r="r" t="t"/>
              <a:pathLst>
                <a:path extrusionOk="0" h="6617" w="7356">
                  <a:moveTo>
                    <a:pt x="3610" y="1"/>
                  </a:moveTo>
                  <a:cubicBezTo>
                    <a:pt x="2999" y="1"/>
                    <a:pt x="2391" y="164"/>
                    <a:pt x="1855" y="488"/>
                  </a:cubicBezTo>
                  <a:cubicBezTo>
                    <a:pt x="1295" y="824"/>
                    <a:pt x="859" y="1321"/>
                    <a:pt x="573" y="1906"/>
                  </a:cubicBezTo>
                  <a:cubicBezTo>
                    <a:pt x="150" y="2665"/>
                    <a:pt x="0" y="3586"/>
                    <a:pt x="311" y="4408"/>
                  </a:cubicBezTo>
                  <a:cubicBezTo>
                    <a:pt x="825" y="5776"/>
                    <a:pt x="2224" y="6616"/>
                    <a:pt x="3609" y="6616"/>
                  </a:cubicBezTo>
                  <a:cubicBezTo>
                    <a:pt x="4404" y="6616"/>
                    <a:pt x="5195" y="6340"/>
                    <a:pt x="5812" y="5727"/>
                  </a:cubicBezTo>
                  <a:cubicBezTo>
                    <a:pt x="7356" y="4196"/>
                    <a:pt x="7057" y="1309"/>
                    <a:pt x="5066" y="326"/>
                  </a:cubicBezTo>
                  <a:cubicBezTo>
                    <a:pt x="4603" y="108"/>
                    <a:pt x="4106" y="1"/>
                    <a:pt x="36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160"/>
            <p:cNvSpPr/>
            <p:nvPr/>
          </p:nvSpPr>
          <p:spPr>
            <a:xfrm>
              <a:off x="6882175" y="2378125"/>
              <a:ext cx="157450" cy="141875"/>
            </a:xfrm>
            <a:custGeom>
              <a:rect b="b" l="l" r="r" t="t"/>
              <a:pathLst>
                <a:path extrusionOk="0" h="5675" w="6298">
                  <a:moveTo>
                    <a:pt x="3026" y="0"/>
                  </a:moveTo>
                  <a:cubicBezTo>
                    <a:pt x="2241" y="0"/>
                    <a:pt x="1460" y="315"/>
                    <a:pt x="946" y="967"/>
                  </a:cubicBezTo>
                  <a:cubicBezTo>
                    <a:pt x="847" y="1104"/>
                    <a:pt x="747" y="1266"/>
                    <a:pt x="673" y="1428"/>
                  </a:cubicBezTo>
                  <a:cubicBezTo>
                    <a:pt x="212" y="1988"/>
                    <a:pt x="0" y="2710"/>
                    <a:pt x="88" y="3431"/>
                  </a:cubicBezTo>
                  <a:cubicBezTo>
                    <a:pt x="284" y="4785"/>
                    <a:pt x="1585" y="5674"/>
                    <a:pt x="2889" y="5674"/>
                  </a:cubicBezTo>
                  <a:cubicBezTo>
                    <a:pt x="3240" y="5674"/>
                    <a:pt x="3591" y="5610"/>
                    <a:pt x="3921" y="5472"/>
                  </a:cubicBezTo>
                  <a:cubicBezTo>
                    <a:pt x="5526" y="4813"/>
                    <a:pt x="6298" y="2734"/>
                    <a:pt x="5352" y="1229"/>
                  </a:cubicBezTo>
                  <a:cubicBezTo>
                    <a:pt x="4845" y="421"/>
                    <a:pt x="3933" y="0"/>
                    <a:pt x="30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767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161"/>
          <p:cNvSpPr txBox="1"/>
          <p:nvPr>
            <p:ph idx="1" type="subTitle"/>
          </p:nvPr>
        </p:nvSpPr>
        <p:spPr>
          <a:xfrm>
            <a:off x="2176000" y="13836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9" name="Google Shape;1769;p161"/>
          <p:cNvSpPr txBox="1"/>
          <p:nvPr>
            <p:ph idx="2" type="subTitle"/>
          </p:nvPr>
        </p:nvSpPr>
        <p:spPr>
          <a:xfrm>
            <a:off x="2176000" y="349495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0" name="Google Shape;1770;p161"/>
          <p:cNvSpPr txBox="1"/>
          <p:nvPr>
            <p:ph idx="3" type="subTitle"/>
          </p:nvPr>
        </p:nvSpPr>
        <p:spPr>
          <a:xfrm>
            <a:off x="2176000" y="2397900"/>
            <a:ext cx="6252900" cy="73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1" name="Google Shape;1771;p16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grpSp>
        <p:nvGrpSpPr>
          <p:cNvPr id="1772" name="Google Shape;1772;p161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773" name="Google Shape;1773;p161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161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161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161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161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161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161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" name="Google Shape;1781;p162"/>
          <p:cNvSpPr txBox="1"/>
          <p:nvPr>
            <p:ph type="title"/>
          </p:nvPr>
        </p:nvSpPr>
        <p:spPr>
          <a:xfrm>
            <a:off x="7200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82" name="Google Shape;1782;p162"/>
          <p:cNvSpPr txBox="1"/>
          <p:nvPr>
            <p:ph idx="1" type="subTitle"/>
          </p:nvPr>
        </p:nvSpPr>
        <p:spPr>
          <a:xfrm>
            <a:off x="7200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3" name="Google Shape;1783;p162"/>
          <p:cNvSpPr txBox="1"/>
          <p:nvPr>
            <p:ph idx="2" type="title"/>
          </p:nvPr>
        </p:nvSpPr>
        <p:spPr>
          <a:xfrm>
            <a:off x="34038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84" name="Google Shape;1784;p162"/>
          <p:cNvSpPr txBox="1"/>
          <p:nvPr>
            <p:ph idx="3" type="subTitle"/>
          </p:nvPr>
        </p:nvSpPr>
        <p:spPr>
          <a:xfrm>
            <a:off x="34038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5" name="Google Shape;1785;p162"/>
          <p:cNvSpPr txBox="1"/>
          <p:nvPr>
            <p:ph idx="4" type="title"/>
          </p:nvPr>
        </p:nvSpPr>
        <p:spPr>
          <a:xfrm>
            <a:off x="6087600" y="2423313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86" name="Google Shape;1786;p162"/>
          <p:cNvSpPr txBox="1"/>
          <p:nvPr>
            <p:ph idx="5" type="subTitle"/>
          </p:nvPr>
        </p:nvSpPr>
        <p:spPr>
          <a:xfrm>
            <a:off x="6087600" y="3009838"/>
            <a:ext cx="2336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7" name="Google Shape;1787;p162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9" name="Google Shape;1789;p163"/>
          <p:cNvGrpSpPr/>
          <p:nvPr/>
        </p:nvGrpSpPr>
        <p:grpSpPr>
          <a:xfrm>
            <a:off x="315087" y="535002"/>
            <a:ext cx="8455925" cy="4351876"/>
            <a:chOff x="315087" y="535002"/>
            <a:chExt cx="8455925" cy="4351876"/>
          </a:xfrm>
        </p:grpSpPr>
        <p:sp>
          <p:nvSpPr>
            <p:cNvPr id="1790" name="Google Shape;1790;p163"/>
            <p:cNvSpPr/>
            <p:nvPr/>
          </p:nvSpPr>
          <p:spPr>
            <a:xfrm rot="-453958">
              <a:off x="736588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163"/>
            <p:cNvSpPr/>
            <p:nvPr/>
          </p:nvSpPr>
          <p:spPr>
            <a:xfrm flipH="1" rot="453958">
              <a:off x="7454513" y="596040"/>
              <a:ext cx="952905" cy="389494"/>
            </a:xfrm>
            <a:custGeom>
              <a:rect b="b" l="l" r="r" t="t"/>
              <a:pathLst>
                <a:path extrusionOk="0" h="8369" w="20476">
                  <a:moveTo>
                    <a:pt x="5882" y="1"/>
                  </a:moveTo>
                  <a:cubicBezTo>
                    <a:pt x="3608" y="1"/>
                    <a:pt x="1540" y="1950"/>
                    <a:pt x="332" y="3806"/>
                  </a:cubicBezTo>
                  <a:cubicBezTo>
                    <a:pt x="1" y="4319"/>
                    <a:pt x="498" y="5035"/>
                    <a:pt x="1035" y="5035"/>
                  </a:cubicBezTo>
                  <a:cubicBezTo>
                    <a:pt x="1163" y="5035"/>
                    <a:pt x="1293" y="4994"/>
                    <a:pt x="1415" y="4901"/>
                  </a:cubicBezTo>
                  <a:cubicBezTo>
                    <a:pt x="2596" y="3993"/>
                    <a:pt x="3939" y="2749"/>
                    <a:pt x="5338" y="2749"/>
                  </a:cubicBezTo>
                  <a:cubicBezTo>
                    <a:pt x="5915" y="2749"/>
                    <a:pt x="6502" y="2960"/>
                    <a:pt x="7090" y="3495"/>
                  </a:cubicBezTo>
                  <a:cubicBezTo>
                    <a:pt x="8596" y="4876"/>
                    <a:pt x="9716" y="6345"/>
                    <a:pt x="11571" y="7328"/>
                  </a:cubicBezTo>
                  <a:cubicBezTo>
                    <a:pt x="12801" y="7983"/>
                    <a:pt x="14174" y="8368"/>
                    <a:pt x="15465" y="8368"/>
                  </a:cubicBezTo>
                  <a:cubicBezTo>
                    <a:pt x="17558" y="8368"/>
                    <a:pt x="19438" y="7356"/>
                    <a:pt x="20146" y="4839"/>
                  </a:cubicBezTo>
                  <a:cubicBezTo>
                    <a:pt x="20476" y="3670"/>
                    <a:pt x="19533" y="2911"/>
                    <a:pt x="18603" y="2911"/>
                  </a:cubicBezTo>
                  <a:cubicBezTo>
                    <a:pt x="17988" y="2911"/>
                    <a:pt x="17379" y="3242"/>
                    <a:pt x="17146" y="4005"/>
                  </a:cubicBezTo>
                  <a:cubicBezTo>
                    <a:pt x="16812" y="5110"/>
                    <a:pt x="16204" y="5538"/>
                    <a:pt x="15447" y="5538"/>
                  </a:cubicBezTo>
                  <a:cubicBezTo>
                    <a:pt x="13026" y="5538"/>
                    <a:pt x="9084" y="1141"/>
                    <a:pt x="7738" y="458"/>
                  </a:cubicBezTo>
                  <a:cubicBezTo>
                    <a:pt x="7113" y="140"/>
                    <a:pt x="6490" y="1"/>
                    <a:pt x="58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792" name="Google Shape;1792;p163"/>
            <p:cNvGrpSpPr/>
            <p:nvPr/>
          </p:nvGrpSpPr>
          <p:grpSpPr>
            <a:xfrm rot="10800000">
              <a:off x="315087" y="4126307"/>
              <a:ext cx="699624" cy="760571"/>
              <a:chOff x="8472500" y="116350"/>
              <a:chExt cx="573886" cy="623879"/>
            </a:xfrm>
          </p:grpSpPr>
          <p:sp>
            <p:nvSpPr>
              <p:cNvPr id="1793" name="Google Shape;1793;p163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4" name="Google Shape;1794;p163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5" name="Google Shape;1795;p163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6" name="Google Shape;1796;p163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97" name="Google Shape;1797;p163"/>
            <p:cNvGrpSpPr/>
            <p:nvPr/>
          </p:nvGrpSpPr>
          <p:grpSpPr>
            <a:xfrm rot="10800000">
              <a:off x="8086788" y="4127838"/>
              <a:ext cx="684225" cy="757500"/>
              <a:chOff x="4302200" y="1018850"/>
              <a:chExt cx="684225" cy="757500"/>
            </a:xfrm>
          </p:grpSpPr>
          <p:sp>
            <p:nvSpPr>
              <p:cNvPr id="1798" name="Google Shape;1798;p163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99" name="Google Shape;1799;p163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0" name="Google Shape;1800;p163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1" name="Google Shape;1801;p163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2" name="Google Shape;1802;p163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3" name="Google Shape;1803;p163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4" name="Google Shape;1804;p163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05" name="Google Shape;1805;p163"/>
          <p:cNvSpPr txBox="1"/>
          <p:nvPr>
            <p:ph type="title"/>
          </p:nvPr>
        </p:nvSpPr>
        <p:spPr>
          <a:xfrm>
            <a:off x="1336863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06" name="Google Shape;1806;p163"/>
          <p:cNvSpPr txBox="1"/>
          <p:nvPr>
            <p:ph idx="1" type="subTitle"/>
          </p:nvPr>
        </p:nvSpPr>
        <p:spPr>
          <a:xfrm>
            <a:off x="1336863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7" name="Google Shape;1807;p163"/>
          <p:cNvSpPr txBox="1"/>
          <p:nvPr>
            <p:ph idx="2" type="title"/>
          </p:nvPr>
        </p:nvSpPr>
        <p:spPr>
          <a:xfrm>
            <a:off x="5222038" y="14124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08" name="Google Shape;1808;p163"/>
          <p:cNvSpPr txBox="1"/>
          <p:nvPr>
            <p:ph idx="3" type="subTitle"/>
          </p:nvPr>
        </p:nvSpPr>
        <p:spPr>
          <a:xfrm>
            <a:off x="5222100" y="1843075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9" name="Google Shape;1809;p163"/>
          <p:cNvSpPr txBox="1"/>
          <p:nvPr>
            <p:ph idx="4" type="title"/>
          </p:nvPr>
        </p:nvSpPr>
        <p:spPr>
          <a:xfrm>
            <a:off x="1336863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10" name="Google Shape;1810;p163"/>
          <p:cNvSpPr txBox="1"/>
          <p:nvPr>
            <p:ph idx="5" type="subTitle"/>
          </p:nvPr>
        </p:nvSpPr>
        <p:spPr>
          <a:xfrm>
            <a:off x="1336863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1" name="Google Shape;1811;p163"/>
          <p:cNvSpPr txBox="1"/>
          <p:nvPr>
            <p:ph idx="6" type="title"/>
          </p:nvPr>
        </p:nvSpPr>
        <p:spPr>
          <a:xfrm>
            <a:off x="5222038" y="3311255"/>
            <a:ext cx="25851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12" name="Google Shape;1812;p163"/>
          <p:cNvSpPr txBox="1"/>
          <p:nvPr>
            <p:ph idx="7" type="subTitle"/>
          </p:nvPr>
        </p:nvSpPr>
        <p:spPr>
          <a:xfrm>
            <a:off x="5222100" y="3547000"/>
            <a:ext cx="25851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3" name="Google Shape;1813;p163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BLANK_1_1_1_1_2"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64"/>
          <p:cNvSpPr txBox="1"/>
          <p:nvPr>
            <p:ph type="title"/>
          </p:nvPr>
        </p:nvSpPr>
        <p:spPr>
          <a:xfrm>
            <a:off x="119586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16" name="Google Shape;1816;p164"/>
          <p:cNvSpPr txBox="1"/>
          <p:nvPr>
            <p:ph idx="1" type="subTitle"/>
          </p:nvPr>
        </p:nvSpPr>
        <p:spPr>
          <a:xfrm>
            <a:off x="119586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7" name="Google Shape;1817;p164"/>
          <p:cNvSpPr txBox="1"/>
          <p:nvPr>
            <p:ph idx="2" type="title"/>
          </p:nvPr>
        </p:nvSpPr>
        <p:spPr>
          <a:xfrm>
            <a:off x="5081043" y="16828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18" name="Google Shape;1818;p164"/>
          <p:cNvSpPr txBox="1"/>
          <p:nvPr>
            <p:ph idx="3" type="subTitle"/>
          </p:nvPr>
        </p:nvSpPr>
        <p:spPr>
          <a:xfrm>
            <a:off x="5081043" y="22693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9" name="Google Shape;1819;p164"/>
          <p:cNvSpPr txBox="1"/>
          <p:nvPr>
            <p:ph idx="4" type="title"/>
          </p:nvPr>
        </p:nvSpPr>
        <p:spPr>
          <a:xfrm>
            <a:off x="119586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20" name="Google Shape;1820;p164"/>
          <p:cNvSpPr txBox="1"/>
          <p:nvPr>
            <p:ph idx="5" type="subTitle"/>
          </p:nvPr>
        </p:nvSpPr>
        <p:spPr>
          <a:xfrm>
            <a:off x="119586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1" name="Google Shape;1821;p164"/>
          <p:cNvSpPr txBox="1"/>
          <p:nvPr>
            <p:ph idx="6" type="title"/>
          </p:nvPr>
        </p:nvSpPr>
        <p:spPr>
          <a:xfrm>
            <a:off x="5081043" y="3116250"/>
            <a:ext cx="28671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22" name="Google Shape;1822;p164"/>
          <p:cNvSpPr txBox="1"/>
          <p:nvPr>
            <p:ph idx="7" type="subTitle"/>
          </p:nvPr>
        </p:nvSpPr>
        <p:spPr>
          <a:xfrm>
            <a:off x="5081043" y="3702775"/>
            <a:ext cx="28671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3" name="Google Shape;1823;p164"/>
          <p:cNvSpPr txBox="1"/>
          <p:nvPr>
            <p:ph idx="8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trick Hand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5" name="Google Shape;1825;p165"/>
          <p:cNvGrpSpPr/>
          <p:nvPr/>
        </p:nvGrpSpPr>
        <p:grpSpPr>
          <a:xfrm>
            <a:off x="-104500" y="-422506"/>
            <a:ext cx="9036566" cy="5353549"/>
            <a:chOff x="-104500" y="-422506"/>
            <a:chExt cx="9036566" cy="5353549"/>
          </a:xfrm>
        </p:grpSpPr>
        <p:grpSp>
          <p:nvGrpSpPr>
            <p:cNvPr id="1826" name="Google Shape;1826;p165"/>
            <p:cNvGrpSpPr/>
            <p:nvPr/>
          </p:nvGrpSpPr>
          <p:grpSpPr>
            <a:xfrm flipH="1" rot="5557456">
              <a:off x="8102462" y="4099505"/>
              <a:ext cx="771109" cy="853689"/>
              <a:chOff x="4302200" y="1018850"/>
              <a:chExt cx="684225" cy="757500"/>
            </a:xfrm>
          </p:grpSpPr>
          <p:sp>
            <p:nvSpPr>
              <p:cNvPr id="1827" name="Google Shape;1827;p165"/>
              <p:cNvSpPr/>
              <p:nvPr/>
            </p:nvSpPr>
            <p:spPr>
              <a:xfrm>
                <a:off x="4302200" y="1018850"/>
                <a:ext cx="562575" cy="519550"/>
              </a:xfrm>
              <a:custGeom>
                <a:rect b="b" l="l" r="r" t="t"/>
                <a:pathLst>
                  <a:path extrusionOk="0" h="20782" w="22503">
                    <a:moveTo>
                      <a:pt x="12708" y="18400"/>
                    </a:moveTo>
                    <a:lnTo>
                      <a:pt x="12708" y="18400"/>
                    </a:lnTo>
                    <a:cubicBezTo>
                      <a:pt x="12215" y="18530"/>
                      <a:pt x="11709" y="18598"/>
                      <a:pt x="11204" y="18598"/>
                    </a:cubicBezTo>
                    <a:cubicBezTo>
                      <a:pt x="11033" y="18598"/>
                      <a:pt x="10862" y="18590"/>
                      <a:pt x="10692" y="18574"/>
                    </a:cubicBezTo>
                    <a:cubicBezTo>
                      <a:pt x="10580" y="18562"/>
                      <a:pt x="10468" y="18549"/>
                      <a:pt x="10368" y="18537"/>
                    </a:cubicBezTo>
                    <a:cubicBezTo>
                      <a:pt x="10380" y="18512"/>
                      <a:pt x="10405" y="18499"/>
                      <a:pt x="10430" y="18475"/>
                    </a:cubicBezTo>
                    <a:cubicBezTo>
                      <a:pt x="10731" y="18509"/>
                      <a:pt x="11032" y="18528"/>
                      <a:pt x="11333" y="18528"/>
                    </a:cubicBezTo>
                    <a:cubicBezTo>
                      <a:pt x="11580" y="18528"/>
                      <a:pt x="11826" y="18515"/>
                      <a:pt x="12073" y="18487"/>
                    </a:cubicBezTo>
                    <a:cubicBezTo>
                      <a:pt x="12285" y="18475"/>
                      <a:pt x="12496" y="18437"/>
                      <a:pt x="12708" y="18400"/>
                    </a:cubicBezTo>
                    <a:close/>
                    <a:moveTo>
                      <a:pt x="11250" y="0"/>
                    </a:moveTo>
                    <a:cubicBezTo>
                      <a:pt x="8027" y="0"/>
                      <a:pt x="4829" y="1364"/>
                      <a:pt x="2826" y="3951"/>
                    </a:cubicBezTo>
                    <a:cubicBezTo>
                      <a:pt x="611" y="6776"/>
                      <a:pt x="1" y="10783"/>
                      <a:pt x="1619" y="14044"/>
                    </a:cubicBezTo>
                    <a:cubicBezTo>
                      <a:pt x="1917" y="14641"/>
                      <a:pt x="2291" y="15201"/>
                      <a:pt x="2714" y="15712"/>
                    </a:cubicBezTo>
                    <a:cubicBezTo>
                      <a:pt x="4295" y="18176"/>
                      <a:pt x="6809" y="20105"/>
                      <a:pt x="9696" y="20640"/>
                    </a:cubicBezTo>
                    <a:cubicBezTo>
                      <a:pt x="10209" y="20736"/>
                      <a:pt x="10711" y="20782"/>
                      <a:pt x="11201" y="20782"/>
                    </a:cubicBezTo>
                    <a:cubicBezTo>
                      <a:pt x="14404" y="20782"/>
                      <a:pt x="17119" y="18840"/>
                      <a:pt x="19105" y="16272"/>
                    </a:cubicBezTo>
                    <a:cubicBezTo>
                      <a:pt x="21395" y="13310"/>
                      <a:pt x="22502" y="9476"/>
                      <a:pt x="20885" y="5929"/>
                    </a:cubicBezTo>
                    <a:cubicBezTo>
                      <a:pt x="19428" y="2731"/>
                      <a:pt x="16143" y="541"/>
                      <a:pt x="12695" y="93"/>
                    </a:cubicBezTo>
                    <a:cubicBezTo>
                      <a:pt x="12216" y="31"/>
                      <a:pt x="11732" y="0"/>
                      <a:pt x="112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8" name="Google Shape;1828;p165"/>
              <p:cNvSpPr/>
              <p:nvPr/>
            </p:nvSpPr>
            <p:spPr>
              <a:xfrm>
                <a:off x="4650075" y="1539425"/>
                <a:ext cx="264800" cy="236925"/>
              </a:xfrm>
              <a:custGeom>
                <a:rect b="b" l="l" r="r" t="t"/>
                <a:pathLst>
                  <a:path extrusionOk="0" h="9477" w="10592">
                    <a:moveTo>
                      <a:pt x="4087" y="0"/>
                    </a:moveTo>
                    <a:cubicBezTo>
                      <a:pt x="1792" y="0"/>
                      <a:pt x="0" y="3712"/>
                      <a:pt x="411" y="5915"/>
                    </a:cubicBezTo>
                    <a:cubicBezTo>
                      <a:pt x="813" y="8111"/>
                      <a:pt x="2912" y="9476"/>
                      <a:pt x="5005" y="9476"/>
                    </a:cubicBezTo>
                    <a:cubicBezTo>
                      <a:pt x="5891" y="9476"/>
                      <a:pt x="6775" y="9232"/>
                      <a:pt x="7530" y="8703"/>
                    </a:cubicBezTo>
                    <a:cubicBezTo>
                      <a:pt x="10019" y="6961"/>
                      <a:pt x="10591" y="2331"/>
                      <a:pt x="7691" y="638"/>
                    </a:cubicBezTo>
                    <a:cubicBezTo>
                      <a:pt x="7191" y="321"/>
                      <a:pt x="6612" y="155"/>
                      <a:pt x="6026" y="155"/>
                    </a:cubicBezTo>
                    <a:cubicBezTo>
                      <a:pt x="5738" y="155"/>
                      <a:pt x="5448" y="196"/>
                      <a:pt x="5165" y="278"/>
                    </a:cubicBezTo>
                    <a:cubicBezTo>
                      <a:pt x="4798" y="87"/>
                      <a:pt x="4436" y="0"/>
                      <a:pt x="40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9" name="Google Shape;1829;p165"/>
              <p:cNvSpPr/>
              <p:nvPr/>
            </p:nvSpPr>
            <p:spPr>
              <a:xfrm>
                <a:off x="4860150" y="1437525"/>
                <a:ext cx="44450" cy="40400"/>
              </a:xfrm>
              <a:custGeom>
                <a:rect b="b" l="l" r="r" t="t"/>
                <a:pathLst>
                  <a:path extrusionOk="0" h="1616" w="1778">
                    <a:moveTo>
                      <a:pt x="856" y="0"/>
                    </a:moveTo>
                    <a:cubicBezTo>
                      <a:pt x="413" y="0"/>
                      <a:pt x="1" y="391"/>
                      <a:pt x="97" y="919"/>
                    </a:cubicBezTo>
                    <a:cubicBezTo>
                      <a:pt x="147" y="1317"/>
                      <a:pt x="496" y="1616"/>
                      <a:pt x="906" y="1616"/>
                    </a:cubicBezTo>
                    <a:cubicBezTo>
                      <a:pt x="1267" y="1616"/>
                      <a:pt x="1591" y="1367"/>
                      <a:pt x="1703" y="1018"/>
                    </a:cubicBezTo>
                    <a:cubicBezTo>
                      <a:pt x="1777" y="732"/>
                      <a:pt x="1678" y="421"/>
                      <a:pt x="1441" y="247"/>
                    </a:cubicBezTo>
                    <a:lnTo>
                      <a:pt x="1392" y="222"/>
                    </a:lnTo>
                    <a:cubicBezTo>
                      <a:pt x="1231" y="68"/>
                      <a:pt x="1041" y="0"/>
                      <a:pt x="85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0" name="Google Shape;1830;p165"/>
              <p:cNvSpPr/>
              <p:nvPr/>
            </p:nvSpPr>
            <p:spPr>
              <a:xfrm>
                <a:off x="4513775" y="1594125"/>
                <a:ext cx="95850" cy="88225"/>
              </a:xfrm>
              <a:custGeom>
                <a:rect b="b" l="l" r="r" t="t"/>
                <a:pathLst>
                  <a:path extrusionOk="0" h="3529" w="3834">
                    <a:moveTo>
                      <a:pt x="2115" y="0"/>
                    </a:moveTo>
                    <a:cubicBezTo>
                      <a:pt x="2071" y="0"/>
                      <a:pt x="2025" y="2"/>
                      <a:pt x="1980" y="6"/>
                    </a:cubicBezTo>
                    <a:cubicBezTo>
                      <a:pt x="1507" y="31"/>
                      <a:pt x="1059" y="243"/>
                      <a:pt x="735" y="591"/>
                    </a:cubicBezTo>
                    <a:cubicBezTo>
                      <a:pt x="548" y="790"/>
                      <a:pt x="399" y="1039"/>
                      <a:pt x="324" y="1301"/>
                    </a:cubicBezTo>
                    <a:cubicBezTo>
                      <a:pt x="63" y="1637"/>
                      <a:pt x="1" y="2097"/>
                      <a:pt x="175" y="2483"/>
                    </a:cubicBezTo>
                    <a:cubicBezTo>
                      <a:pt x="312" y="2819"/>
                      <a:pt x="598" y="3055"/>
                      <a:pt x="947" y="3142"/>
                    </a:cubicBezTo>
                    <a:cubicBezTo>
                      <a:pt x="1258" y="3379"/>
                      <a:pt x="1644" y="3516"/>
                      <a:pt x="2042" y="3528"/>
                    </a:cubicBezTo>
                    <a:cubicBezTo>
                      <a:pt x="2050" y="3528"/>
                      <a:pt x="2057" y="3528"/>
                      <a:pt x="2065" y="3528"/>
                    </a:cubicBezTo>
                    <a:cubicBezTo>
                      <a:pt x="3038" y="3528"/>
                      <a:pt x="3834" y="2737"/>
                      <a:pt x="3822" y="1761"/>
                    </a:cubicBezTo>
                    <a:cubicBezTo>
                      <a:pt x="3798" y="847"/>
                      <a:pt x="3049" y="0"/>
                      <a:pt x="21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1" name="Google Shape;1831;p165"/>
              <p:cNvSpPr/>
              <p:nvPr/>
            </p:nvSpPr>
            <p:spPr>
              <a:xfrm>
                <a:off x="4421525" y="1549850"/>
                <a:ext cx="46700" cy="40775"/>
              </a:xfrm>
              <a:custGeom>
                <a:rect b="b" l="l" r="r" t="t"/>
                <a:pathLst>
                  <a:path extrusionOk="0" h="1631" w="1868">
                    <a:moveTo>
                      <a:pt x="934" y="1"/>
                    </a:moveTo>
                    <a:cubicBezTo>
                      <a:pt x="467" y="1"/>
                      <a:pt x="1" y="327"/>
                      <a:pt x="156" y="981"/>
                    </a:cubicBezTo>
                    <a:lnTo>
                      <a:pt x="181" y="1080"/>
                    </a:lnTo>
                    <a:cubicBezTo>
                      <a:pt x="293" y="1447"/>
                      <a:pt x="614" y="1631"/>
                      <a:pt x="934" y="1631"/>
                    </a:cubicBezTo>
                    <a:cubicBezTo>
                      <a:pt x="1255" y="1631"/>
                      <a:pt x="1575" y="1447"/>
                      <a:pt x="1687" y="1080"/>
                    </a:cubicBezTo>
                    <a:lnTo>
                      <a:pt x="1712" y="981"/>
                    </a:lnTo>
                    <a:cubicBezTo>
                      <a:pt x="1868" y="327"/>
                      <a:pt x="1401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2" name="Google Shape;1832;p165"/>
              <p:cNvSpPr/>
              <p:nvPr/>
            </p:nvSpPr>
            <p:spPr>
              <a:xfrm>
                <a:off x="4446900" y="1740500"/>
                <a:ext cx="45450" cy="35175"/>
              </a:xfrm>
              <a:custGeom>
                <a:rect b="b" l="l" r="r" t="t"/>
                <a:pathLst>
                  <a:path extrusionOk="0" h="1407" w="1818">
                    <a:moveTo>
                      <a:pt x="909" y="1"/>
                    </a:moveTo>
                    <a:cubicBezTo>
                      <a:pt x="0" y="1"/>
                      <a:pt x="0" y="1407"/>
                      <a:pt x="909" y="1407"/>
                    </a:cubicBezTo>
                    <a:cubicBezTo>
                      <a:pt x="1817" y="1407"/>
                      <a:pt x="1817" y="1"/>
                      <a:pt x="90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3" name="Google Shape;1833;p165"/>
              <p:cNvSpPr/>
              <p:nvPr/>
            </p:nvSpPr>
            <p:spPr>
              <a:xfrm>
                <a:off x="4888625" y="1264275"/>
                <a:ext cx="97800" cy="98300"/>
              </a:xfrm>
              <a:custGeom>
                <a:rect b="b" l="l" r="r" t="t"/>
                <a:pathLst>
                  <a:path extrusionOk="0" h="3932" w="3912">
                    <a:moveTo>
                      <a:pt x="1905" y="0"/>
                    </a:moveTo>
                    <a:cubicBezTo>
                      <a:pt x="1706" y="0"/>
                      <a:pt x="1505" y="34"/>
                      <a:pt x="1311" y="107"/>
                    </a:cubicBezTo>
                    <a:cubicBezTo>
                      <a:pt x="526" y="406"/>
                      <a:pt x="16" y="1165"/>
                      <a:pt x="16" y="1999"/>
                    </a:cubicBezTo>
                    <a:cubicBezTo>
                      <a:pt x="1" y="3177"/>
                      <a:pt x="1029" y="3931"/>
                      <a:pt x="2033" y="3931"/>
                    </a:cubicBezTo>
                    <a:cubicBezTo>
                      <a:pt x="2652" y="3931"/>
                      <a:pt x="3262" y="3645"/>
                      <a:pt x="3613" y="2995"/>
                    </a:cubicBezTo>
                    <a:cubicBezTo>
                      <a:pt x="3862" y="2522"/>
                      <a:pt x="3912" y="1962"/>
                      <a:pt x="3725" y="1452"/>
                    </a:cubicBezTo>
                    <a:cubicBezTo>
                      <a:pt x="3675" y="1240"/>
                      <a:pt x="3588" y="1041"/>
                      <a:pt x="3464" y="854"/>
                    </a:cubicBezTo>
                    <a:cubicBezTo>
                      <a:pt x="3116" y="328"/>
                      <a:pt x="2519" y="0"/>
                      <a:pt x="19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834" name="Google Shape;1834;p165"/>
            <p:cNvSpPr/>
            <p:nvPr/>
          </p:nvSpPr>
          <p:spPr>
            <a:xfrm rot="9900113">
              <a:off x="415283" y="-371094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165"/>
            <p:cNvSpPr/>
            <p:nvPr/>
          </p:nvSpPr>
          <p:spPr>
            <a:xfrm flipH="1" rot="899887">
              <a:off x="10753" y="-129930"/>
              <a:ext cx="523650" cy="959644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36" name="Google Shape;1836;p165"/>
          <p:cNvSpPr txBox="1"/>
          <p:nvPr>
            <p:ph type="title"/>
          </p:nvPr>
        </p:nvSpPr>
        <p:spPr>
          <a:xfrm>
            <a:off x="724850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37" name="Google Shape;1837;p165"/>
          <p:cNvSpPr txBox="1"/>
          <p:nvPr>
            <p:ph idx="1" type="subTitle"/>
          </p:nvPr>
        </p:nvSpPr>
        <p:spPr>
          <a:xfrm>
            <a:off x="724850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8" name="Google Shape;1838;p165"/>
          <p:cNvSpPr txBox="1"/>
          <p:nvPr>
            <p:ph idx="2" type="title"/>
          </p:nvPr>
        </p:nvSpPr>
        <p:spPr>
          <a:xfrm>
            <a:off x="3424119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39" name="Google Shape;1839;p165"/>
          <p:cNvSpPr txBox="1"/>
          <p:nvPr>
            <p:ph idx="3" type="subTitle"/>
          </p:nvPr>
        </p:nvSpPr>
        <p:spPr>
          <a:xfrm>
            <a:off x="3424121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0" name="Google Shape;1840;p165"/>
          <p:cNvSpPr txBox="1"/>
          <p:nvPr>
            <p:ph idx="4" type="title"/>
          </p:nvPr>
        </p:nvSpPr>
        <p:spPr>
          <a:xfrm>
            <a:off x="724850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41" name="Google Shape;1841;p165"/>
          <p:cNvSpPr txBox="1"/>
          <p:nvPr>
            <p:ph idx="5" type="subTitle"/>
          </p:nvPr>
        </p:nvSpPr>
        <p:spPr>
          <a:xfrm>
            <a:off x="72485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2" name="Google Shape;1842;p165"/>
          <p:cNvSpPr txBox="1"/>
          <p:nvPr>
            <p:ph idx="6" type="title"/>
          </p:nvPr>
        </p:nvSpPr>
        <p:spPr>
          <a:xfrm>
            <a:off x="3424119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43" name="Google Shape;1843;p165"/>
          <p:cNvSpPr txBox="1"/>
          <p:nvPr>
            <p:ph idx="7" type="subTitle"/>
          </p:nvPr>
        </p:nvSpPr>
        <p:spPr>
          <a:xfrm>
            <a:off x="3424121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4" name="Google Shape;1844;p165"/>
          <p:cNvSpPr txBox="1"/>
          <p:nvPr>
            <p:ph idx="8" type="title"/>
          </p:nvPr>
        </p:nvSpPr>
        <p:spPr>
          <a:xfrm>
            <a:off x="6123395" y="147082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45" name="Google Shape;1845;p165"/>
          <p:cNvSpPr txBox="1"/>
          <p:nvPr>
            <p:ph idx="9" type="subTitle"/>
          </p:nvPr>
        </p:nvSpPr>
        <p:spPr>
          <a:xfrm>
            <a:off x="6123399" y="199852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6" name="Google Shape;1846;p165"/>
          <p:cNvSpPr txBox="1"/>
          <p:nvPr>
            <p:ph idx="13" type="title"/>
          </p:nvPr>
        </p:nvSpPr>
        <p:spPr>
          <a:xfrm>
            <a:off x="6123395" y="2922675"/>
            <a:ext cx="23055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847" name="Google Shape;1847;p165"/>
          <p:cNvSpPr txBox="1"/>
          <p:nvPr>
            <p:ph idx="14" type="subTitle"/>
          </p:nvPr>
        </p:nvSpPr>
        <p:spPr>
          <a:xfrm>
            <a:off x="6123400" y="3450375"/>
            <a:ext cx="2305500" cy="8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8" name="Google Shape;1848;p165"/>
          <p:cNvSpPr txBox="1"/>
          <p:nvPr>
            <p:ph idx="15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0" name="Google Shape;1850;p166"/>
          <p:cNvGrpSpPr/>
          <p:nvPr/>
        </p:nvGrpSpPr>
        <p:grpSpPr>
          <a:xfrm>
            <a:off x="352635" y="286725"/>
            <a:ext cx="1325937" cy="1526738"/>
            <a:chOff x="5655000" y="2294500"/>
            <a:chExt cx="749625" cy="863100"/>
          </a:xfrm>
        </p:grpSpPr>
        <p:sp>
          <p:nvSpPr>
            <p:cNvPr id="1851" name="Google Shape;1851;p166"/>
            <p:cNvSpPr/>
            <p:nvPr/>
          </p:nvSpPr>
          <p:spPr>
            <a:xfrm>
              <a:off x="5655000" y="2294500"/>
              <a:ext cx="698125" cy="721450"/>
            </a:xfrm>
            <a:custGeom>
              <a:rect b="b" l="l" r="r" t="t"/>
              <a:pathLst>
                <a:path extrusionOk="0" h="28858" w="27925">
                  <a:moveTo>
                    <a:pt x="12114" y="1"/>
                  </a:moveTo>
                  <a:cubicBezTo>
                    <a:pt x="11545" y="1"/>
                    <a:pt x="10972" y="179"/>
                    <a:pt x="10483" y="540"/>
                  </a:cubicBezTo>
                  <a:cubicBezTo>
                    <a:pt x="9387" y="1362"/>
                    <a:pt x="9300" y="2855"/>
                    <a:pt x="9151" y="4100"/>
                  </a:cubicBezTo>
                  <a:cubicBezTo>
                    <a:pt x="8890" y="6029"/>
                    <a:pt x="8914" y="7995"/>
                    <a:pt x="9213" y="9912"/>
                  </a:cubicBezTo>
                  <a:lnTo>
                    <a:pt x="9213" y="10161"/>
                  </a:lnTo>
                  <a:cubicBezTo>
                    <a:pt x="7483" y="9613"/>
                    <a:pt x="5741" y="9078"/>
                    <a:pt x="3986" y="8568"/>
                  </a:cubicBezTo>
                  <a:cubicBezTo>
                    <a:pt x="3791" y="8510"/>
                    <a:pt x="3593" y="8482"/>
                    <a:pt x="3396" y="8482"/>
                  </a:cubicBezTo>
                  <a:cubicBezTo>
                    <a:pt x="1658" y="8482"/>
                    <a:pt x="1" y="10603"/>
                    <a:pt x="1186" y="12202"/>
                  </a:cubicBezTo>
                  <a:cubicBezTo>
                    <a:pt x="2629" y="14143"/>
                    <a:pt x="4434" y="15525"/>
                    <a:pt x="6425" y="16732"/>
                  </a:cubicBezTo>
                  <a:cubicBezTo>
                    <a:pt x="5293" y="19831"/>
                    <a:pt x="4733" y="23117"/>
                    <a:pt x="4745" y="26415"/>
                  </a:cubicBezTo>
                  <a:cubicBezTo>
                    <a:pt x="4762" y="27895"/>
                    <a:pt x="5998" y="28858"/>
                    <a:pt x="7272" y="28858"/>
                  </a:cubicBezTo>
                  <a:cubicBezTo>
                    <a:pt x="7873" y="28858"/>
                    <a:pt x="8482" y="28644"/>
                    <a:pt x="8977" y="28169"/>
                  </a:cubicBezTo>
                  <a:cubicBezTo>
                    <a:pt x="11180" y="26066"/>
                    <a:pt x="13183" y="23764"/>
                    <a:pt x="14963" y="21300"/>
                  </a:cubicBezTo>
                  <a:cubicBezTo>
                    <a:pt x="17004" y="23054"/>
                    <a:pt x="19269" y="24560"/>
                    <a:pt x="21671" y="25780"/>
                  </a:cubicBezTo>
                  <a:cubicBezTo>
                    <a:pt x="22098" y="25994"/>
                    <a:pt x="22519" y="26089"/>
                    <a:pt x="22913" y="26089"/>
                  </a:cubicBezTo>
                  <a:cubicBezTo>
                    <a:pt x="24656" y="26089"/>
                    <a:pt x="25899" y="24221"/>
                    <a:pt x="25056" y="22395"/>
                  </a:cubicBezTo>
                  <a:cubicBezTo>
                    <a:pt x="24397" y="20914"/>
                    <a:pt x="23625" y="19495"/>
                    <a:pt x="22766" y="18113"/>
                  </a:cubicBezTo>
                  <a:cubicBezTo>
                    <a:pt x="22381" y="17504"/>
                    <a:pt x="21982" y="16894"/>
                    <a:pt x="21559" y="16309"/>
                  </a:cubicBezTo>
                  <a:cubicBezTo>
                    <a:pt x="21335" y="16010"/>
                    <a:pt x="21111" y="15711"/>
                    <a:pt x="20900" y="15425"/>
                  </a:cubicBezTo>
                  <a:lnTo>
                    <a:pt x="21211" y="15201"/>
                  </a:lnTo>
                  <a:lnTo>
                    <a:pt x="22555" y="14243"/>
                  </a:lnTo>
                  <a:lnTo>
                    <a:pt x="25716" y="12003"/>
                  </a:lnTo>
                  <a:cubicBezTo>
                    <a:pt x="27924" y="10437"/>
                    <a:pt x="26754" y="7446"/>
                    <a:pt x="24296" y="7446"/>
                  </a:cubicBezTo>
                  <a:cubicBezTo>
                    <a:pt x="24136" y="7446"/>
                    <a:pt x="23970" y="7458"/>
                    <a:pt x="23799" y="7485"/>
                  </a:cubicBezTo>
                  <a:lnTo>
                    <a:pt x="19605" y="8145"/>
                  </a:lnTo>
                  <a:cubicBezTo>
                    <a:pt x="19095" y="8219"/>
                    <a:pt x="17913" y="8170"/>
                    <a:pt x="17502" y="8468"/>
                  </a:cubicBezTo>
                  <a:cubicBezTo>
                    <a:pt x="16979" y="7149"/>
                    <a:pt x="16481" y="5805"/>
                    <a:pt x="15959" y="4486"/>
                  </a:cubicBezTo>
                  <a:cubicBezTo>
                    <a:pt x="15461" y="3229"/>
                    <a:pt x="15050" y="1760"/>
                    <a:pt x="14054" y="802"/>
                  </a:cubicBezTo>
                  <a:cubicBezTo>
                    <a:pt x="13518" y="272"/>
                    <a:pt x="12818" y="1"/>
                    <a:pt x="121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166"/>
            <p:cNvSpPr/>
            <p:nvPr/>
          </p:nvSpPr>
          <p:spPr>
            <a:xfrm>
              <a:off x="6220725" y="2815575"/>
              <a:ext cx="140625" cy="155300"/>
            </a:xfrm>
            <a:custGeom>
              <a:rect b="b" l="l" r="r" t="t"/>
              <a:pathLst>
                <a:path extrusionOk="0" h="6212" w="5625">
                  <a:moveTo>
                    <a:pt x="3649" y="1"/>
                  </a:moveTo>
                  <a:cubicBezTo>
                    <a:pt x="2497" y="1"/>
                    <a:pt x="1339" y="672"/>
                    <a:pt x="772" y="1689"/>
                  </a:cubicBezTo>
                  <a:cubicBezTo>
                    <a:pt x="0" y="3095"/>
                    <a:pt x="336" y="4912"/>
                    <a:pt x="1419" y="6057"/>
                  </a:cubicBezTo>
                  <a:cubicBezTo>
                    <a:pt x="1520" y="6165"/>
                    <a:pt x="1646" y="6211"/>
                    <a:pt x="1772" y="6211"/>
                  </a:cubicBezTo>
                  <a:cubicBezTo>
                    <a:pt x="2097" y="6211"/>
                    <a:pt x="2419" y="5902"/>
                    <a:pt x="2303" y="5534"/>
                  </a:cubicBezTo>
                  <a:cubicBezTo>
                    <a:pt x="2042" y="4688"/>
                    <a:pt x="1755" y="3667"/>
                    <a:pt x="2216" y="2821"/>
                  </a:cubicBezTo>
                  <a:cubicBezTo>
                    <a:pt x="2524" y="2264"/>
                    <a:pt x="3040" y="1937"/>
                    <a:pt x="3623" y="1937"/>
                  </a:cubicBezTo>
                  <a:cubicBezTo>
                    <a:pt x="3768" y="1937"/>
                    <a:pt x="3918" y="1957"/>
                    <a:pt x="4070" y="2000"/>
                  </a:cubicBezTo>
                  <a:cubicBezTo>
                    <a:pt x="4176" y="2031"/>
                    <a:pt x="4275" y="2045"/>
                    <a:pt x="4369" y="2045"/>
                  </a:cubicBezTo>
                  <a:cubicBezTo>
                    <a:pt x="5334" y="2045"/>
                    <a:pt x="5624" y="532"/>
                    <a:pt x="4580" y="158"/>
                  </a:cubicBezTo>
                  <a:cubicBezTo>
                    <a:pt x="4279" y="51"/>
                    <a:pt x="3964" y="1"/>
                    <a:pt x="36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3" name="Google Shape;1853;p166"/>
            <p:cNvSpPr/>
            <p:nvPr/>
          </p:nvSpPr>
          <p:spPr>
            <a:xfrm>
              <a:off x="6227475" y="2892450"/>
              <a:ext cx="177150" cy="191725"/>
            </a:xfrm>
            <a:custGeom>
              <a:rect b="b" l="l" r="r" t="t"/>
              <a:pathLst>
                <a:path extrusionOk="0" h="7669" w="7086">
                  <a:moveTo>
                    <a:pt x="4531" y="1"/>
                  </a:moveTo>
                  <a:cubicBezTo>
                    <a:pt x="3801" y="1"/>
                    <a:pt x="3107" y="692"/>
                    <a:pt x="3613" y="1489"/>
                  </a:cubicBezTo>
                  <a:cubicBezTo>
                    <a:pt x="4236" y="2484"/>
                    <a:pt x="4547" y="3405"/>
                    <a:pt x="3887" y="4500"/>
                  </a:cubicBezTo>
                  <a:cubicBezTo>
                    <a:pt x="3572" y="5030"/>
                    <a:pt x="2333" y="6216"/>
                    <a:pt x="1429" y="6216"/>
                  </a:cubicBezTo>
                  <a:cubicBezTo>
                    <a:pt x="1227" y="6216"/>
                    <a:pt x="1042" y="6157"/>
                    <a:pt x="888" y="6019"/>
                  </a:cubicBezTo>
                  <a:cubicBezTo>
                    <a:pt x="776" y="5920"/>
                    <a:pt x="654" y="5878"/>
                    <a:pt x="540" y="5878"/>
                  </a:cubicBezTo>
                  <a:cubicBezTo>
                    <a:pt x="248" y="5878"/>
                    <a:pt x="0" y="6156"/>
                    <a:pt x="54" y="6504"/>
                  </a:cubicBezTo>
                  <a:cubicBezTo>
                    <a:pt x="186" y="7365"/>
                    <a:pt x="775" y="7668"/>
                    <a:pt x="1506" y="7668"/>
                  </a:cubicBezTo>
                  <a:cubicBezTo>
                    <a:pt x="2699" y="7668"/>
                    <a:pt x="4272" y="6859"/>
                    <a:pt x="4858" y="6342"/>
                  </a:cubicBezTo>
                  <a:cubicBezTo>
                    <a:pt x="6501" y="4899"/>
                    <a:pt x="7086" y="1775"/>
                    <a:pt x="5219" y="244"/>
                  </a:cubicBezTo>
                  <a:cubicBezTo>
                    <a:pt x="5013" y="75"/>
                    <a:pt x="4770" y="1"/>
                    <a:pt x="4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4" name="Google Shape;1854;p166"/>
            <p:cNvSpPr/>
            <p:nvPr/>
          </p:nvSpPr>
          <p:spPr>
            <a:xfrm>
              <a:off x="5979725" y="3001125"/>
              <a:ext cx="200275" cy="156475"/>
            </a:xfrm>
            <a:custGeom>
              <a:rect b="b" l="l" r="r" t="t"/>
              <a:pathLst>
                <a:path extrusionOk="0" h="6259" w="8011">
                  <a:moveTo>
                    <a:pt x="6010" y="0"/>
                  </a:moveTo>
                  <a:cubicBezTo>
                    <a:pt x="5562" y="0"/>
                    <a:pt x="5093" y="364"/>
                    <a:pt x="5110" y="850"/>
                  </a:cubicBezTo>
                  <a:cubicBezTo>
                    <a:pt x="5172" y="2107"/>
                    <a:pt x="5484" y="3352"/>
                    <a:pt x="4177" y="4148"/>
                  </a:cubicBezTo>
                  <a:cubicBezTo>
                    <a:pt x="3804" y="4373"/>
                    <a:pt x="3390" y="4466"/>
                    <a:pt x="2966" y="4466"/>
                  </a:cubicBezTo>
                  <a:cubicBezTo>
                    <a:pt x="2144" y="4466"/>
                    <a:pt x="1287" y="4115"/>
                    <a:pt x="630" y="3688"/>
                  </a:cubicBezTo>
                  <a:cubicBezTo>
                    <a:pt x="569" y="3655"/>
                    <a:pt x="506" y="3640"/>
                    <a:pt x="445" y="3640"/>
                  </a:cubicBezTo>
                  <a:cubicBezTo>
                    <a:pt x="207" y="3640"/>
                    <a:pt x="0" y="3866"/>
                    <a:pt x="70" y="4123"/>
                  </a:cubicBezTo>
                  <a:cubicBezTo>
                    <a:pt x="548" y="5508"/>
                    <a:pt x="1901" y="6259"/>
                    <a:pt x="3287" y="6259"/>
                  </a:cubicBezTo>
                  <a:cubicBezTo>
                    <a:pt x="3919" y="6259"/>
                    <a:pt x="4557" y="6102"/>
                    <a:pt x="5123" y="5779"/>
                  </a:cubicBezTo>
                  <a:cubicBezTo>
                    <a:pt x="6878" y="4783"/>
                    <a:pt x="8010" y="1921"/>
                    <a:pt x="6566" y="253"/>
                  </a:cubicBezTo>
                  <a:cubicBezTo>
                    <a:pt x="6418" y="77"/>
                    <a:pt x="6216" y="0"/>
                    <a:pt x="60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5" name="Google Shape;1855;p166"/>
            <p:cNvSpPr/>
            <p:nvPr/>
          </p:nvSpPr>
          <p:spPr>
            <a:xfrm>
              <a:off x="5998575" y="2897775"/>
              <a:ext cx="207975" cy="144850"/>
            </a:xfrm>
            <a:custGeom>
              <a:rect b="b" l="l" r="r" t="t"/>
              <a:pathLst>
                <a:path extrusionOk="0" h="5794" w="8319">
                  <a:moveTo>
                    <a:pt x="4391" y="0"/>
                  </a:moveTo>
                  <a:cubicBezTo>
                    <a:pt x="3719" y="0"/>
                    <a:pt x="3044" y="177"/>
                    <a:pt x="2427" y="566"/>
                  </a:cubicBezTo>
                  <a:cubicBezTo>
                    <a:pt x="834" y="1574"/>
                    <a:pt x="0" y="4126"/>
                    <a:pt x="1332" y="5656"/>
                  </a:cubicBezTo>
                  <a:cubicBezTo>
                    <a:pt x="1415" y="5751"/>
                    <a:pt x="1532" y="5794"/>
                    <a:pt x="1652" y="5794"/>
                  </a:cubicBezTo>
                  <a:cubicBezTo>
                    <a:pt x="1909" y="5794"/>
                    <a:pt x="2179" y="5600"/>
                    <a:pt x="2153" y="5320"/>
                  </a:cubicBezTo>
                  <a:cubicBezTo>
                    <a:pt x="2041" y="4126"/>
                    <a:pt x="2054" y="2881"/>
                    <a:pt x="3149" y="2097"/>
                  </a:cubicBezTo>
                  <a:cubicBezTo>
                    <a:pt x="3514" y="1834"/>
                    <a:pt x="3943" y="1715"/>
                    <a:pt x="4374" y="1715"/>
                  </a:cubicBezTo>
                  <a:cubicBezTo>
                    <a:pt x="5149" y="1715"/>
                    <a:pt x="5933" y="2100"/>
                    <a:pt x="6372" y="2732"/>
                  </a:cubicBezTo>
                  <a:cubicBezTo>
                    <a:pt x="6563" y="3005"/>
                    <a:pt x="6833" y="3118"/>
                    <a:pt x="7099" y="3118"/>
                  </a:cubicBezTo>
                  <a:cubicBezTo>
                    <a:pt x="7718" y="3118"/>
                    <a:pt x="8319" y="2505"/>
                    <a:pt x="7866" y="1860"/>
                  </a:cubicBezTo>
                  <a:cubicBezTo>
                    <a:pt x="7068" y="714"/>
                    <a:pt x="5738" y="0"/>
                    <a:pt x="4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6" name="Google Shape;1856;p166"/>
            <p:cNvSpPr/>
            <p:nvPr/>
          </p:nvSpPr>
          <p:spPr>
            <a:xfrm>
              <a:off x="6029300" y="2796125"/>
              <a:ext cx="186500" cy="85725"/>
            </a:xfrm>
            <a:custGeom>
              <a:rect b="b" l="l" r="r" t="t"/>
              <a:pathLst>
                <a:path extrusionOk="0" h="3429" w="7460">
                  <a:moveTo>
                    <a:pt x="631" y="1"/>
                  </a:moveTo>
                  <a:cubicBezTo>
                    <a:pt x="314" y="1"/>
                    <a:pt x="1" y="278"/>
                    <a:pt x="91" y="662"/>
                  </a:cubicBezTo>
                  <a:cubicBezTo>
                    <a:pt x="479" y="2487"/>
                    <a:pt x="2100" y="3429"/>
                    <a:pt x="3735" y="3429"/>
                  </a:cubicBezTo>
                  <a:cubicBezTo>
                    <a:pt x="5089" y="3429"/>
                    <a:pt x="6453" y="2783"/>
                    <a:pt x="7135" y="1459"/>
                  </a:cubicBezTo>
                  <a:cubicBezTo>
                    <a:pt x="7459" y="828"/>
                    <a:pt x="6899" y="79"/>
                    <a:pt x="6314" y="79"/>
                  </a:cubicBezTo>
                  <a:cubicBezTo>
                    <a:pt x="6115" y="79"/>
                    <a:pt x="5912" y="167"/>
                    <a:pt x="5741" y="376"/>
                  </a:cubicBezTo>
                  <a:cubicBezTo>
                    <a:pt x="5047" y="1229"/>
                    <a:pt x="4227" y="1667"/>
                    <a:pt x="3413" y="1667"/>
                  </a:cubicBezTo>
                  <a:cubicBezTo>
                    <a:pt x="2577" y="1667"/>
                    <a:pt x="1749" y="1204"/>
                    <a:pt x="1074" y="251"/>
                  </a:cubicBezTo>
                  <a:cubicBezTo>
                    <a:pt x="963" y="76"/>
                    <a:pt x="796" y="1"/>
                    <a:pt x="6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166"/>
            <p:cNvSpPr/>
            <p:nvPr/>
          </p:nvSpPr>
          <p:spPr>
            <a:xfrm>
              <a:off x="5866025" y="2863275"/>
              <a:ext cx="132450" cy="182550"/>
            </a:xfrm>
            <a:custGeom>
              <a:rect b="b" l="l" r="r" t="t"/>
              <a:pathLst>
                <a:path extrusionOk="0" h="7302" w="5298">
                  <a:moveTo>
                    <a:pt x="3797" y="1"/>
                  </a:moveTo>
                  <a:cubicBezTo>
                    <a:pt x="3739" y="1"/>
                    <a:pt x="3681" y="6"/>
                    <a:pt x="3622" y="17"/>
                  </a:cubicBezTo>
                  <a:cubicBezTo>
                    <a:pt x="312" y="639"/>
                    <a:pt x="1" y="5929"/>
                    <a:pt x="2950" y="7236"/>
                  </a:cubicBezTo>
                  <a:cubicBezTo>
                    <a:pt x="3054" y="7281"/>
                    <a:pt x="3155" y="7302"/>
                    <a:pt x="3250" y="7302"/>
                  </a:cubicBezTo>
                  <a:cubicBezTo>
                    <a:pt x="3747" y="7302"/>
                    <a:pt x="4073" y="6735"/>
                    <a:pt x="3697" y="6265"/>
                  </a:cubicBezTo>
                  <a:cubicBezTo>
                    <a:pt x="3075" y="5481"/>
                    <a:pt x="2602" y="4597"/>
                    <a:pt x="2851" y="3577"/>
                  </a:cubicBezTo>
                  <a:cubicBezTo>
                    <a:pt x="3099" y="2593"/>
                    <a:pt x="3859" y="2208"/>
                    <a:pt x="4556" y="1610"/>
                  </a:cubicBezTo>
                  <a:cubicBezTo>
                    <a:pt x="5298" y="984"/>
                    <a:pt x="4592" y="1"/>
                    <a:pt x="37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166"/>
            <p:cNvSpPr/>
            <p:nvPr/>
          </p:nvSpPr>
          <p:spPr>
            <a:xfrm>
              <a:off x="5851725" y="2689525"/>
              <a:ext cx="239000" cy="133175"/>
            </a:xfrm>
            <a:custGeom>
              <a:rect b="b" l="l" r="r" t="t"/>
              <a:pathLst>
                <a:path extrusionOk="0" h="5327" w="9560">
                  <a:moveTo>
                    <a:pt x="4909" y="1"/>
                  </a:moveTo>
                  <a:cubicBezTo>
                    <a:pt x="3979" y="1"/>
                    <a:pt x="3067" y="213"/>
                    <a:pt x="2253" y="744"/>
                  </a:cubicBezTo>
                  <a:cubicBezTo>
                    <a:pt x="809" y="1690"/>
                    <a:pt x="0" y="3433"/>
                    <a:pt x="709" y="5063"/>
                  </a:cubicBezTo>
                  <a:cubicBezTo>
                    <a:pt x="793" y="5248"/>
                    <a:pt x="951" y="5326"/>
                    <a:pt x="1118" y="5326"/>
                  </a:cubicBezTo>
                  <a:cubicBezTo>
                    <a:pt x="1400" y="5326"/>
                    <a:pt x="1705" y="5102"/>
                    <a:pt x="1705" y="4789"/>
                  </a:cubicBezTo>
                  <a:cubicBezTo>
                    <a:pt x="1655" y="3482"/>
                    <a:pt x="2514" y="2312"/>
                    <a:pt x="3783" y="1964"/>
                  </a:cubicBezTo>
                  <a:cubicBezTo>
                    <a:pt x="4127" y="1860"/>
                    <a:pt x="4473" y="1815"/>
                    <a:pt x="4819" y="1815"/>
                  </a:cubicBezTo>
                  <a:cubicBezTo>
                    <a:pt x="5916" y="1815"/>
                    <a:pt x="7012" y="2261"/>
                    <a:pt x="8015" y="2649"/>
                  </a:cubicBezTo>
                  <a:cubicBezTo>
                    <a:pt x="8116" y="2689"/>
                    <a:pt x="8215" y="2708"/>
                    <a:pt x="8308" y="2708"/>
                  </a:cubicBezTo>
                  <a:cubicBezTo>
                    <a:pt x="9100" y="2708"/>
                    <a:pt x="9559" y="1381"/>
                    <a:pt x="8724" y="981"/>
                  </a:cubicBezTo>
                  <a:cubicBezTo>
                    <a:pt x="7572" y="427"/>
                    <a:pt x="6224" y="1"/>
                    <a:pt x="49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166"/>
            <p:cNvSpPr/>
            <p:nvPr/>
          </p:nvSpPr>
          <p:spPr>
            <a:xfrm>
              <a:off x="6106050" y="2649400"/>
              <a:ext cx="207775" cy="112125"/>
            </a:xfrm>
            <a:custGeom>
              <a:rect b="b" l="l" r="r" t="t"/>
              <a:pathLst>
                <a:path extrusionOk="0" h="4485" w="8311">
                  <a:moveTo>
                    <a:pt x="3946" y="0"/>
                  </a:moveTo>
                  <a:cubicBezTo>
                    <a:pt x="2117" y="0"/>
                    <a:pt x="339" y="1052"/>
                    <a:pt x="45" y="3270"/>
                  </a:cubicBezTo>
                  <a:cubicBezTo>
                    <a:pt x="0" y="3626"/>
                    <a:pt x="287" y="3805"/>
                    <a:pt x="584" y="3805"/>
                  </a:cubicBezTo>
                  <a:cubicBezTo>
                    <a:pt x="786" y="3805"/>
                    <a:pt x="992" y="3723"/>
                    <a:pt x="1103" y="3557"/>
                  </a:cubicBezTo>
                  <a:cubicBezTo>
                    <a:pt x="1720" y="2625"/>
                    <a:pt x="2599" y="1802"/>
                    <a:pt x="3769" y="1802"/>
                  </a:cubicBezTo>
                  <a:cubicBezTo>
                    <a:pt x="3850" y="1802"/>
                    <a:pt x="3932" y="1806"/>
                    <a:pt x="4015" y="1814"/>
                  </a:cubicBezTo>
                  <a:cubicBezTo>
                    <a:pt x="5334" y="1926"/>
                    <a:pt x="5857" y="2959"/>
                    <a:pt x="6367" y="4005"/>
                  </a:cubicBezTo>
                  <a:cubicBezTo>
                    <a:pt x="6531" y="4336"/>
                    <a:pt x="6865" y="4484"/>
                    <a:pt x="7206" y="4484"/>
                  </a:cubicBezTo>
                  <a:cubicBezTo>
                    <a:pt x="7749" y="4484"/>
                    <a:pt x="8310" y="4110"/>
                    <a:pt x="8234" y="3507"/>
                  </a:cubicBezTo>
                  <a:cubicBezTo>
                    <a:pt x="7937" y="1217"/>
                    <a:pt x="5913" y="0"/>
                    <a:pt x="39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166"/>
            <p:cNvSpPr/>
            <p:nvPr/>
          </p:nvSpPr>
          <p:spPr>
            <a:xfrm>
              <a:off x="5985875" y="2547500"/>
              <a:ext cx="196600" cy="119575"/>
            </a:xfrm>
            <a:custGeom>
              <a:rect b="b" l="l" r="r" t="t"/>
              <a:pathLst>
                <a:path extrusionOk="0" h="4783" w="7864">
                  <a:moveTo>
                    <a:pt x="6676" y="0"/>
                  </a:moveTo>
                  <a:cubicBezTo>
                    <a:pt x="6385" y="0"/>
                    <a:pt x="6110" y="143"/>
                    <a:pt x="5959" y="489"/>
                  </a:cubicBezTo>
                  <a:cubicBezTo>
                    <a:pt x="5511" y="1484"/>
                    <a:pt x="5213" y="2480"/>
                    <a:pt x="4043" y="2841"/>
                  </a:cubicBezTo>
                  <a:cubicBezTo>
                    <a:pt x="3801" y="2916"/>
                    <a:pt x="3561" y="2951"/>
                    <a:pt x="3325" y="2951"/>
                  </a:cubicBezTo>
                  <a:cubicBezTo>
                    <a:pt x="2432" y="2951"/>
                    <a:pt x="1601" y="2455"/>
                    <a:pt x="981" y="1796"/>
                  </a:cubicBezTo>
                  <a:cubicBezTo>
                    <a:pt x="888" y="1699"/>
                    <a:pt x="767" y="1657"/>
                    <a:pt x="645" y="1657"/>
                  </a:cubicBezTo>
                  <a:cubicBezTo>
                    <a:pt x="327" y="1657"/>
                    <a:pt x="0" y="1943"/>
                    <a:pt x="135" y="2293"/>
                  </a:cubicBezTo>
                  <a:cubicBezTo>
                    <a:pt x="706" y="3805"/>
                    <a:pt x="2143" y="4782"/>
                    <a:pt x="3730" y="4782"/>
                  </a:cubicBezTo>
                  <a:cubicBezTo>
                    <a:pt x="3908" y="4782"/>
                    <a:pt x="4087" y="4770"/>
                    <a:pt x="4267" y="4745"/>
                  </a:cubicBezTo>
                  <a:cubicBezTo>
                    <a:pt x="6022" y="4496"/>
                    <a:pt x="7864" y="2853"/>
                    <a:pt x="7764" y="974"/>
                  </a:cubicBezTo>
                  <a:cubicBezTo>
                    <a:pt x="7733" y="430"/>
                    <a:pt x="7180" y="0"/>
                    <a:pt x="6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61" name="Google Shape;1861;p166"/>
          <p:cNvSpPr txBox="1"/>
          <p:nvPr>
            <p:ph hasCustomPrompt="1" type="title"/>
          </p:nvPr>
        </p:nvSpPr>
        <p:spPr>
          <a:xfrm>
            <a:off x="1284000" y="540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2" name="Google Shape;1862;p166"/>
          <p:cNvSpPr txBox="1"/>
          <p:nvPr>
            <p:ph idx="1" type="subTitle"/>
          </p:nvPr>
        </p:nvSpPr>
        <p:spPr>
          <a:xfrm>
            <a:off x="1284000" y="1368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3" name="Google Shape;1863;p166"/>
          <p:cNvSpPr txBox="1"/>
          <p:nvPr>
            <p:ph hasCustomPrompt="1" idx="2" type="title"/>
          </p:nvPr>
        </p:nvSpPr>
        <p:spPr>
          <a:xfrm>
            <a:off x="1284000" y="1935000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4" name="Google Shape;1864;p166"/>
          <p:cNvSpPr txBox="1"/>
          <p:nvPr>
            <p:ph idx="3" type="subTitle"/>
          </p:nvPr>
        </p:nvSpPr>
        <p:spPr>
          <a:xfrm>
            <a:off x="1284000" y="2763300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5" name="Google Shape;1865;p166"/>
          <p:cNvSpPr txBox="1"/>
          <p:nvPr>
            <p:ph hasCustomPrompt="1" idx="4" type="title"/>
          </p:nvPr>
        </p:nvSpPr>
        <p:spPr>
          <a:xfrm>
            <a:off x="1284000" y="3330013"/>
            <a:ext cx="6576000" cy="8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6" name="Google Shape;1866;p166"/>
          <p:cNvSpPr txBox="1"/>
          <p:nvPr>
            <p:ph idx="5" type="subTitle"/>
          </p:nvPr>
        </p:nvSpPr>
        <p:spPr>
          <a:xfrm>
            <a:off x="1284000" y="4158325"/>
            <a:ext cx="65760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8" name="Google Shape;1868;p167"/>
          <p:cNvGrpSpPr/>
          <p:nvPr/>
        </p:nvGrpSpPr>
        <p:grpSpPr>
          <a:xfrm>
            <a:off x="-101030" y="-934618"/>
            <a:ext cx="8991583" cy="2164761"/>
            <a:chOff x="-101030" y="-934618"/>
            <a:chExt cx="8991583" cy="2164761"/>
          </a:xfrm>
        </p:grpSpPr>
        <p:sp>
          <p:nvSpPr>
            <p:cNvPr id="1869" name="Google Shape;1869;p167"/>
            <p:cNvSpPr/>
            <p:nvPr/>
          </p:nvSpPr>
          <p:spPr>
            <a:xfrm rot="9900054">
              <a:off x="762116" y="-84924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0" name="Google Shape;1870;p167"/>
            <p:cNvSpPr/>
            <p:nvPr/>
          </p:nvSpPr>
          <p:spPr>
            <a:xfrm flipH="1" rot="899946">
              <a:off x="90366" y="-448792"/>
              <a:ext cx="869560" cy="1593558"/>
            </a:xfrm>
            <a:custGeom>
              <a:rect b="b" l="l" r="r" t="t"/>
              <a:pathLst>
                <a:path extrusionOk="0" h="25136" w="13716">
                  <a:moveTo>
                    <a:pt x="9720" y="1"/>
                  </a:moveTo>
                  <a:cubicBezTo>
                    <a:pt x="9614" y="1"/>
                    <a:pt x="9501" y="16"/>
                    <a:pt x="9385" y="51"/>
                  </a:cubicBezTo>
                  <a:cubicBezTo>
                    <a:pt x="7817" y="486"/>
                    <a:pt x="6360" y="1208"/>
                    <a:pt x="5066" y="2191"/>
                  </a:cubicBezTo>
                  <a:cubicBezTo>
                    <a:pt x="3822" y="3125"/>
                    <a:pt x="2938" y="4780"/>
                    <a:pt x="4170" y="6149"/>
                  </a:cubicBezTo>
                  <a:cubicBezTo>
                    <a:pt x="5228" y="7306"/>
                    <a:pt x="7182" y="7456"/>
                    <a:pt x="8613" y="7817"/>
                  </a:cubicBezTo>
                  <a:cubicBezTo>
                    <a:pt x="8700" y="7829"/>
                    <a:pt x="9783" y="8165"/>
                    <a:pt x="10256" y="8314"/>
                  </a:cubicBezTo>
                  <a:lnTo>
                    <a:pt x="10243" y="8377"/>
                  </a:lnTo>
                  <a:cubicBezTo>
                    <a:pt x="10032" y="8538"/>
                    <a:pt x="9858" y="8800"/>
                    <a:pt x="9658" y="8999"/>
                  </a:cubicBezTo>
                  <a:cubicBezTo>
                    <a:pt x="7617" y="10965"/>
                    <a:pt x="4842" y="11948"/>
                    <a:pt x="2689" y="13815"/>
                  </a:cubicBezTo>
                  <a:cubicBezTo>
                    <a:pt x="2104" y="14326"/>
                    <a:pt x="1532" y="14910"/>
                    <a:pt x="1357" y="15682"/>
                  </a:cubicBezTo>
                  <a:cubicBezTo>
                    <a:pt x="1133" y="16665"/>
                    <a:pt x="1644" y="17586"/>
                    <a:pt x="2477" y="18097"/>
                  </a:cubicBezTo>
                  <a:cubicBezTo>
                    <a:pt x="3199" y="18545"/>
                    <a:pt x="4033" y="18706"/>
                    <a:pt x="4830" y="18905"/>
                  </a:cubicBezTo>
                  <a:cubicBezTo>
                    <a:pt x="5141" y="18955"/>
                    <a:pt x="5439" y="19055"/>
                    <a:pt x="5726" y="19167"/>
                  </a:cubicBezTo>
                  <a:cubicBezTo>
                    <a:pt x="5228" y="19714"/>
                    <a:pt x="4481" y="20200"/>
                    <a:pt x="3971" y="20548"/>
                  </a:cubicBezTo>
                  <a:cubicBezTo>
                    <a:pt x="3037" y="21208"/>
                    <a:pt x="2017" y="21768"/>
                    <a:pt x="971" y="22216"/>
                  </a:cubicBezTo>
                  <a:cubicBezTo>
                    <a:pt x="187" y="22552"/>
                    <a:pt x="1" y="23709"/>
                    <a:pt x="399" y="24382"/>
                  </a:cubicBezTo>
                  <a:cubicBezTo>
                    <a:pt x="699" y="24909"/>
                    <a:pt x="1196" y="25135"/>
                    <a:pt x="1722" y="25135"/>
                  </a:cubicBezTo>
                  <a:cubicBezTo>
                    <a:pt x="2003" y="25135"/>
                    <a:pt x="2292" y="25071"/>
                    <a:pt x="2564" y="24954"/>
                  </a:cubicBezTo>
                  <a:cubicBezTo>
                    <a:pt x="3846" y="24394"/>
                    <a:pt x="5066" y="23685"/>
                    <a:pt x="6174" y="22838"/>
                  </a:cubicBezTo>
                  <a:cubicBezTo>
                    <a:pt x="7132" y="22116"/>
                    <a:pt x="8327" y="21258"/>
                    <a:pt x="8874" y="20150"/>
                  </a:cubicBezTo>
                  <a:cubicBezTo>
                    <a:pt x="9546" y="18781"/>
                    <a:pt x="8650" y="17288"/>
                    <a:pt x="7468" y="16541"/>
                  </a:cubicBezTo>
                  <a:cubicBezTo>
                    <a:pt x="6796" y="16118"/>
                    <a:pt x="5987" y="16006"/>
                    <a:pt x="5228" y="15807"/>
                  </a:cubicBezTo>
                  <a:cubicBezTo>
                    <a:pt x="5265" y="15769"/>
                    <a:pt x="5303" y="15744"/>
                    <a:pt x="5352" y="15707"/>
                  </a:cubicBezTo>
                  <a:cubicBezTo>
                    <a:pt x="5788" y="15371"/>
                    <a:pt x="6248" y="15085"/>
                    <a:pt x="6709" y="14786"/>
                  </a:cubicBezTo>
                  <a:cubicBezTo>
                    <a:pt x="7605" y="14226"/>
                    <a:pt x="8526" y="13716"/>
                    <a:pt x="9422" y="13143"/>
                  </a:cubicBezTo>
                  <a:cubicBezTo>
                    <a:pt x="11152" y="11986"/>
                    <a:pt x="13716" y="10243"/>
                    <a:pt x="13504" y="7879"/>
                  </a:cubicBezTo>
                  <a:cubicBezTo>
                    <a:pt x="13268" y="5303"/>
                    <a:pt x="10144" y="4954"/>
                    <a:pt x="8177" y="4469"/>
                  </a:cubicBezTo>
                  <a:lnTo>
                    <a:pt x="7281" y="4245"/>
                  </a:lnTo>
                  <a:lnTo>
                    <a:pt x="7356" y="4182"/>
                  </a:lnTo>
                  <a:cubicBezTo>
                    <a:pt x="8289" y="3448"/>
                    <a:pt x="9260" y="2776"/>
                    <a:pt x="10281" y="2166"/>
                  </a:cubicBezTo>
                  <a:cubicBezTo>
                    <a:pt x="11299" y="1567"/>
                    <a:pt x="10785" y="1"/>
                    <a:pt x="972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71" name="Google Shape;1871;p167"/>
            <p:cNvGrpSpPr/>
            <p:nvPr/>
          </p:nvGrpSpPr>
          <p:grpSpPr>
            <a:xfrm>
              <a:off x="8155940" y="215159"/>
              <a:ext cx="734613" cy="790147"/>
              <a:chOff x="6882175" y="2207400"/>
              <a:chExt cx="465475" cy="500600"/>
            </a:xfrm>
          </p:grpSpPr>
          <p:sp>
            <p:nvSpPr>
              <p:cNvPr id="1872" name="Google Shape;1872;p167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3" name="Google Shape;1873;p167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4" name="Google Shape;1874;p167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75" name="Google Shape;1875;p167"/>
          <p:cNvSpPr txBox="1"/>
          <p:nvPr>
            <p:ph hasCustomPrompt="1" type="title"/>
          </p:nvPr>
        </p:nvSpPr>
        <p:spPr>
          <a:xfrm>
            <a:off x="90665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6" name="Google Shape;1876;p167"/>
          <p:cNvSpPr txBox="1"/>
          <p:nvPr>
            <p:ph idx="1" type="subTitle"/>
          </p:nvPr>
        </p:nvSpPr>
        <p:spPr>
          <a:xfrm>
            <a:off x="906675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7" name="Google Shape;1877;p167"/>
          <p:cNvSpPr txBox="1"/>
          <p:nvPr>
            <p:ph hasCustomPrompt="1" idx="2" type="title"/>
          </p:nvPr>
        </p:nvSpPr>
        <p:spPr>
          <a:xfrm>
            <a:off x="3488700" y="3197730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78" name="Google Shape;1878;p167"/>
          <p:cNvSpPr txBox="1"/>
          <p:nvPr>
            <p:ph idx="3" type="subTitle"/>
          </p:nvPr>
        </p:nvSpPr>
        <p:spPr>
          <a:xfrm>
            <a:off x="348870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9" name="Google Shape;1879;p167"/>
          <p:cNvSpPr txBox="1"/>
          <p:nvPr>
            <p:ph hasCustomPrompt="1" idx="4" type="title"/>
          </p:nvPr>
        </p:nvSpPr>
        <p:spPr>
          <a:xfrm>
            <a:off x="6070750" y="3197713"/>
            <a:ext cx="2166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80" name="Google Shape;1880;p167"/>
          <p:cNvSpPr txBox="1"/>
          <p:nvPr>
            <p:ph idx="5" type="subTitle"/>
          </p:nvPr>
        </p:nvSpPr>
        <p:spPr>
          <a:xfrm>
            <a:off x="6070750" y="3770425"/>
            <a:ext cx="2166600" cy="6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1" name="Google Shape;1881;p167"/>
          <p:cNvSpPr txBox="1"/>
          <p:nvPr>
            <p:ph idx="6"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3" name="Google Shape;1883;p168"/>
          <p:cNvGrpSpPr/>
          <p:nvPr/>
        </p:nvGrpSpPr>
        <p:grpSpPr>
          <a:xfrm>
            <a:off x="362675" y="3720276"/>
            <a:ext cx="8400087" cy="1162798"/>
            <a:chOff x="362675" y="3720276"/>
            <a:chExt cx="8400087" cy="1162798"/>
          </a:xfrm>
        </p:grpSpPr>
        <p:sp>
          <p:nvSpPr>
            <p:cNvPr id="1884" name="Google Shape;1884;p168"/>
            <p:cNvSpPr/>
            <p:nvPr/>
          </p:nvSpPr>
          <p:spPr>
            <a:xfrm>
              <a:off x="7529293" y="3837673"/>
              <a:ext cx="1233469" cy="997769"/>
            </a:xfrm>
            <a:custGeom>
              <a:rect b="b" l="l" r="r" t="t"/>
              <a:pathLst>
                <a:path extrusionOk="0" h="26847" w="33189">
                  <a:moveTo>
                    <a:pt x="16061" y="1"/>
                  </a:moveTo>
                  <a:cubicBezTo>
                    <a:pt x="15057" y="1"/>
                    <a:pt x="14022" y="656"/>
                    <a:pt x="13802" y="1680"/>
                  </a:cubicBezTo>
                  <a:cubicBezTo>
                    <a:pt x="13068" y="5028"/>
                    <a:pt x="12607" y="8463"/>
                    <a:pt x="12060" y="11848"/>
                  </a:cubicBezTo>
                  <a:cubicBezTo>
                    <a:pt x="11823" y="13416"/>
                    <a:pt x="11599" y="14984"/>
                    <a:pt x="11375" y="16565"/>
                  </a:cubicBezTo>
                  <a:cubicBezTo>
                    <a:pt x="11114" y="15694"/>
                    <a:pt x="10840" y="14822"/>
                    <a:pt x="10579" y="13951"/>
                  </a:cubicBezTo>
                  <a:cubicBezTo>
                    <a:pt x="9770" y="11139"/>
                    <a:pt x="9235" y="8226"/>
                    <a:pt x="8363" y="5439"/>
                  </a:cubicBezTo>
                  <a:cubicBezTo>
                    <a:pt x="8081" y="4455"/>
                    <a:pt x="7182" y="3800"/>
                    <a:pt x="6181" y="3800"/>
                  </a:cubicBezTo>
                  <a:cubicBezTo>
                    <a:pt x="6079" y="3800"/>
                    <a:pt x="5977" y="3807"/>
                    <a:pt x="5874" y="3821"/>
                  </a:cubicBezTo>
                  <a:cubicBezTo>
                    <a:pt x="4879" y="3970"/>
                    <a:pt x="3759" y="4903"/>
                    <a:pt x="3908" y="6048"/>
                  </a:cubicBezTo>
                  <a:cubicBezTo>
                    <a:pt x="4306" y="9110"/>
                    <a:pt x="5289" y="12209"/>
                    <a:pt x="6310" y="15134"/>
                  </a:cubicBezTo>
                  <a:cubicBezTo>
                    <a:pt x="6808" y="16527"/>
                    <a:pt x="7330" y="17934"/>
                    <a:pt x="7928" y="19278"/>
                  </a:cubicBezTo>
                  <a:cubicBezTo>
                    <a:pt x="8003" y="19440"/>
                    <a:pt x="8077" y="19614"/>
                    <a:pt x="8152" y="19776"/>
                  </a:cubicBezTo>
                  <a:cubicBezTo>
                    <a:pt x="7604" y="19340"/>
                    <a:pt x="7119" y="18830"/>
                    <a:pt x="6683" y="18282"/>
                  </a:cubicBezTo>
                  <a:cubicBezTo>
                    <a:pt x="5028" y="16154"/>
                    <a:pt x="4157" y="13565"/>
                    <a:pt x="2365" y="11537"/>
                  </a:cubicBezTo>
                  <a:cubicBezTo>
                    <a:pt x="2137" y="11278"/>
                    <a:pt x="1869" y="11170"/>
                    <a:pt x="1604" y="11170"/>
                  </a:cubicBezTo>
                  <a:cubicBezTo>
                    <a:pt x="1003" y="11170"/>
                    <a:pt x="418" y="11731"/>
                    <a:pt x="349" y="12371"/>
                  </a:cubicBezTo>
                  <a:cubicBezTo>
                    <a:pt x="0" y="15631"/>
                    <a:pt x="1531" y="18942"/>
                    <a:pt x="3497" y="21468"/>
                  </a:cubicBezTo>
                  <a:cubicBezTo>
                    <a:pt x="5725" y="24318"/>
                    <a:pt x="8911" y="25949"/>
                    <a:pt x="12446" y="26534"/>
                  </a:cubicBezTo>
                  <a:cubicBezTo>
                    <a:pt x="13698" y="26742"/>
                    <a:pt x="15004" y="26847"/>
                    <a:pt x="16330" y="26847"/>
                  </a:cubicBezTo>
                  <a:cubicBezTo>
                    <a:pt x="21910" y="26847"/>
                    <a:pt x="27855" y="24986"/>
                    <a:pt x="31736" y="21095"/>
                  </a:cubicBezTo>
                  <a:cubicBezTo>
                    <a:pt x="33189" y="19622"/>
                    <a:pt x="31850" y="17107"/>
                    <a:pt x="30119" y="17107"/>
                  </a:cubicBezTo>
                  <a:cubicBezTo>
                    <a:pt x="29743" y="17107"/>
                    <a:pt x="29349" y="17225"/>
                    <a:pt x="28961" y="17498"/>
                  </a:cubicBezTo>
                  <a:cubicBezTo>
                    <a:pt x="26634" y="19129"/>
                    <a:pt x="24468" y="20635"/>
                    <a:pt x="21718" y="21443"/>
                  </a:cubicBezTo>
                  <a:cubicBezTo>
                    <a:pt x="20834" y="21705"/>
                    <a:pt x="19938" y="21904"/>
                    <a:pt x="19029" y="22041"/>
                  </a:cubicBezTo>
                  <a:cubicBezTo>
                    <a:pt x="19863" y="21120"/>
                    <a:pt x="20685" y="20174"/>
                    <a:pt x="21494" y="19228"/>
                  </a:cubicBezTo>
                  <a:cubicBezTo>
                    <a:pt x="23584" y="16776"/>
                    <a:pt x="25588" y="14287"/>
                    <a:pt x="27542" y="11748"/>
                  </a:cubicBezTo>
                  <a:cubicBezTo>
                    <a:pt x="28314" y="10753"/>
                    <a:pt x="27704" y="9147"/>
                    <a:pt x="26721" y="8575"/>
                  </a:cubicBezTo>
                  <a:cubicBezTo>
                    <a:pt x="26347" y="8355"/>
                    <a:pt x="25969" y="8256"/>
                    <a:pt x="25602" y="8256"/>
                  </a:cubicBezTo>
                  <a:cubicBezTo>
                    <a:pt x="24807" y="8256"/>
                    <a:pt x="24067" y="8719"/>
                    <a:pt x="23547" y="9409"/>
                  </a:cubicBezTo>
                  <a:cubicBezTo>
                    <a:pt x="21755" y="11786"/>
                    <a:pt x="19925" y="14150"/>
                    <a:pt x="18059" y="16478"/>
                  </a:cubicBezTo>
                  <a:cubicBezTo>
                    <a:pt x="17138" y="17623"/>
                    <a:pt x="16217" y="18768"/>
                    <a:pt x="15296" y="19925"/>
                  </a:cubicBezTo>
                  <a:lnTo>
                    <a:pt x="15246" y="19987"/>
                  </a:lnTo>
                  <a:cubicBezTo>
                    <a:pt x="15370" y="19241"/>
                    <a:pt x="15470" y="18481"/>
                    <a:pt x="15594" y="17760"/>
                  </a:cubicBezTo>
                  <a:cubicBezTo>
                    <a:pt x="15881" y="16104"/>
                    <a:pt x="16179" y="14449"/>
                    <a:pt x="16453" y="12806"/>
                  </a:cubicBezTo>
                  <a:cubicBezTo>
                    <a:pt x="17026" y="9496"/>
                    <a:pt x="17735" y="6210"/>
                    <a:pt x="18233" y="2900"/>
                  </a:cubicBezTo>
                  <a:cubicBezTo>
                    <a:pt x="18419" y="1680"/>
                    <a:pt x="17922" y="435"/>
                    <a:pt x="16627" y="75"/>
                  </a:cubicBezTo>
                  <a:cubicBezTo>
                    <a:pt x="16444" y="25"/>
                    <a:pt x="16253" y="1"/>
                    <a:pt x="16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168"/>
            <p:cNvSpPr/>
            <p:nvPr/>
          </p:nvSpPr>
          <p:spPr>
            <a:xfrm>
              <a:off x="7261468" y="4248480"/>
              <a:ext cx="756717" cy="535287"/>
            </a:xfrm>
            <a:custGeom>
              <a:rect b="b" l="l" r="r" t="t"/>
              <a:pathLst>
                <a:path extrusionOk="0" h="14403" w="20361">
                  <a:moveTo>
                    <a:pt x="18848" y="0"/>
                  </a:moveTo>
                  <a:cubicBezTo>
                    <a:pt x="18268" y="0"/>
                    <a:pt x="17729" y="367"/>
                    <a:pt x="17810" y="1106"/>
                  </a:cubicBezTo>
                  <a:cubicBezTo>
                    <a:pt x="17959" y="2351"/>
                    <a:pt x="17984" y="3608"/>
                    <a:pt x="17897" y="4840"/>
                  </a:cubicBezTo>
                  <a:cubicBezTo>
                    <a:pt x="16391" y="3931"/>
                    <a:pt x="14873" y="3023"/>
                    <a:pt x="13342" y="2152"/>
                  </a:cubicBezTo>
                  <a:cubicBezTo>
                    <a:pt x="13158" y="2048"/>
                    <a:pt x="12964" y="2001"/>
                    <a:pt x="12775" y="2001"/>
                  </a:cubicBezTo>
                  <a:cubicBezTo>
                    <a:pt x="12168" y="2001"/>
                    <a:pt x="11609" y="2486"/>
                    <a:pt x="11599" y="3160"/>
                  </a:cubicBezTo>
                  <a:lnTo>
                    <a:pt x="11550" y="6147"/>
                  </a:lnTo>
                  <a:cubicBezTo>
                    <a:pt x="11550" y="6346"/>
                    <a:pt x="11599" y="7105"/>
                    <a:pt x="11599" y="7702"/>
                  </a:cubicBezTo>
                  <a:cubicBezTo>
                    <a:pt x="10280" y="6868"/>
                    <a:pt x="8911" y="6134"/>
                    <a:pt x="7492" y="5474"/>
                  </a:cubicBezTo>
                  <a:cubicBezTo>
                    <a:pt x="7291" y="5383"/>
                    <a:pt x="7091" y="5339"/>
                    <a:pt x="6903" y="5339"/>
                  </a:cubicBezTo>
                  <a:cubicBezTo>
                    <a:pt x="6302" y="5339"/>
                    <a:pt x="5816" y="5781"/>
                    <a:pt x="5750" y="6483"/>
                  </a:cubicBezTo>
                  <a:cubicBezTo>
                    <a:pt x="5625" y="7565"/>
                    <a:pt x="5476" y="8648"/>
                    <a:pt x="5289" y="9718"/>
                  </a:cubicBezTo>
                  <a:lnTo>
                    <a:pt x="1742" y="7665"/>
                  </a:lnTo>
                  <a:cubicBezTo>
                    <a:pt x="1563" y="7565"/>
                    <a:pt x="1373" y="7519"/>
                    <a:pt x="1187" y="7519"/>
                  </a:cubicBezTo>
                  <a:cubicBezTo>
                    <a:pt x="588" y="7519"/>
                    <a:pt x="34" y="7995"/>
                    <a:pt x="25" y="8661"/>
                  </a:cubicBezTo>
                  <a:cubicBezTo>
                    <a:pt x="0" y="10403"/>
                    <a:pt x="75" y="12158"/>
                    <a:pt x="386" y="13875"/>
                  </a:cubicBezTo>
                  <a:cubicBezTo>
                    <a:pt x="454" y="14228"/>
                    <a:pt x="775" y="14403"/>
                    <a:pt x="1099" y="14403"/>
                  </a:cubicBezTo>
                  <a:cubicBezTo>
                    <a:pt x="1425" y="14403"/>
                    <a:pt x="1755" y="14225"/>
                    <a:pt x="1830" y="13875"/>
                  </a:cubicBezTo>
                  <a:cubicBezTo>
                    <a:pt x="2041" y="12792"/>
                    <a:pt x="2178" y="11710"/>
                    <a:pt x="2240" y="10614"/>
                  </a:cubicBezTo>
                  <a:lnTo>
                    <a:pt x="5538" y="12531"/>
                  </a:lnTo>
                  <a:cubicBezTo>
                    <a:pt x="5711" y="12633"/>
                    <a:pt x="5910" y="12682"/>
                    <a:pt x="6110" y="12682"/>
                  </a:cubicBezTo>
                  <a:cubicBezTo>
                    <a:pt x="6614" y="12682"/>
                    <a:pt x="7124" y="12373"/>
                    <a:pt x="7231" y="11847"/>
                  </a:cubicBezTo>
                  <a:cubicBezTo>
                    <a:pt x="7480" y="10639"/>
                    <a:pt x="7679" y="9445"/>
                    <a:pt x="7853" y="8225"/>
                  </a:cubicBezTo>
                  <a:cubicBezTo>
                    <a:pt x="9135" y="8897"/>
                    <a:pt x="10367" y="9631"/>
                    <a:pt x="11562" y="10428"/>
                  </a:cubicBezTo>
                  <a:cubicBezTo>
                    <a:pt x="11742" y="10540"/>
                    <a:pt x="11945" y="10596"/>
                    <a:pt x="12147" y="10596"/>
                  </a:cubicBezTo>
                  <a:cubicBezTo>
                    <a:pt x="12349" y="10596"/>
                    <a:pt x="12551" y="10540"/>
                    <a:pt x="12732" y="10428"/>
                  </a:cubicBezTo>
                  <a:cubicBezTo>
                    <a:pt x="13653" y="9793"/>
                    <a:pt x="13827" y="8959"/>
                    <a:pt x="13852" y="7889"/>
                  </a:cubicBezTo>
                  <a:cubicBezTo>
                    <a:pt x="13877" y="6980"/>
                    <a:pt x="13889" y="6072"/>
                    <a:pt x="13902" y="5163"/>
                  </a:cubicBezTo>
                  <a:cubicBezTo>
                    <a:pt x="15358" y="6022"/>
                    <a:pt x="16802" y="6881"/>
                    <a:pt x="18233" y="7777"/>
                  </a:cubicBezTo>
                  <a:cubicBezTo>
                    <a:pt x="18400" y="7878"/>
                    <a:pt x="18597" y="7925"/>
                    <a:pt x="18797" y="7925"/>
                  </a:cubicBezTo>
                  <a:cubicBezTo>
                    <a:pt x="19313" y="7925"/>
                    <a:pt x="19852" y="7609"/>
                    <a:pt x="19950" y="7080"/>
                  </a:cubicBezTo>
                  <a:cubicBezTo>
                    <a:pt x="20286" y="5114"/>
                    <a:pt x="20361" y="3097"/>
                    <a:pt x="20137" y="1106"/>
                  </a:cubicBezTo>
                  <a:cubicBezTo>
                    <a:pt x="20056" y="370"/>
                    <a:pt x="19431" y="0"/>
                    <a:pt x="188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886" name="Google Shape;1886;p168"/>
            <p:cNvGrpSpPr/>
            <p:nvPr/>
          </p:nvGrpSpPr>
          <p:grpSpPr>
            <a:xfrm rot="-690198">
              <a:off x="452851" y="3802767"/>
              <a:ext cx="927802" cy="997815"/>
              <a:chOff x="6882175" y="2207400"/>
              <a:chExt cx="465475" cy="500600"/>
            </a:xfrm>
          </p:grpSpPr>
          <p:sp>
            <p:nvSpPr>
              <p:cNvPr id="1887" name="Google Shape;1887;p168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8" name="Google Shape;1888;p168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9" name="Google Shape;1889;p168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890" name="Google Shape;1890;p168"/>
          <p:cNvSpPr txBox="1"/>
          <p:nvPr>
            <p:ph type="ctrTitle"/>
          </p:nvPr>
        </p:nvSpPr>
        <p:spPr>
          <a:xfrm>
            <a:off x="2429950" y="669825"/>
            <a:ext cx="42840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91" name="Google Shape;1891;p168"/>
          <p:cNvSpPr txBox="1"/>
          <p:nvPr>
            <p:ph idx="1" type="subTitle"/>
          </p:nvPr>
        </p:nvSpPr>
        <p:spPr>
          <a:xfrm>
            <a:off x="2425075" y="1667625"/>
            <a:ext cx="4293900" cy="13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92" name="Google Shape;1892;p168"/>
          <p:cNvSpPr txBox="1"/>
          <p:nvPr/>
        </p:nvSpPr>
        <p:spPr>
          <a:xfrm>
            <a:off x="1842925" y="3498450"/>
            <a:ext cx="5458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Glegoo"/>
                <a:ea typeface="Glegoo"/>
                <a:cs typeface="Glegoo"/>
                <a:sym typeface="Glego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5" name="Google Shape;1895;p170"/>
          <p:cNvGrpSpPr/>
          <p:nvPr/>
        </p:nvGrpSpPr>
        <p:grpSpPr>
          <a:xfrm flipH="1">
            <a:off x="8086788" y="280000"/>
            <a:ext cx="684225" cy="757500"/>
            <a:chOff x="4302200" y="1018850"/>
            <a:chExt cx="684225" cy="757500"/>
          </a:xfrm>
        </p:grpSpPr>
        <p:sp>
          <p:nvSpPr>
            <p:cNvPr id="1896" name="Google Shape;1896;p170"/>
            <p:cNvSpPr/>
            <p:nvPr/>
          </p:nvSpPr>
          <p:spPr>
            <a:xfrm>
              <a:off x="4302200" y="1018850"/>
              <a:ext cx="562575" cy="519550"/>
            </a:xfrm>
            <a:custGeom>
              <a:rect b="b" l="l" r="r" t="t"/>
              <a:pathLst>
                <a:path extrusionOk="0" h="20782" w="22503">
                  <a:moveTo>
                    <a:pt x="12708" y="18400"/>
                  </a:moveTo>
                  <a:lnTo>
                    <a:pt x="12708" y="18400"/>
                  </a:lnTo>
                  <a:cubicBezTo>
                    <a:pt x="12215" y="18530"/>
                    <a:pt x="11709" y="18598"/>
                    <a:pt x="11204" y="18598"/>
                  </a:cubicBezTo>
                  <a:cubicBezTo>
                    <a:pt x="11033" y="18598"/>
                    <a:pt x="10862" y="18590"/>
                    <a:pt x="10692" y="18574"/>
                  </a:cubicBezTo>
                  <a:cubicBezTo>
                    <a:pt x="10580" y="18562"/>
                    <a:pt x="10468" y="18549"/>
                    <a:pt x="10368" y="18537"/>
                  </a:cubicBezTo>
                  <a:cubicBezTo>
                    <a:pt x="10380" y="18512"/>
                    <a:pt x="10405" y="18499"/>
                    <a:pt x="10430" y="18475"/>
                  </a:cubicBezTo>
                  <a:cubicBezTo>
                    <a:pt x="10731" y="18509"/>
                    <a:pt x="11032" y="18528"/>
                    <a:pt x="11333" y="18528"/>
                  </a:cubicBezTo>
                  <a:cubicBezTo>
                    <a:pt x="11580" y="18528"/>
                    <a:pt x="11826" y="18515"/>
                    <a:pt x="12073" y="18487"/>
                  </a:cubicBezTo>
                  <a:cubicBezTo>
                    <a:pt x="12285" y="18475"/>
                    <a:pt x="12496" y="18437"/>
                    <a:pt x="12708" y="18400"/>
                  </a:cubicBezTo>
                  <a:close/>
                  <a:moveTo>
                    <a:pt x="11250" y="0"/>
                  </a:moveTo>
                  <a:cubicBezTo>
                    <a:pt x="8027" y="0"/>
                    <a:pt x="4829" y="1364"/>
                    <a:pt x="2826" y="3951"/>
                  </a:cubicBezTo>
                  <a:cubicBezTo>
                    <a:pt x="611" y="6776"/>
                    <a:pt x="1" y="10783"/>
                    <a:pt x="1619" y="14044"/>
                  </a:cubicBezTo>
                  <a:cubicBezTo>
                    <a:pt x="1917" y="14641"/>
                    <a:pt x="2291" y="15201"/>
                    <a:pt x="2714" y="15712"/>
                  </a:cubicBezTo>
                  <a:cubicBezTo>
                    <a:pt x="4295" y="18176"/>
                    <a:pt x="6809" y="20105"/>
                    <a:pt x="9696" y="20640"/>
                  </a:cubicBezTo>
                  <a:cubicBezTo>
                    <a:pt x="10209" y="20736"/>
                    <a:pt x="10711" y="20782"/>
                    <a:pt x="11201" y="20782"/>
                  </a:cubicBezTo>
                  <a:cubicBezTo>
                    <a:pt x="14404" y="20782"/>
                    <a:pt x="17119" y="18840"/>
                    <a:pt x="19105" y="16272"/>
                  </a:cubicBezTo>
                  <a:cubicBezTo>
                    <a:pt x="21395" y="13310"/>
                    <a:pt x="22502" y="9476"/>
                    <a:pt x="20885" y="5929"/>
                  </a:cubicBezTo>
                  <a:cubicBezTo>
                    <a:pt x="19428" y="2731"/>
                    <a:pt x="16143" y="541"/>
                    <a:pt x="12695" y="93"/>
                  </a:cubicBezTo>
                  <a:cubicBezTo>
                    <a:pt x="12216" y="31"/>
                    <a:pt x="11732" y="0"/>
                    <a:pt x="112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170"/>
            <p:cNvSpPr/>
            <p:nvPr/>
          </p:nvSpPr>
          <p:spPr>
            <a:xfrm>
              <a:off x="4650075" y="1539425"/>
              <a:ext cx="264800" cy="236925"/>
            </a:xfrm>
            <a:custGeom>
              <a:rect b="b" l="l" r="r" t="t"/>
              <a:pathLst>
                <a:path extrusionOk="0" h="9477" w="10592">
                  <a:moveTo>
                    <a:pt x="4087" y="0"/>
                  </a:moveTo>
                  <a:cubicBezTo>
                    <a:pt x="1792" y="0"/>
                    <a:pt x="0" y="3712"/>
                    <a:pt x="411" y="5915"/>
                  </a:cubicBezTo>
                  <a:cubicBezTo>
                    <a:pt x="813" y="8111"/>
                    <a:pt x="2912" y="9476"/>
                    <a:pt x="5005" y="9476"/>
                  </a:cubicBezTo>
                  <a:cubicBezTo>
                    <a:pt x="5891" y="9476"/>
                    <a:pt x="6775" y="9232"/>
                    <a:pt x="7530" y="8703"/>
                  </a:cubicBezTo>
                  <a:cubicBezTo>
                    <a:pt x="10019" y="6961"/>
                    <a:pt x="10591" y="2331"/>
                    <a:pt x="7691" y="638"/>
                  </a:cubicBezTo>
                  <a:cubicBezTo>
                    <a:pt x="7191" y="321"/>
                    <a:pt x="6612" y="155"/>
                    <a:pt x="6026" y="155"/>
                  </a:cubicBezTo>
                  <a:cubicBezTo>
                    <a:pt x="5738" y="155"/>
                    <a:pt x="5448" y="196"/>
                    <a:pt x="5165" y="278"/>
                  </a:cubicBezTo>
                  <a:cubicBezTo>
                    <a:pt x="4798" y="87"/>
                    <a:pt x="4436" y="0"/>
                    <a:pt x="40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8" name="Google Shape;1898;p170"/>
            <p:cNvSpPr/>
            <p:nvPr/>
          </p:nvSpPr>
          <p:spPr>
            <a:xfrm>
              <a:off x="4860150" y="1437525"/>
              <a:ext cx="44450" cy="40400"/>
            </a:xfrm>
            <a:custGeom>
              <a:rect b="b" l="l" r="r" t="t"/>
              <a:pathLst>
                <a:path extrusionOk="0" h="1616" w="1778">
                  <a:moveTo>
                    <a:pt x="856" y="0"/>
                  </a:moveTo>
                  <a:cubicBezTo>
                    <a:pt x="413" y="0"/>
                    <a:pt x="1" y="391"/>
                    <a:pt x="97" y="919"/>
                  </a:cubicBezTo>
                  <a:cubicBezTo>
                    <a:pt x="147" y="1317"/>
                    <a:pt x="496" y="1616"/>
                    <a:pt x="906" y="1616"/>
                  </a:cubicBezTo>
                  <a:cubicBezTo>
                    <a:pt x="1267" y="1616"/>
                    <a:pt x="1591" y="1367"/>
                    <a:pt x="1703" y="1018"/>
                  </a:cubicBezTo>
                  <a:cubicBezTo>
                    <a:pt x="1777" y="732"/>
                    <a:pt x="1678" y="421"/>
                    <a:pt x="1441" y="247"/>
                  </a:cubicBezTo>
                  <a:lnTo>
                    <a:pt x="1392" y="222"/>
                  </a:lnTo>
                  <a:cubicBezTo>
                    <a:pt x="1231" y="68"/>
                    <a:pt x="1041" y="0"/>
                    <a:pt x="85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9" name="Google Shape;1899;p170"/>
            <p:cNvSpPr/>
            <p:nvPr/>
          </p:nvSpPr>
          <p:spPr>
            <a:xfrm>
              <a:off x="4513775" y="1594125"/>
              <a:ext cx="95850" cy="88225"/>
            </a:xfrm>
            <a:custGeom>
              <a:rect b="b" l="l" r="r" t="t"/>
              <a:pathLst>
                <a:path extrusionOk="0" h="3529" w="3834">
                  <a:moveTo>
                    <a:pt x="2115" y="0"/>
                  </a:moveTo>
                  <a:cubicBezTo>
                    <a:pt x="2071" y="0"/>
                    <a:pt x="2025" y="2"/>
                    <a:pt x="1980" y="6"/>
                  </a:cubicBezTo>
                  <a:cubicBezTo>
                    <a:pt x="1507" y="31"/>
                    <a:pt x="1059" y="243"/>
                    <a:pt x="735" y="591"/>
                  </a:cubicBezTo>
                  <a:cubicBezTo>
                    <a:pt x="548" y="790"/>
                    <a:pt x="399" y="1039"/>
                    <a:pt x="324" y="1301"/>
                  </a:cubicBezTo>
                  <a:cubicBezTo>
                    <a:pt x="63" y="1637"/>
                    <a:pt x="1" y="2097"/>
                    <a:pt x="175" y="2483"/>
                  </a:cubicBezTo>
                  <a:cubicBezTo>
                    <a:pt x="312" y="2819"/>
                    <a:pt x="598" y="3055"/>
                    <a:pt x="947" y="3142"/>
                  </a:cubicBezTo>
                  <a:cubicBezTo>
                    <a:pt x="1258" y="3379"/>
                    <a:pt x="1644" y="3516"/>
                    <a:pt x="2042" y="3528"/>
                  </a:cubicBezTo>
                  <a:cubicBezTo>
                    <a:pt x="2050" y="3528"/>
                    <a:pt x="2057" y="3528"/>
                    <a:pt x="2065" y="3528"/>
                  </a:cubicBezTo>
                  <a:cubicBezTo>
                    <a:pt x="3038" y="3528"/>
                    <a:pt x="3834" y="2737"/>
                    <a:pt x="3822" y="1761"/>
                  </a:cubicBezTo>
                  <a:cubicBezTo>
                    <a:pt x="3798" y="847"/>
                    <a:pt x="3049" y="0"/>
                    <a:pt x="21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170"/>
            <p:cNvSpPr/>
            <p:nvPr/>
          </p:nvSpPr>
          <p:spPr>
            <a:xfrm>
              <a:off x="4421525" y="1549850"/>
              <a:ext cx="46700" cy="40775"/>
            </a:xfrm>
            <a:custGeom>
              <a:rect b="b" l="l" r="r" t="t"/>
              <a:pathLst>
                <a:path extrusionOk="0" h="1631" w="1868">
                  <a:moveTo>
                    <a:pt x="934" y="1"/>
                  </a:moveTo>
                  <a:cubicBezTo>
                    <a:pt x="467" y="1"/>
                    <a:pt x="1" y="327"/>
                    <a:pt x="156" y="981"/>
                  </a:cubicBezTo>
                  <a:lnTo>
                    <a:pt x="181" y="1080"/>
                  </a:lnTo>
                  <a:cubicBezTo>
                    <a:pt x="293" y="1447"/>
                    <a:pt x="614" y="1631"/>
                    <a:pt x="934" y="1631"/>
                  </a:cubicBezTo>
                  <a:cubicBezTo>
                    <a:pt x="1255" y="1631"/>
                    <a:pt x="1575" y="1447"/>
                    <a:pt x="1687" y="1080"/>
                  </a:cubicBezTo>
                  <a:lnTo>
                    <a:pt x="1712" y="981"/>
                  </a:lnTo>
                  <a:cubicBezTo>
                    <a:pt x="1868" y="327"/>
                    <a:pt x="1401" y="1"/>
                    <a:pt x="93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170"/>
            <p:cNvSpPr/>
            <p:nvPr/>
          </p:nvSpPr>
          <p:spPr>
            <a:xfrm>
              <a:off x="4446900" y="1740500"/>
              <a:ext cx="45450" cy="35175"/>
            </a:xfrm>
            <a:custGeom>
              <a:rect b="b" l="l" r="r" t="t"/>
              <a:pathLst>
                <a:path extrusionOk="0" h="1407" w="1818">
                  <a:moveTo>
                    <a:pt x="909" y="1"/>
                  </a:moveTo>
                  <a:cubicBezTo>
                    <a:pt x="0" y="1"/>
                    <a:pt x="0" y="1407"/>
                    <a:pt x="909" y="1407"/>
                  </a:cubicBezTo>
                  <a:cubicBezTo>
                    <a:pt x="1817" y="1407"/>
                    <a:pt x="1817" y="1"/>
                    <a:pt x="90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170"/>
            <p:cNvSpPr/>
            <p:nvPr/>
          </p:nvSpPr>
          <p:spPr>
            <a:xfrm>
              <a:off x="4888625" y="1264275"/>
              <a:ext cx="97800" cy="98300"/>
            </a:xfrm>
            <a:custGeom>
              <a:rect b="b" l="l" r="r" t="t"/>
              <a:pathLst>
                <a:path extrusionOk="0" h="3932" w="3912">
                  <a:moveTo>
                    <a:pt x="1905" y="0"/>
                  </a:moveTo>
                  <a:cubicBezTo>
                    <a:pt x="1706" y="0"/>
                    <a:pt x="1505" y="34"/>
                    <a:pt x="1311" y="107"/>
                  </a:cubicBezTo>
                  <a:cubicBezTo>
                    <a:pt x="526" y="406"/>
                    <a:pt x="16" y="1165"/>
                    <a:pt x="16" y="1999"/>
                  </a:cubicBezTo>
                  <a:cubicBezTo>
                    <a:pt x="1" y="3177"/>
                    <a:pt x="1029" y="3931"/>
                    <a:pt x="2033" y="3931"/>
                  </a:cubicBezTo>
                  <a:cubicBezTo>
                    <a:pt x="2652" y="3931"/>
                    <a:pt x="3262" y="3645"/>
                    <a:pt x="3613" y="2995"/>
                  </a:cubicBezTo>
                  <a:cubicBezTo>
                    <a:pt x="3862" y="2522"/>
                    <a:pt x="3912" y="1962"/>
                    <a:pt x="3725" y="1452"/>
                  </a:cubicBezTo>
                  <a:cubicBezTo>
                    <a:pt x="3675" y="1240"/>
                    <a:pt x="3588" y="1041"/>
                    <a:pt x="3464" y="854"/>
                  </a:cubicBezTo>
                  <a:cubicBezTo>
                    <a:pt x="3116" y="328"/>
                    <a:pt x="2519" y="0"/>
                    <a:pt x="19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BLANK_1_1_1_1_1_1_1_1_1"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4" name="Google Shape;1904;p171"/>
          <p:cNvGrpSpPr/>
          <p:nvPr/>
        </p:nvGrpSpPr>
        <p:grpSpPr>
          <a:xfrm>
            <a:off x="477372" y="274307"/>
            <a:ext cx="8301339" cy="4704219"/>
            <a:chOff x="477372" y="274307"/>
            <a:chExt cx="8301339" cy="4704219"/>
          </a:xfrm>
        </p:grpSpPr>
        <p:grpSp>
          <p:nvGrpSpPr>
            <p:cNvPr id="1905" name="Google Shape;1905;p171"/>
            <p:cNvGrpSpPr/>
            <p:nvPr/>
          </p:nvGrpSpPr>
          <p:grpSpPr>
            <a:xfrm flipH="1">
              <a:off x="477372" y="3933006"/>
              <a:ext cx="1201654" cy="1045519"/>
              <a:chOff x="3918275" y="2946475"/>
              <a:chExt cx="1042650" cy="907175"/>
            </a:xfrm>
          </p:grpSpPr>
          <p:sp>
            <p:nvSpPr>
              <p:cNvPr id="1906" name="Google Shape;1906;p171"/>
              <p:cNvSpPr/>
              <p:nvPr/>
            </p:nvSpPr>
            <p:spPr>
              <a:xfrm>
                <a:off x="3918275" y="2946475"/>
                <a:ext cx="1042650" cy="907175"/>
              </a:xfrm>
              <a:custGeom>
                <a:rect b="b" l="l" r="r" t="t"/>
                <a:pathLst>
                  <a:path extrusionOk="0" h="36287" w="41706">
                    <a:moveTo>
                      <a:pt x="8643" y="1"/>
                    </a:moveTo>
                    <a:cubicBezTo>
                      <a:pt x="7881" y="1"/>
                      <a:pt x="7133" y="104"/>
                      <a:pt x="6472" y="498"/>
                    </a:cubicBezTo>
                    <a:cubicBezTo>
                      <a:pt x="5177" y="1270"/>
                      <a:pt x="4754" y="2676"/>
                      <a:pt x="4331" y="4033"/>
                    </a:cubicBezTo>
                    <a:cubicBezTo>
                      <a:pt x="2414" y="9944"/>
                      <a:pt x="610" y="16217"/>
                      <a:pt x="100" y="22427"/>
                    </a:cubicBezTo>
                    <a:cubicBezTo>
                      <a:pt x="0" y="23622"/>
                      <a:pt x="772" y="24580"/>
                      <a:pt x="1929" y="24804"/>
                    </a:cubicBezTo>
                    <a:cubicBezTo>
                      <a:pt x="2369" y="24889"/>
                      <a:pt x="2790" y="24920"/>
                      <a:pt x="3204" y="24920"/>
                    </a:cubicBezTo>
                    <a:cubicBezTo>
                      <a:pt x="4183" y="24920"/>
                      <a:pt x="5120" y="24751"/>
                      <a:pt x="6161" y="24742"/>
                    </a:cubicBezTo>
                    <a:cubicBezTo>
                      <a:pt x="6422" y="24742"/>
                      <a:pt x="6671" y="24580"/>
                      <a:pt x="6783" y="24344"/>
                    </a:cubicBezTo>
                    <a:cubicBezTo>
                      <a:pt x="7218" y="24095"/>
                      <a:pt x="7567" y="23722"/>
                      <a:pt x="7803" y="23274"/>
                    </a:cubicBezTo>
                    <a:cubicBezTo>
                      <a:pt x="8662" y="21618"/>
                      <a:pt x="9073" y="19801"/>
                      <a:pt x="10081" y="18183"/>
                    </a:cubicBezTo>
                    <a:cubicBezTo>
                      <a:pt x="11064" y="16553"/>
                      <a:pt x="12284" y="15060"/>
                      <a:pt x="13678" y="13765"/>
                    </a:cubicBezTo>
                    <a:cubicBezTo>
                      <a:pt x="15604" y="12025"/>
                      <a:pt x="17730" y="11019"/>
                      <a:pt x="20030" y="11019"/>
                    </a:cubicBezTo>
                    <a:cubicBezTo>
                      <a:pt x="21119" y="11019"/>
                      <a:pt x="22247" y="11244"/>
                      <a:pt x="23410" y="11724"/>
                    </a:cubicBezTo>
                    <a:cubicBezTo>
                      <a:pt x="30629" y="14711"/>
                      <a:pt x="32919" y="23435"/>
                      <a:pt x="29508" y="30044"/>
                    </a:cubicBezTo>
                    <a:cubicBezTo>
                      <a:pt x="29011" y="31002"/>
                      <a:pt x="29322" y="32160"/>
                      <a:pt x="30006" y="32956"/>
                    </a:cubicBezTo>
                    <a:cubicBezTo>
                      <a:pt x="30268" y="33404"/>
                      <a:pt x="30691" y="33740"/>
                      <a:pt x="31189" y="33914"/>
                    </a:cubicBezTo>
                    <a:cubicBezTo>
                      <a:pt x="33279" y="34649"/>
                      <a:pt x="35370" y="35383"/>
                      <a:pt x="37461" y="36142"/>
                    </a:cubicBezTo>
                    <a:cubicBezTo>
                      <a:pt x="37729" y="36240"/>
                      <a:pt x="38020" y="36287"/>
                      <a:pt x="38315" y="36287"/>
                    </a:cubicBezTo>
                    <a:cubicBezTo>
                      <a:pt x="39526" y="36287"/>
                      <a:pt x="40804" y="35495"/>
                      <a:pt x="40834" y="34163"/>
                    </a:cubicBezTo>
                    <a:cubicBezTo>
                      <a:pt x="41008" y="28190"/>
                      <a:pt x="41182" y="22228"/>
                      <a:pt x="41357" y="16267"/>
                    </a:cubicBezTo>
                    <a:cubicBezTo>
                      <a:pt x="41406" y="14798"/>
                      <a:pt x="41456" y="13342"/>
                      <a:pt x="41494" y="11873"/>
                    </a:cubicBezTo>
                    <a:cubicBezTo>
                      <a:pt x="41518" y="10604"/>
                      <a:pt x="41705" y="9198"/>
                      <a:pt x="41207" y="7990"/>
                    </a:cubicBezTo>
                    <a:cubicBezTo>
                      <a:pt x="40149" y="5439"/>
                      <a:pt x="36503" y="4991"/>
                      <a:pt x="34163" y="4331"/>
                    </a:cubicBezTo>
                    <a:cubicBezTo>
                      <a:pt x="29036" y="2888"/>
                      <a:pt x="23821" y="1780"/>
                      <a:pt x="18556" y="996"/>
                    </a:cubicBezTo>
                    <a:cubicBezTo>
                      <a:pt x="15843" y="598"/>
                      <a:pt x="13118" y="287"/>
                      <a:pt x="10392" y="100"/>
                    </a:cubicBezTo>
                    <a:cubicBezTo>
                      <a:pt x="9824" y="62"/>
                      <a:pt x="9230" y="1"/>
                      <a:pt x="864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7" name="Google Shape;1907;p171"/>
              <p:cNvSpPr/>
              <p:nvPr/>
            </p:nvSpPr>
            <p:spPr>
              <a:xfrm>
                <a:off x="4211975" y="3407700"/>
                <a:ext cx="142850" cy="130200"/>
              </a:xfrm>
              <a:custGeom>
                <a:rect b="b" l="l" r="r" t="t"/>
                <a:pathLst>
                  <a:path extrusionOk="0" h="5208" w="5714">
                    <a:moveTo>
                      <a:pt x="3124" y="0"/>
                    </a:moveTo>
                    <a:cubicBezTo>
                      <a:pt x="2891" y="0"/>
                      <a:pt x="2658" y="28"/>
                      <a:pt x="2428" y="83"/>
                    </a:cubicBezTo>
                    <a:cubicBezTo>
                      <a:pt x="2141" y="170"/>
                      <a:pt x="1868" y="282"/>
                      <a:pt x="1619" y="419"/>
                    </a:cubicBezTo>
                    <a:cubicBezTo>
                      <a:pt x="1183" y="668"/>
                      <a:pt x="822" y="1041"/>
                      <a:pt x="611" y="1489"/>
                    </a:cubicBezTo>
                    <a:cubicBezTo>
                      <a:pt x="486" y="1651"/>
                      <a:pt x="386" y="1813"/>
                      <a:pt x="299" y="1999"/>
                    </a:cubicBezTo>
                    <a:cubicBezTo>
                      <a:pt x="113" y="2323"/>
                      <a:pt x="13" y="2671"/>
                      <a:pt x="13" y="3045"/>
                    </a:cubicBezTo>
                    <a:cubicBezTo>
                      <a:pt x="1" y="3319"/>
                      <a:pt x="63" y="3592"/>
                      <a:pt x="200" y="3841"/>
                    </a:cubicBezTo>
                    <a:cubicBezTo>
                      <a:pt x="436" y="4426"/>
                      <a:pt x="922" y="4862"/>
                      <a:pt x="1531" y="5036"/>
                    </a:cubicBezTo>
                    <a:cubicBezTo>
                      <a:pt x="1868" y="5123"/>
                      <a:pt x="2204" y="5161"/>
                      <a:pt x="2540" y="5161"/>
                    </a:cubicBezTo>
                    <a:lnTo>
                      <a:pt x="2577" y="5161"/>
                    </a:lnTo>
                    <a:cubicBezTo>
                      <a:pt x="2689" y="5192"/>
                      <a:pt x="2804" y="5207"/>
                      <a:pt x="2919" y="5207"/>
                    </a:cubicBezTo>
                    <a:cubicBezTo>
                      <a:pt x="3034" y="5207"/>
                      <a:pt x="3149" y="5192"/>
                      <a:pt x="3261" y="5161"/>
                    </a:cubicBezTo>
                    <a:cubicBezTo>
                      <a:pt x="3610" y="5148"/>
                      <a:pt x="3933" y="5036"/>
                      <a:pt x="4220" y="4849"/>
                    </a:cubicBezTo>
                    <a:cubicBezTo>
                      <a:pt x="5116" y="4401"/>
                      <a:pt x="5676" y="3493"/>
                      <a:pt x="5701" y="2497"/>
                    </a:cubicBezTo>
                    <a:cubicBezTo>
                      <a:pt x="5713" y="2174"/>
                      <a:pt x="5639" y="1838"/>
                      <a:pt x="5477" y="1551"/>
                    </a:cubicBezTo>
                    <a:cubicBezTo>
                      <a:pt x="5190" y="830"/>
                      <a:pt x="4593" y="294"/>
                      <a:pt x="3859" y="95"/>
                    </a:cubicBezTo>
                    <a:cubicBezTo>
                      <a:pt x="3616" y="31"/>
                      <a:pt x="3370" y="0"/>
                      <a:pt x="31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8" name="Google Shape;1908;p171"/>
              <p:cNvSpPr/>
              <p:nvPr/>
            </p:nvSpPr>
            <p:spPr>
              <a:xfrm>
                <a:off x="4319625" y="3255425"/>
                <a:ext cx="160575" cy="158850"/>
              </a:xfrm>
              <a:custGeom>
                <a:rect b="b" l="l" r="r" t="t"/>
                <a:pathLst>
                  <a:path extrusionOk="0" h="6354" w="6423">
                    <a:moveTo>
                      <a:pt x="3353" y="1"/>
                    </a:moveTo>
                    <a:cubicBezTo>
                      <a:pt x="2321" y="1"/>
                      <a:pt x="1390" y="583"/>
                      <a:pt x="922" y="1507"/>
                    </a:cubicBezTo>
                    <a:cubicBezTo>
                      <a:pt x="113" y="2477"/>
                      <a:pt x="1" y="3859"/>
                      <a:pt x="636" y="4942"/>
                    </a:cubicBezTo>
                    <a:cubicBezTo>
                      <a:pt x="1199" y="5849"/>
                      <a:pt x="2171" y="6353"/>
                      <a:pt x="3163" y="6353"/>
                    </a:cubicBezTo>
                    <a:cubicBezTo>
                      <a:pt x="3682" y="6353"/>
                      <a:pt x="4206" y="6215"/>
                      <a:pt x="4680" y="5925"/>
                    </a:cubicBezTo>
                    <a:cubicBezTo>
                      <a:pt x="5303" y="5539"/>
                      <a:pt x="5763" y="4942"/>
                      <a:pt x="6000" y="4257"/>
                    </a:cubicBezTo>
                    <a:cubicBezTo>
                      <a:pt x="6124" y="4046"/>
                      <a:pt x="6224" y="3822"/>
                      <a:pt x="6286" y="3585"/>
                    </a:cubicBezTo>
                    <a:cubicBezTo>
                      <a:pt x="6398" y="3224"/>
                      <a:pt x="6423" y="2838"/>
                      <a:pt x="6336" y="2465"/>
                    </a:cubicBezTo>
                    <a:cubicBezTo>
                      <a:pt x="6323" y="2092"/>
                      <a:pt x="6199" y="1743"/>
                      <a:pt x="6000" y="1432"/>
                    </a:cubicBezTo>
                    <a:cubicBezTo>
                      <a:pt x="5763" y="1009"/>
                      <a:pt x="5415" y="673"/>
                      <a:pt x="5004" y="424"/>
                    </a:cubicBezTo>
                    <a:cubicBezTo>
                      <a:pt x="4755" y="287"/>
                      <a:pt x="4494" y="175"/>
                      <a:pt x="4232" y="100"/>
                    </a:cubicBezTo>
                    <a:lnTo>
                      <a:pt x="3486" y="1"/>
                    </a:lnTo>
                    <a:lnTo>
                      <a:pt x="3386" y="1"/>
                    </a:lnTo>
                    <a:cubicBezTo>
                      <a:pt x="3375" y="1"/>
                      <a:pt x="3364" y="1"/>
                      <a:pt x="33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9" name="Google Shape;1909;p171"/>
              <p:cNvSpPr/>
              <p:nvPr/>
            </p:nvSpPr>
            <p:spPr>
              <a:xfrm>
                <a:off x="4211350" y="3207500"/>
                <a:ext cx="117650" cy="139675"/>
              </a:xfrm>
              <a:custGeom>
                <a:rect b="b" l="l" r="r" t="t"/>
                <a:pathLst>
                  <a:path extrusionOk="0" h="5587" w="4706">
                    <a:moveTo>
                      <a:pt x="2377" y="1"/>
                    </a:moveTo>
                    <a:cubicBezTo>
                      <a:pt x="2007" y="1"/>
                      <a:pt x="1638" y="98"/>
                      <a:pt x="1308" y="287"/>
                    </a:cubicBezTo>
                    <a:lnTo>
                      <a:pt x="1233" y="337"/>
                    </a:lnTo>
                    <a:cubicBezTo>
                      <a:pt x="598" y="723"/>
                      <a:pt x="100" y="1457"/>
                      <a:pt x="150" y="2229"/>
                    </a:cubicBezTo>
                    <a:cubicBezTo>
                      <a:pt x="187" y="3050"/>
                      <a:pt x="1" y="3822"/>
                      <a:pt x="436" y="4594"/>
                    </a:cubicBezTo>
                    <a:cubicBezTo>
                      <a:pt x="778" y="5215"/>
                      <a:pt x="1438" y="5586"/>
                      <a:pt x="2138" y="5586"/>
                    </a:cubicBezTo>
                    <a:cubicBezTo>
                      <a:pt x="2279" y="5586"/>
                      <a:pt x="2422" y="5571"/>
                      <a:pt x="2565" y="5539"/>
                    </a:cubicBezTo>
                    <a:cubicBezTo>
                      <a:pt x="3199" y="5365"/>
                      <a:pt x="3896" y="4731"/>
                      <a:pt x="3871" y="4009"/>
                    </a:cubicBezTo>
                    <a:cubicBezTo>
                      <a:pt x="3971" y="3772"/>
                      <a:pt x="4095" y="3548"/>
                      <a:pt x="4232" y="3337"/>
                    </a:cubicBezTo>
                    <a:cubicBezTo>
                      <a:pt x="4705" y="2677"/>
                      <a:pt x="4568" y="1793"/>
                      <a:pt x="4232" y="1121"/>
                    </a:cubicBezTo>
                    <a:lnTo>
                      <a:pt x="4195" y="1047"/>
                    </a:lnTo>
                    <a:cubicBezTo>
                      <a:pt x="3996" y="611"/>
                      <a:pt x="3398" y="175"/>
                      <a:pt x="2938" y="76"/>
                    </a:cubicBezTo>
                    <a:cubicBezTo>
                      <a:pt x="2754" y="26"/>
                      <a:pt x="2565" y="1"/>
                      <a:pt x="237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0" name="Google Shape;1910;p171"/>
              <p:cNvSpPr/>
              <p:nvPr/>
            </p:nvSpPr>
            <p:spPr>
              <a:xfrm>
                <a:off x="4313725" y="3061550"/>
                <a:ext cx="118875" cy="128850"/>
              </a:xfrm>
              <a:custGeom>
                <a:rect b="b" l="l" r="r" t="t"/>
                <a:pathLst>
                  <a:path extrusionOk="0" h="5154" w="4755">
                    <a:moveTo>
                      <a:pt x="2496" y="0"/>
                    </a:moveTo>
                    <a:cubicBezTo>
                      <a:pt x="2309" y="0"/>
                      <a:pt x="2115" y="25"/>
                      <a:pt x="1917" y="77"/>
                    </a:cubicBezTo>
                    <a:cubicBezTo>
                      <a:pt x="672" y="438"/>
                      <a:pt x="0" y="1782"/>
                      <a:pt x="461" y="3002"/>
                    </a:cubicBezTo>
                    <a:cubicBezTo>
                      <a:pt x="498" y="3288"/>
                      <a:pt x="536" y="3587"/>
                      <a:pt x="610" y="3873"/>
                    </a:cubicBezTo>
                    <a:cubicBezTo>
                      <a:pt x="773" y="4631"/>
                      <a:pt x="1453" y="5153"/>
                      <a:pt x="2209" y="5153"/>
                    </a:cubicBezTo>
                    <a:cubicBezTo>
                      <a:pt x="2322" y="5153"/>
                      <a:pt x="2437" y="5142"/>
                      <a:pt x="2552" y="5117"/>
                    </a:cubicBezTo>
                    <a:cubicBezTo>
                      <a:pt x="3236" y="4980"/>
                      <a:pt x="3672" y="4321"/>
                      <a:pt x="4058" y="3736"/>
                    </a:cubicBezTo>
                    <a:cubicBezTo>
                      <a:pt x="4394" y="3400"/>
                      <a:pt x="4605" y="2964"/>
                      <a:pt x="4667" y="2491"/>
                    </a:cubicBezTo>
                    <a:cubicBezTo>
                      <a:pt x="4755" y="1844"/>
                      <a:pt x="4580" y="1110"/>
                      <a:pt x="4058" y="649"/>
                    </a:cubicBezTo>
                    <a:cubicBezTo>
                      <a:pt x="3597" y="236"/>
                      <a:pt x="3073" y="0"/>
                      <a:pt x="249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1" name="Google Shape;1911;p171"/>
              <p:cNvSpPr/>
              <p:nvPr/>
            </p:nvSpPr>
            <p:spPr>
              <a:xfrm>
                <a:off x="4450625" y="3079200"/>
                <a:ext cx="153100" cy="154025"/>
              </a:xfrm>
              <a:custGeom>
                <a:rect b="b" l="l" r="r" t="t"/>
                <a:pathLst>
                  <a:path extrusionOk="0" h="6161" w="6124">
                    <a:moveTo>
                      <a:pt x="3111" y="1"/>
                    </a:moveTo>
                    <a:cubicBezTo>
                      <a:pt x="2281" y="1"/>
                      <a:pt x="1417" y="357"/>
                      <a:pt x="872" y="939"/>
                    </a:cubicBezTo>
                    <a:cubicBezTo>
                      <a:pt x="336" y="1499"/>
                      <a:pt x="25" y="2246"/>
                      <a:pt x="0" y="3030"/>
                    </a:cubicBezTo>
                    <a:cubicBezTo>
                      <a:pt x="0" y="3279"/>
                      <a:pt x="25" y="3528"/>
                      <a:pt x="75" y="3764"/>
                    </a:cubicBezTo>
                    <a:cubicBezTo>
                      <a:pt x="137" y="4038"/>
                      <a:pt x="237" y="4312"/>
                      <a:pt x="374" y="4561"/>
                    </a:cubicBezTo>
                    <a:cubicBezTo>
                      <a:pt x="411" y="4623"/>
                      <a:pt x="448" y="4673"/>
                      <a:pt x="486" y="4735"/>
                    </a:cubicBezTo>
                    <a:cubicBezTo>
                      <a:pt x="548" y="4847"/>
                      <a:pt x="635" y="4959"/>
                      <a:pt x="722" y="5071"/>
                    </a:cubicBezTo>
                    <a:cubicBezTo>
                      <a:pt x="1330" y="5774"/>
                      <a:pt x="2221" y="6161"/>
                      <a:pt x="3111" y="6161"/>
                    </a:cubicBezTo>
                    <a:cubicBezTo>
                      <a:pt x="3861" y="6161"/>
                      <a:pt x="4610" y="5887"/>
                      <a:pt x="5190" y="5295"/>
                    </a:cubicBezTo>
                    <a:cubicBezTo>
                      <a:pt x="5788" y="4673"/>
                      <a:pt x="6124" y="3851"/>
                      <a:pt x="6111" y="2993"/>
                    </a:cubicBezTo>
                    <a:cubicBezTo>
                      <a:pt x="6074" y="1661"/>
                      <a:pt x="5178" y="491"/>
                      <a:pt x="3896" y="118"/>
                    </a:cubicBezTo>
                    <a:cubicBezTo>
                      <a:pt x="3646" y="38"/>
                      <a:pt x="3380" y="1"/>
                      <a:pt x="31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2" name="Google Shape;1912;p171"/>
              <p:cNvSpPr/>
              <p:nvPr/>
            </p:nvSpPr>
            <p:spPr>
              <a:xfrm>
                <a:off x="4617075" y="3152825"/>
                <a:ext cx="134125" cy="134100"/>
              </a:xfrm>
              <a:custGeom>
                <a:rect b="b" l="l" r="r" t="t"/>
                <a:pathLst>
                  <a:path extrusionOk="0" h="5364" w="5365">
                    <a:moveTo>
                      <a:pt x="2683" y="1"/>
                    </a:moveTo>
                    <a:cubicBezTo>
                      <a:pt x="2216" y="1"/>
                      <a:pt x="1749" y="116"/>
                      <a:pt x="1395" y="346"/>
                    </a:cubicBezTo>
                    <a:lnTo>
                      <a:pt x="1332" y="396"/>
                    </a:lnTo>
                    <a:cubicBezTo>
                      <a:pt x="1034" y="558"/>
                      <a:pt x="772" y="794"/>
                      <a:pt x="586" y="1081"/>
                    </a:cubicBezTo>
                    <a:cubicBezTo>
                      <a:pt x="424" y="1242"/>
                      <a:pt x="312" y="1441"/>
                      <a:pt x="250" y="1666"/>
                    </a:cubicBezTo>
                    <a:cubicBezTo>
                      <a:pt x="75" y="1989"/>
                      <a:pt x="1" y="2338"/>
                      <a:pt x="13" y="2698"/>
                    </a:cubicBezTo>
                    <a:cubicBezTo>
                      <a:pt x="51" y="2935"/>
                      <a:pt x="75" y="3159"/>
                      <a:pt x="113" y="3408"/>
                    </a:cubicBezTo>
                    <a:cubicBezTo>
                      <a:pt x="200" y="3619"/>
                      <a:pt x="287" y="3831"/>
                      <a:pt x="374" y="4043"/>
                    </a:cubicBezTo>
                    <a:cubicBezTo>
                      <a:pt x="536" y="4341"/>
                      <a:pt x="772" y="4603"/>
                      <a:pt x="1071" y="4789"/>
                    </a:cubicBezTo>
                    <a:cubicBezTo>
                      <a:pt x="1233" y="4951"/>
                      <a:pt x="1432" y="5076"/>
                      <a:pt x="1656" y="5138"/>
                    </a:cubicBezTo>
                    <a:cubicBezTo>
                      <a:pt x="1945" y="5288"/>
                      <a:pt x="2277" y="5363"/>
                      <a:pt x="2602" y="5363"/>
                    </a:cubicBezTo>
                    <a:cubicBezTo>
                      <a:pt x="2627" y="5363"/>
                      <a:pt x="2652" y="5363"/>
                      <a:pt x="2677" y="5362"/>
                    </a:cubicBezTo>
                    <a:lnTo>
                      <a:pt x="3386" y="5275"/>
                    </a:lnTo>
                    <a:lnTo>
                      <a:pt x="4033" y="5001"/>
                    </a:lnTo>
                    <a:cubicBezTo>
                      <a:pt x="4332" y="4839"/>
                      <a:pt x="4593" y="4603"/>
                      <a:pt x="4780" y="4316"/>
                    </a:cubicBezTo>
                    <a:cubicBezTo>
                      <a:pt x="4942" y="4155"/>
                      <a:pt x="5054" y="3943"/>
                      <a:pt x="5116" y="3719"/>
                    </a:cubicBezTo>
                    <a:cubicBezTo>
                      <a:pt x="5290" y="3408"/>
                      <a:pt x="5365" y="3059"/>
                      <a:pt x="5352" y="2698"/>
                    </a:cubicBezTo>
                    <a:lnTo>
                      <a:pt x="5253" y="1989"/>
                    </a:lnTo>
                    <a:cubicBezTo>
                      <a:pt x="5166" y="1778"/>
                      <a:pt x="5079" y="1566"/>
                      <a:pt x="4991" y="1354"/>
                    </a:cubicBezTo>
                    <a:cubicBezTo>
                      <a:pt x="4755" y="956"/>
                      <a:pt x="4419" y="620"/>
                      <a:pt x="4033" y="396"/>
                    </a:cubicBezTo>
                    <a:lnTo>
                      <a:pt x="3971" y="346"/>
                    </a:lnTo>
                    <a:cubicBezTo>
                      <a:pt x="3616" y="116"/>
                      <a:pt x="3150" y="1"/>
                      <a:pt x="26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3" name="Google Shape;1913;p171"/>
              <p:cNvSpPr/>
              <p:nvPr/>
            </p:nvSpPr>
            <p:spPr>
              <a:xfrm>
                <a:off x="4496975" y="3293050"/>
                <a:ext cx="183600" cy="176775"/>
              </a:xfrm>
              <a:custGeom>
                <a:rect b="b" l="l" r="r" t="t"/>
                <a:pathLst>
                  <a:path extrusionOk="0" h="7071" w="7344">
                    <a:moveTo>
                      <a:pt x="3967" y="1"/>
                    </a:moveTo>
                    <a:cubicBezTo>
                      <a:pt x="3666" y="1"/>
                      <a:pt x="3365" y="38"/>
                      <a:pt x="3075" y="114"/>
                    </a:cubicBezTo>
                    <a:cubicBezTo>
                      <a:pt x="1805" y="475"/>
                      <a:pt x="810" y="1458"/>
                      <a:pt x="436" y="2715"/>
                    </a:cubicBezTo>
                    <a:cubicBezTo>
                      <a:pt x="1" y="4183"/>
                      <a:pt x="673" y="5752"/>
                      <a:pt x="1930" y="6548"/>
                    </a:cubicBezTo>
                    <a:cubicBezTo>
                      <a:pt x="2501" y="6896"/>
                      <a:pt x="3144" y="7071"/>
                      <a:pt x="3789" y="7071"/>
                    </a:cubicBezTo>
                    <a:cubicBezTo>
                      <a:pt x="4368" y="7071"/>
                      <a:pt x="4947" y="6930"/>
                      <a:pt x="5477" y="6648"/>
                    </a:cubicBezTo>
                    <a:cubicBezTo>
                      <a:pt x="6472" y="6075"/>
                      <a:pt x="7120" y="5017"/>
                      <a:pt x="7157" y="3860"/>
                    </a:cubicBezTo>
                    <a:cubicBezTo>
                      <a:pt x="7344" y="3126"/>
                      <a:pt x="7257" y="2341"/>
                      <a:pt x="6896" y="1669"/>
                    </a:cubicBezTo>
                    <a:cubicBezTo>
                      <a:pt x="6340" y="578"/>
                      <a:pt x="5151" y="1"/>
                      <a:pt x="396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4" name="Google Shape;1914;p171"/>
              <p:cNvSpPr/>
              <p:nvPr/>
            </p:nvSpPr>
            <p:spPr>
              <a:xfrm>
                <a:off x="4402075" y="3448100"/>
                <a:ext cx="122000" cy="122150"/>
              </a:xfrm>
              <a:custGeom>
                <a:rect b="b" l="l" r="r" t="t"/>
                <a:pathLst>
                  <a:path extrusionOk="0" h="4886" w="4880">
                    <a:moveTo>
                      <a:pt x="2440" y="1"/>
                    </a:moveTo>
                    <a:cubicBezTo>
                      <a:pt x="1815" y="1"/>
                      <a:pt x="1189" y="240"/>
                      <a:pt x="710" y="719"/>
                    </a:cubicBezTo>
                    <a:cubicBezTo>
                      <a:pt x="275" y="1192"/>
                      <a:pt x="26" y="1802"/>
                      <a:pt x="1" y="2449"/>
                    </a:cubicBezTo>
                    <a:cubicBezTo>
                      <a:pt x="26" y="3072"/>
                      <a:pt x="237" y="3731"/>
                      <a:pt x="710" y="4167"/>
                    </a:cubicBezTo>
                    <a:cubicBezTo>
                      <a:pt x="1189" y="4646"/>
                      <a:pt x="1815" y="4886"/>
                      <a:pt x="2440" y="4886"/>
                    </a:cubicBezTo>
                    <a:cubicBezTo>
                      <a:pt x="3066" y="4886"/>
                      <a:pt x="3691" y="4646"/>
                      <a:pt x="4170" y="4167"/>
                    </a:cubicBezTo>
                    <a:cubicBezTo>
                      <a:pt x="4606" y="3694"/>
                      <a:pt x="4855" y="3084"/>
                      <a:pt x="4880" y="2449"/>
                    </a:cubicBezTo>
                    <a:cubicBezTo>
                      <a:pt x="4855" y="1815"/>
                      <a:pt x="4643" y="1155"/>
                      <a:pt x="4170" y="719"/>
                    </a:cubicBezTo>
                    <a:cubicBezTo>
                      <a:pt x="3691" y="240"/>
                      <a:pt x="3066" y="1"/>
                      <a:pt x="24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15" name="Google Shape;1915;p171"/>
            <p:cNvGrpSpPr/>
            <p:nvPr/>
          </p:nvGrpSpPr>
          <p:grpSpPr>
            <a:xfrm rot="10800000">
              <a:off x="8079087" y="274307"/>
              <a:ext cx="699624" cy="760571"/>
              <a:chOff x="8472500" y="116350"/>
              <a:chExt cx="573886" cy="623879"/>
            </a:xfrm>
          </p:grpSpPr>
          <p:sp>
            <p:nvSpPr>
              <p:cNvPr id="1916" name="Google Shape;1916;p171"/>
              <p:cNvSpPr/>
              <p:nvPr/>
            </p:nvSpPr>
            <p:spPr>
              <a:xfrm>
                <a:off x="8850559" y="11635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7" name="Google Shape;1917;p171"/>
              <p:cNvSpPr/>
              <p:nvPr/>
            </p:nvSpPr>
            <p:spPr>
              <a:xfrm>
                <a:off x="8732698" y="480857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8" name="Google Shape;1918;p171"/>
              <p:cNvSpPr/>
              <p:nvPr/>
            </p:nvSpPr>
            <p:spPr>
              <a:xfrm>
                <a:off x="8631796" y="284314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9" name="Google Shape;1919;p171"/>
              <p:cNvSpPr/>
              <p:nvPr/>
            </p:nvSpPr>
            <p:spPr>
              <a:xfrm>
                <a:off x="8472500" y="616574"/>
                <a:ext cx="137447" cy="12365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BLANK_1_1_1_1_1_1_1_1_1_1"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1" name="Google Shape;1921;p172"/>
          <p:cNvGrpSpPr/>
          <p:nvPr/>
        </p:nvGrpSpPr>
        <p:grpSpPr>
          <a:xfrm>
            <a:off x="515512" y="400600"/>
            <a:ext cx="7991645" cy="4391063"/>
            <a:chOff x="515512" y="400600"/>
            <a:chExt cx="7991645" cy="4391063"/>
          </a:xfrm>
        </p:grpSpPr>
        <p:grpSp>
          <p:nvGrpSpPr>
            <p:cNvPr id="1922" name="Google Shape;1922;p172"/>
            <p:cNvGrpSpPr/>
            <p:nvPr/>
          </p:nvGrpSpPr>
          <p:grpSpPr>
            <a:xfrm>
              <a:off x="7455142" y="3893946"/>
              <a:ext cx="1052016" cy="897716"/>
              <a:chOff x="6501025" y="2106525"/>
              <a:chExt cx="846625" cy="722450"/>
            </a:xfrm>
          </p:grpSpPr>
          <p:sp>
            <p:nvSpPr>
              <p:cNvPr id="1923" name="Google Shape;1923;p172"/>
              <p:cNvSpPr/>
              <p:nvPr/>
            </p:nvSpPr>
            <p:spPr>
              <a:xfrm>
                <a:off x="6501025" y="2106525"/>
                <a:ext cx="728400" cy="722450"/>
              </a:xfrm>
              <a:custGeom>
                <a:rect b="b" l="l" r="r" t="t"/>
                <a:pathLst>
                  <a:path extrusionOk="0" h="28898" w="29136">
                    <a:moveTo>
                      <a:pt x="16801" y="1"/>
                    </a:moveTo>
                    <a:cubicBezTo>
                      <a:pt x="14850" y="1"/>
                      <a:pt x="13073" y="910"/>
                      <a:pt x="12260" y="3294"/>
                    </a:cubicBezTo>
                    <a:cubicBezTo>
                      <a:pt x="11550" y="5347"/>
                      <a:pt x="12421" y="7177"/>
                      <a:pt x="13765" y="8720"/>
                    </a:cubicBezTo>
                    <a:cubicBezTo>
                      <a:pt x="14201" y="9218"/>
                      <a:pt x="14662" y="9691"/>
                      <a:pt x="15110" y="10176"/>
                    </a:cubicBezTo>
                    <a:cubicBezTo>
                      <a:pt x="14736" y="9952"/>
                      <a:pt x="14375" y="9740"/>
                      <a:pt x="14002" y="9529"/>
                    </a:cubicBezTo>
                    <a:cubicBezTo>
                      <a:pt x="13005" y="8952"/>
                      <a:pt x="11846" y="8552"/>
                      <a:pt x="10727" y="8552"/>
                    </a:cubicBezTo>
                    <a:cubicBezTo>
                      <a:pt x="9626" y="8552"/>
                      <a:pt x="8563" y="8939"/>
                      <a:pt x="7729" y="9927"/>
                    </a:cubicBezTo>
                    <a:cubicBezTo>
                      <a:pt x="5975" y="12005"/>
                      <a:pt x="6659" y="14719"/>
                      <a:pt x="8439" y="16498"/>
                    </a:cubicBezTo>
                    <a:cubicBezTo>
                      <a:pt x="8725" y="16785"/>
                      <a:pt x="9036" y="17046"/>
                      <a:pt x="9347" y="17307"/>
                    </a:cubicBezTo>
                    <a:cubicBezTo>
                      <a:pt x="8512" y="16961"/>
                      <a:pt x="7623" y="16766"/>
                      <a:pt x="6753" y="16766"/>
                    </a:cubicBezTo>
                    <a:cubicBezTo>
                      <a:pt x="5588" y="16766"/>
                      <a:pt x="4460" y="17117"/>
                      <a:pt x="3548" y="17930"/>
                    </a:cubicBezTo>
                    <a:cubicBezTo>
                      <a:pt x="1" y="21078"/>
                      <a:pt x="3050" y="25621"/>
                      <a:pt x="6273" y="27413"/>
                    </a:cubicBezTo>
                    <a:cubicBezTo>
                      <a:pt x="8099" y="28439"/>
                      <a:pt x="10073" y="28898"/>
                      <a:pt x="12054" y="28898"/>
                    </a:cubicBezTo>
                    <a:cubicBezTo>
                      <a:pt x="17232" y="28898"/>
                      <a:pt x="22461" y="25767"/>
                      <a:pt x="25215" y="21464"/>
                    </a:cubicBezTo>
                    <a:cubicBezTo>
                      <a:pt x="29136" y="15316"/>
                      <a:pt x="28053" y="6629"/>
                      <a:pt x="22191" y="2012"/>
                    </a:cubicBezTo>
                    <a:cubicBezTo>
                      <a:pt x="20699" y="836"/>
                      <a:pt x="18670" y="1"/>
                      <a:pt x="168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4" name="Google Shape;1924;p172"/>
              <p:cNvSpPr/>
              <p:nvPr/>
            </p:nvSpPr>
            <p:spPr>
              <a:xfrm>
                <a:off x="7042100" y="2207400"/>
                <a:ext cx="305550" cy="26210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5" name="Google Shape;1925;p172"/>
              <p:cNvSpPr/>
              <p:nvPr/>
            </p:nvSpPr>
            <p:spPr>
              <a:xfrm>
                <a:off x="6997300" y="2542575"/>
                <a:ext cx="183900" cy="165425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6" name="Google Shape;1926;p172"/>
              <p:cNvSpPr/>
              <p:nvPr/>
            </p:nvSpPr>
            <p:spPr>
              <a:xfrm>
                <a:off x="6882175" y="2378125"/>
                <a:ext cx="157450" cy="141875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27" name="Google Shape;1927;p172"/>
            <p:cNvGrpSpPr/>
            <p:nvPr/>
          </p:nvGrpSpPr>
          <p:grpSpPr>
            <a:xfrm flipH="1">
              <a:off x="515512" y="400600"/>
              <a:ext cx="1052009" cy="789635"/>
              <a:chOff x="8089048" y="269900"/>
              <a:chExt cx="767162" cy="575829"/>
            </a:xfrm>
          </p:grpSpPr>
          <p:sp>
            <p:nvSpPr>
              <p:cNvPr id="1928" name="Google Shape;1928;p172"/>
              <p:cNvSpPr/>
              <p:nvPr/>
            </p:nvSpPr>
            <p:spPr>
              <a:xfrm>
                <a:off x="8660384" y="269900"/>
                <a:ext cx="195827" cy="167980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9" name="Google Shape;1929;p172"/>
              <p:cNvSpPr/>
              <p:nvPr/>
            </p:nvSpPr>
            <p:spPr>
              <a:xfrm>
                <a:off x="8369973" y="534995"/>
                <a:ext cx="117862" cy="106021"/>
              </a:xfrm>
              <a:custGeom>
                <a:rect b="b" l="l" r="r" t="t"/>
                <a:pathLst>
                  <a:path extrusionOk="0" h="6617" w="7356">
                    <a:moveTo>
                      <a:pt x="3610" y="1"/>
                    </a:moveTo>
                    <a:cubicBezTo>
                      <a:pt x="2999" y="1"/>
                      <a:pt x="2391" y="164"/>
                      <a:pt x="1855" y="488"/>
                    </a:cubicBezTo>
                    <a:cubicBezTo>
                      <a:pt x="1295" y="824"/>
                      <a:pt x="859" y="1321"/>
                      <a:pt x="573" y="1906"/>
                    </a:cubicBezTo>
                    <a:cubicBezTo>
                      <a:pt x="150" y="2665"/>
                      <a:pt x="0" y="3586"/>
                      <a:pt x="311" y="4408"/>
                    </a:cubicBezTo>
                    <a:cubicBezTo>
                      <a:pt x="825" y="5776"/>
                      <a:pt x="2224" y="6616"/>
                      <a:pt x="3609" y="6616"/>
                    </a:cubicBezTo>
                    <a:cubicBezTo>
                      <a:pt x="4404" y="6616"/>
                      <a:pt x="5195" y="6340"/>
                      <a:pt x="5812" y="5727"/>
                    </a:cubicBezTo>
                    <a:cubicBezTo>
                      <a:pt x="7356" y="4196"/>
                      <a:pt x="7057" y="1309"/>
                      <a:pt x="5066" y="326"/>
                    </a:cubicBezTo>
                    <a:cubicBezTo>
                      <a:pt x="4603" y="108"/>
                      <a:pt x="4106" y="1"/>
                      <a:pt x="36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0" name="Google Shape;1930;p172"/>
              <p:cNvSpPr/>
              <p:nvPr/>
            </p:nvSpPr>
            <p:spPr>
              <a:xfrm>
                <a:off x="8097521" y="346952"/>
                <a:ext cx="100910" cy="90928"/>
              </a:xfrm>
              <a:custGeom>
                <a:rect b="b" l="l" r="r" t="t"/>
                <a:pathLst>
                  <a:path extrusionOk="0" h="5675" w="6298">
                    <a:moveTo>
                      <a:pt x="3026" y="0"/>
                    </a:moveTo>
                    <a:cubicBezTo>
                      <a:pt x="2241" y="0"/>
                      <a:pt x="1460" y="315"/>
                      <a:pt x="946" y="967"/>
                    </a:cubicBezTo>
                    <a:cubicBezTo>
                      <a:pt x="847" y="1104"/>
                      <a:pt x="747" y="1266"/>
                      <a:pt x="673" y="1428"/>
                    </a:cubicBezTo>
                    <a:cubicBezTo>
                      <a:pt x="212" y="1988"/>
                      <a:pt x="0" y="2710"/>
                      <a:pt x="88" y="3431"/>
                    </a:cubicBezTo>
                    <a:cubicBezTo>
                      <a:pt x="284" y="4785"/>
                      <a:pt x="1585" y="5674"/>
                      <a:pt x="2889" y="5674"/>
                    </a:cubicBezTo>
                    <a:cubicBezTo>
                      <a:pt x="3240" y="5674"/>
                      <a:pt x="3591" y="5610"/>
                      <a:pt x="3921" y="5472"/>
                    </a:cubicBezTo>
                    <a:cubicBezTo>
                      <a:pt x="5526" y="4813"/>
                      <a:pt x="6298" y="2734"/>
                      <a:pt x="5352" y="1229"/>
                    </a:cubicBezTo>
                    <a:cubicBezTo>
                      <a:pt x="4845" y="421"/>
                      <a:pt x="3933" y="0"/>
                      <a:pt x="302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1" name="Google Shape;1931;p172"/>
              <p:cNvSpPr/>
              <p:nvPr/>
            </p:nvSpPr>
            <p:spPr>
              <a:xfrm>
                <a:off x="8089048" y="744637"/>
                <a:ext cx="117851" cy="101092"/>
              </a:xfrm>
              <a:custGeom>
                <a:rect b="b" l="l" r="r" t="t"/>
                <a:pathLst>
                  <a:path extrusionOk="0" h="10484" w="12222">
                    <a:moveTo>
                      <a:pt x="6489" y="1"/>
                    </a:moveTo>
                    <a:cubicBezTo>
                      <a:pt x="5569" y="1"/>
                      <a:pt x="4657" y="256"/>
                      <a:pt x="3871" y="802"/>
                    </a:cubicBezTo>
                    <a:cubicBezTo>
                      <a:pt x="2813" y="1287"/>
                      <a:pt x="1867" y="2109"/>
                      <a:pt x="1407" y="2868"/>
                    </a:cubicBezTo>
                    <a:cubicBezTo>
                      <a:pt x="0" y="5232"/>
                      <a:pt x="971" y="8120"/>
                      <a:pt x="3199" y="9563"/>
                    </a:cubicBezTo>
                    <a:cubicBezTo>
                      <a:pt x="4136" y="10179"/>
                      <a:pt x="5198" y="10484"/>
                      <a:pt x="6248" y="10484"/>
                    </a:cubicBezTo>
                    <a:cubicBezTo>
                      <a:pt x="7682" y="10484"/>
                      <a:pt x="9095" y="9917"/>
                      <a:pt x="10144" y="8804"/>
                    </a:cubicBezTo>
                    <a:cubicBezTo>
                      <a:pt x="11986" y="6825"/>
                      <a:pt x="12222" y="3565"/>
                      <a:pt x="10256" y="1586"/>
                    </a:cubicBezTo>
                    <a:cubicBezTo>
                      <a:pt x="9244" y="566"/>
                      <a:pt x="7858" y="1"/>
                      <a:pt x="648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43" Type="http://schemas.openxmlformats.org/officeDocument/2006/relationships/theme" Target="../theme/theme2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62.xml"/><Relationship Id="rId42" Type="http://schemas.openxmlformats.org/officeDocument/2006/relationships/slideLayout" Target="../slideLayouts/slideLayout84.xml"/><Relationship Id="rId41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63.xml"/><Relationship Id="rId43" Type="http://schemas.openxmlformats.org/officeDocument/2006/relationships/theme" Target="../theme/theme3.xml"/><Relationship Id="rId24" Type="http://schemas.openxmlformats.org/officeDocument/2006/relationships/slideLayout" Target="../slideLayouts/slideLayout66.xml"/><Relationship Id="rId23" Type="http://schemas.openxmlformats.org/officeDocument/2006/relationships/slideLayout" Target="../slideLayouts/slideLayout65.xml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68.xml"/><Relationship Id="rId25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69.xml"/><Relationship Id="rId5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8.xml"/><Relationship Id="rId29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53.xml"/><Relationship Id="rId33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52.xml"/><Relationship Id="rId32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55.xml"/><Relationship Id="rId35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57.xml"/><Relationship Id="rId37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56.xml"/><Relationship Id="rId36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59.xml"/><Relationship Id="rId39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58.xml"/><Relationship Id="rId38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0.xml"/></Relationships>
</file>

<file path=ppt/slideMasters/_rels/slideMaster3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104.xml"/><Relationship Id="rId42" Type="http://schemas.openxmlformats.org/officeDocument/2006/relationships/slideLayout" Target="../slideLayouts/slideLayout126.xml"/><Relationship Id="rId41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05.xml"/><Relationship Id="rId43" Type="http://schemas.openxmlformats.org/officeDocument/2006/relationships/theme" Target="../theme/theme4.xml"/><Relationship Id="rId24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10.xml"/><Relationship Id="rId25" Type="http://schemas.openxmlformats.org/officeDocument/2006/relationships/slideLayout" Target="../slideLayouts/slideLayout109.xml"/><Relationship Id="rId28" Type="http://schemas.openxmlformats.org/officeDocument/2006/relationships/slideLayout" Target="../slideLayouts/slideLayout112.xml"/><Relationship Id="rId27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15.xml"/><Relationship Id="rId3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95.xml"/><Relationship Id="rId33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94.xml"/><Relationship Id="rId3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18.xml"/><Relationship Id="rId15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98.xml"/><Relationship Id="rId36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01.xml"/><Relationship Id="rId39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2.xml"/></Relationships>
</file>

<file path=ppt/slideMasters/_rels/slideMaster4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166.xml"/><Relationship Id="rId20" Type="http://schemas.openxmlformats.org/officeDocument/2006/relationships/slideLayout" Target="../slideLayouts/slideLayout146.xml"/><Relationship Id="rId42" Type="http://schemas.openxmlformats.org/officeDocument/2006/relationships/slideLayout" Target="../slideLayouts/slideLayout168.xml"/><Relationship Id="rId41" Type="http://schemas.openxmlformats.org/officeDocument/2006/relationships/slideLayout" Target="../slideLayouts/slideLayout167.xml"/><Relationship Id="rId22" Type="http://schemas.openxmlformats.org/officeDocument/2006/relationships/slideLayout" Target="../slideLayouts/slideLayout148.xml"/><Relationship Id="rId21" Type="http://schemas.openxmlformats.org/officeDocument/2006/relationships/slideLayout" Target="../slideLayouts/slideLayout147.xml"/><Relationship Id="rId43" Type="http://schemas.openxmlformats.org/officeDocument/2006/relationships/theme" Target="../theme/theme1.xml"/><Relationship Id="rId24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26" Type="http://schemas.openxmlformats.org/officeDocument/2006/relationships/slideLayout" Target="../slideLayouts/slideLayout152.xml"/><Relationship Id="rId25" Type="http://schemas.openxmlformats.org/officeDocument/2006/relationships/slideLayout" Target="../slideLayouts/slideLayout151.xml"/><Relationship Id="rId28" Type="http://schemas.openxmlformats.org/officeDocument/2006/relationships/slideLayout" Target="../slideLayouts/slideLayout154.xml"/><Relationship Id="rId27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2.xml"/><Relationship Id="rId29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134.xml"/><Relationship Id="rId31" Type="http://schemas.openxmlformats.org/officeDocument/2006/relationships/slideLayout" Target="../slideLayouts/slideLayout157.xml"/><Relationship Id="rId30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37.xml"/><Relationship Id="rId33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36.xml"/><Relationship Id="rId32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39.xml"/><Relationship Id="rId35" Type="http://schemas.openxmlformats.org/officeDocument/2006/relationships/slideLayout" Target="../slideLayouts/slideLayout161.xml"/><Relationship Id="rId12" Type="http://schemas.openxmlformats.org/officeDocument/2006/relationships/slideLayout" Target="../slideLayouts/slideLayout138.xml"/><Relationship Id="rId34" Type="http://schemas.openxmlformats.org/officeDocument/2006/relationships/slideLayout" Target="../slideLayouts/slideLayout160.xml"/><Relationship Id="rId15" Type="http://schemas.openxmlformats.org/officeDocument/2006/relationships/slideLayout" Target="../slideLayouts/slideLayout141.xml"/><Relationship Id="rId37" Type="http://schemas.openxmlformats.org/officeDocument/2006/relationships/slideLayout" Target="../slideLayouts/slideLayout163.xml"/><Relationship Id="rId14" Type="http://schemas.openxmlformats.org/officeDocument/2006/relationships/slideLayout" Target="../slideLayouts/slideLayout140.xml"/><Relationship Id="rId36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43.xml"/><Relationship Id="rId39" Type="http://schemas.openxmlformats.org/officeDocument/2006/relationships/slideLayout" Target="../slideLayouts/slideLayout165.xml"/><Relationship Id="rId16" Type="http://schemas.openxmlformats.org/officeDocument/2006/relationships/slideLayout" Target="../slideLayouts/slideLayout142.xml"/><Relationship Id="rId38" Type="http://schemas.openxmlformats.org/officeDocument/2006/relationships/slideLayout" Target="../slideLayouts/slideLayout164.xml"/><Relationship Id="rId19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44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89" name="Google Shape;489;p44"/>
          <p:cNvSpPr txBox="1"/>
          <p:nvPr>
            <p:ph idx="1" type="body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  <p:sldLayoutId id="2147483721" r:id="rId32"/>
    <p:sldLayoutId id="2147483722" r:id="rId33"/>
    <p:sldLayoutId id="2147483723" r:id="rId34"/>
    <p:sldLayoutId id="2147483724" r:id="rId35"/>
    <p:sldLayoutId id="2147483725" r:id="rId36"/>
    <p:sldLayoutId id="2147483726" r:id="rId37"/>
    <p:sldLayoutId id="2147483727" r:id="rId38"/>
    <p:sldLayoutId id="2147483728" r:id="rId39"/>
    <p:sldLayoutId id="2147483729" r:id="rId40"/>
    <p:sldLayoutId id="2147483730" r:id="rId41"/>
    <p:sldLayoutId id="2147483731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87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971" name="Google Shape;971;p87"/>
          <p:cNvSpPr txBox="1"/>
          <p:nvPr>
            <p:ph idx="1" type="body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  <p:sldLayoutId id="2147483760" r:id="rId29"/>
    <p:sldLayoutId id="2147483761" r:id="rId30"/>
    <p:sldLayoutId id="2147483762" r:id="rId31"/>
    <p:sldLayoutId id="2147483763" r:id="rId32"/>
    <p:sldLayoutId id="2147483764" r:id="rId33"/>
    <p:sldLayoutId id="2147483765" r:id="rId34"/>
    <p:sldLayoutId id="2147483766" r:id="rId35"/>
    <p:sldLayoutId id="2147483767" r:id="rId36"/>
    <p:sldLayoutId id="2147483768" r:id="rId37"/>
    <p:sldLayoutId id="2147483769" r:id="rId38"/>
    <p:sldLayoutId id="2147483770" r:id="rId39"/>
    <p:sldLayoutId id="2147483771" r:id="rId40"/>
    <p:sldLayoutId id="2147483772" r:id="rId41"/>
    <p:sldLayoutId id="2147483773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130"/>
          <p:cNvSpPr txBox="1"/>
          <p:nvPr>
            <p:ph type="title"/>
          </p:nvPr>
        </p:nvSpPr>
        <p:spPr>
          <a:xfrm>
            <a:off x="715100" y="535000"/>
            <a:ext cx="7713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ontserrat"/>
              <a:buNone/>
              <a:defRPr b="1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452" name="Google Shape;1452;p130"/>
          <p:cNvSpPr txBox="1"/>
          <p:nvPr>
            <p:ph idx="1" type="body"/>
          </p:nvPr>
        </p:nvSpPr>
        <p:spPr>
          <a:xfrm>
            <a:off x="715100" y="1152475"/>
            <a:ext cx="7713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●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Glegoo"/>
              <a:buChar char="○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Glegoo"/>
              <a:buChar char="■"/>
              <a:defRPr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797" r:id="rId24"/>
    <p:sldLayoutId id="2147483798" r:id="rId25"/>
    <p:sldLayoutId id="2147483799" r:id="rId26"/>
    <p:sldLayoutId id="2147483800" r:id="rId27"/>
    <p:sldLayoutId id="2147483801" r:id="rId28"/>
    <p:sldLayoutId id="2147483802" r:id="rId29"/>
    <p:sldLayoutId id="2147483803" r:id="rId30"/>
    <p:sldLayoutId id="2147483804" r:id="rId31"/>
    <p:sldLayoutId id="2147483805" r:id="rId32"/>
    <p:sldLayoutId id="2147483806" r:id="rId33"/>
    <p:sldLayoutId id="2147483807" r:id="rId34"/>
    <p:sldLayoutId id="2147483808" r:id="rId35"/>
    <p:sldLayoutId id="2147483809" r:id="rId36"/>
    <p:sldLayoutId id="2147483810" r:id="rId37"/>
    <p:sldLayoutId id="2147483811" r:id="rId38"/>
    <p:sldLayoutId id="2147483812" r:id="rId39"/>
    <p:sldLayoutId id="2147483813" r:id="rId40"/>
    <p:sldLayoutId id="2147483814" r:id="rId41"/>
    <p:sldLayoutId id="2147483815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21.png"/><Relationship Id="rId6" Type="http://schemas.openxmlformats.org/officeDocument/2006/relationships/image" Target="../media/image5.png"/><Relationship Id="rId7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16.png"/><Relationship Id="rId6" Type="http://schemas.openxmlformats.org/officeDocument/2006/relationships/image" Target="../media/image11.png"/><Relationship Id="rId7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5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p173"/>
          <p:cNvSpPr txBox="1"/>
          <p:nvPr>
            <p:ph type="ctrTitle"/>
          </p:nvPr>
        </p:nvSpPr>
        <p:spPr>
          <a:xfrm>
            <a:off x="1959150" y="898425"/>
            <a:ext cx="5225700" cy="222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Monster </a:t>
            </a:r>
            <a:endParaRPr sz="5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Making</a:t>
            </a:r>
            <a:endParaRPr sz="5000"/>
          </a:p>
        </p:txBody>
      </p:sp>
      <p:sp>
        <p:nvSpPr>
          <p:cNvPr id="1937" name="Google Shape;1937;p173"/>
          <p:cNvSpPr txBox="1"/>
          <p:nvPr/>
        </p:nvSpPr>
        <p:spPr>
          <a:xfrm>
            <a:off x="1801950" y="3635550"/>
            <a:ext cx="55401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00013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Activity</a:t>
            </a:r>
            <a:endParaRPr sz="1900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938" name="Google Shape;1938;p173" title="Screenshot 2025-05-15 at 10.26.28 PM.png"/>
          <p:cNvPicPr preferRelativeResize="0"/>
          <p:nvPr/>
        </p:nvPicPr>
        <p:blipFill rotWithShape="1">
          <a:blip r:embed="rId3">
            <a:alphaModFix/>
          </a:blip>
          <a:srcRect b="1849" l="51983" r="1417" t="1858"/>
          <a:stretch/>
        </p:blipFill>
        <p:spPr>
          <a:xfrm>
            <a:off x="6594976" y="369275"/>
            <a:ext cx="2148973" cy="252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9" name="Google Shape;1939;p173" title="Screenshot 2025-05-15 at 10.26.28 PM.png"/>
          <p:cNvPicPr preferRelativeResize="0"/>
          <p:nvPr/>
        </p:nvPicPr>
        <p:blipFill rotWithShape="1">
          <a:blip r:embed="rId3">
            <a:alphaModFix/>
          </a:blip>
          <a:srcRect b="1849" l="1111" r="53911" t="1858"/>
          <a:stretch/>
        </p:blipFill>
        <p:spPr>
          <a:xfrm>
            <a:off x="354775" y="369275"/>
            <a:ext cx="2074099" cy="25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174"/>
          <p:cNvSpPr txBox="1"/>
          <p:nvPr>
            <p:ph idx="4294967295" type="title"/>
          </p:nvPr>
        </p:nvSpPr>
        <p:spPr>
          <a:xfrm>
            <a:off x="494325" y="330050"/>
            <a:ext cx="4762500" cy="71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Background: DNA</a:t>
            </a:r>
            <a:r>
              <a:rPr lang="en"/>
              <a:t>!</a:t>
            </a:r>
            <a:endParaRPr/>
          </a:p>
        </p:txBody>
      </p:sp>
      <p:sp>
        <p:nvSpPr>
          <p:cNvPr id="1945" name="Google Shape;1945;p174"/>
          <p:cNvSpPr txBox="1"/>
          <p:nvPr>
            <p:ph idx="4294967295" type="subTitle"/>
          </p:nvPr>
        </p:nvSpPr>
        <p:spPr>
          <a:xfrm>
            <a:off x="494325" y="892225"/>
            <a:ext cx="8484900" cy="17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-  </a:t>
            </a:r>
            <a:r>
              <a:rPr b="1" lang="en" u="sng"/>
              <a:t>Recap</a:t>
            </a:r>
            <a:r>
              <a:rPr b="1" lang="en"/>
              <a:t>: </a:t>
            </a:r>
            <a:endParaRPr b="1"/>
          </a:p>
          <a:p>
            <a:pPr indent="-3175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AutoNum type="arabicPeriod"/>
            </a:pPr>
            <a:r>
              <a:rPr lang="en"/>
              <a:t>DNA is made of </a:t>
            </a:r>
            <a:r>
              <a:rPr lang="en"/>
              <a:t>long</a:t>
            </a:r>
            <a:r>
              <a:rPr lang="en"/>
              <a:t> strands, which we can break down into segments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AutoNum type="arabicPeriod"/>
            </a:pPr>
            <a:r>
              <a:rPr lang="en"/>
              <a:t>A long segment of DNA codes for a protein, which in turn codes for a trait</a:t>
            </a:r>
            <a:endParaRPr/>
          </a:p>
          <a:p>
            <a:pPr indent="-317500" lvl="0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1400"/>
              <a:buAutoNum type="arabicPeriod"/>
            </a:pPr>
            <a:r>
              <a:rPr lang="en"/>
              <a:t>So, genes are like recipes for how you look</a:t>
            </a:r>
            <a:br>
              <a:rPr lang="en"/>
            </a:br>
            <a:endParaRPr/>
          </a:p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46" name="Google Shape;1946;p174" title="Screenshot 2025-05-15 at 9.44.10 PM.png"/>
          <p:cNvPicPr preferRelativeResize="0"/>
          <p:nvPr/>
        </p:nvPicPr>
        <p:blipFill rotWithShape="1">
          <a:blip r:embed="rId3">
            <a:alphaModFix/>
          </a:blip>
          <a:srcRect b="39748" l="0" r="0" t="0"/>
          <a:stretch/>
        </p:blipFill>
        <p:spPr>
          <a:xfrm>
            <a:off x="576425" y="2555950"/>
            <a:ext cx="7991151" cy="13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7" name="Google Shape;1947;p174" title="Screenshot 2025-05-15 at 9.45.36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625" y="3504125"/>
            <a:ext cx="7797598" cy="544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8" name="Google Shape;1948;p174"/>
          <p:cNvSpPr txBox="1"/>
          <p:nvPr/>
        </p:nvSpPr>
        <p:spPr>
          <a:xfrm>
            <a:off x="1336750" y="4126450"/>
            <a:ext cx="111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legoo"/>
                <a:ea typeface="Glegoo"/>
                <a:cs typeface="Glegoo"/>
                <a:sym typeface="Glegoo"/>
              </a:rPr>
              <a:t>HAIR</a:t>
            </a:r>
            <a:endParaRPr sz="2800">
              <a:solidFill>
                <a:schemeClr val="lt2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49" name="Google Shape;1949;p174"/>
          <p:cNvSpPr txBox="1"/>
          <p:nvPr/>
        </p:nvSpPr>
        <p:spPr>
          <a:xfrm>
            <a:off x="4015050" y="4126450"/>
            <a:ext cx="1113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legoo"/>
                <a:ea typeface="Glegoo"/>
                <a:cs typeface="Glegoo"/>
                <a:sym typeface="Glegoo"/>
              </a:rPr>
              <a:t>EYES</a:t>
            </a:r>
            <a:endParaRPr sz="2800">
              <a:solidFill>
                <a:schemeClr val="lt2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50" name="Google Shape;1950;p174"/>
          <p:cNvSpPr txBox="1"/>
          <p:nvPr/>
        </p:nvSpPr>
        <p:spPr>
          <a:xfrm>
            <a:off x="6492196" y="4126450"/>
            <a:ext cx="1301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legoo"/>
                <a:ea typeface="Glegoo"/>
                <a:cs typeface="Glegoo"/>
                <a:sym typeface="Glegoo"/>
              </a:rPr>
              <a:t>TEETH</a:t>
            </a:r>
            <a:endParaRPr sz="2800">
              <a:solidFill>
                <a:schemeClr val="lt2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4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5" name="Google Shape;1955;p175" title="Screenshot 2025-05-15 at 9.53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125" y="1516100"/>
            <a:ext cx="2407025" cy="22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6" name="Google Shape;1956;p175"/>
          <p:cNvSpPr txBox="1"/>
          <p:nvPr>
            <p:ph idx="4294967295" type="title"/>
          </p:nvPr>
        </p:nvSpPr>
        <p:spPr>
          <a:xfrm>
            <a:off x="494325" y="330050"/>
            <a:ext cx="6141000" cy="71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Spot the Difference!</a:t>
            </a:r>
            <a:endParaRPr/>
          </a:p>
        </p:txBody>
      </p:sp>
      <p:pic>
        <p:nvPicPr>
          <p:cNvPr id="1957" name="Google Shape;1957;p175" title="Screenshot 2025-05-15 at 9.53.5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2375" y="1480663"/>
            <a:ext cx="2441847" cy="235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8" name="Google Shape;1958;p1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8550" y="1555888"/>
            <a:ext cx="2201425" cy="220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3" name="Google Shape;1963;p176" title="wmremove-transformed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76739">
            <a:off x="6370641" y="2429533"/>
            <a:ext cx="2359370" cy="2516657"/>
          </a:xfrm>
          <a:prstGeom prst="rect">
            <a:avLst/>
          </a:prstGeom>
          <a:noFill/>
          <a:ln>
            <a:noFill/>
          </a:ln>
        </p:spPr>
      </p:pic>
      <p:sp>
        <p:nvSpPr>
          <p:cNvPr id="1964" name="Google Shape;1964;p176"/>
          <p:cNvSpPr txBox="1"/>
          <p:nvPr>
            <p:ph idx="4294967295" type="title"/>
          </p:nvPr>
        </p:nvSpPr>
        <p:spPr>
          <a:xfrm>
            <a:off x="494325" y="330050"/>
            <a:ext cx="6141000" cy="71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Remember this guy?</a:t>
            </a:r>
            <a:endParaRPr/>
          </a:p>
        </p:txBody>
      </p:sp>
      <p:sp>
        <p:nvSpPr>
          <p:cNvPr id="1965" name="Google Shape;1965;p176"/>
          <p:cNvSpPr txBox="1"/>
          <p:nvPr>
            <p:ph idx="4294967295" type="subTitle"/>
          </p:nvPr>
        </p:nvSpPr>
        <p:spPr>
          <a:xfrm>
            <a:off x="494325" y="1197025"/>
            <a:ext cx="8484900" cy="176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-  </a:t>
            </a:r>
            <a:r>
              <a:rPr lang="en" sz="1700"/>
              <a:t>As we mentioned, the dna is made up of 2 ribbons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/>
              <a:t>-  For those  2 ribbons to connect, their building blocks 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/>
              <a:t>    need to fit together.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700"/>
              <a:t>-  Let’s see how! → </a:t>
            </a:r>
            <a:br>
              <a:rPr lang="en" sz="1700"/>
            </a:br>
            <a:endParaRPr sz="1700"/>
          </a:p>
          <a:p>
            <a:pPr indent="0" lvl="0" marL="0" rtl="0" algn="l">
              <a:spcBef>
                <a:spcPts val="10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0" name="Google Shape;1970;p177" title="Screenshot 2025-05-15 at 10.13.11 PM.png"/>
          <p:cNvPicPr preferRelativeResize="0"/>
          <p:nvPr/>
        </p:nvPicPr>
        <p:blipFill rotWithShape="1">
          <a:blip r:embed="rId3">
            <a:alphaModFix/>
          </a:blip>
          <a:srcRect b="0" l="0" r="34934" t="0"/>
          <a:stretch/>
        </p:blipFill>
        <p:spPr>
          <a:xfrm>
            <a:off x="6583425" y="1824025"/>
            <a:ext cx="1330150" cy="260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1" name="Google Shape;1971;p177" title="Screenshot 2025-05-15 at 10.13.11 PM.png"/>
          <p:cNvPicPr preferRelativeResize="0"/>
          <p:nvPr/>
        </p:nvPicPr>
        <p:blipFill rotWithShape="1">
          <a:blip r:embed="rId4">
            <a:alphaModFix/>
          </a:blip>
          <a:srcRect b="23875" l="72550" r="0" t="56935"/>
          <a:stretch/>
        </p:blipFill>
        <p:spPr>
          <a:xfrm>
            <a:off x="8021440" y="3305519"/>
            <a:ext cx="561170" cy="499397"/>
          </a:xfrm>
          <a:prstGeom prst="rect">
            <a:avLst/>
          </a:prstGeom>
          <a:noFill/>
          <a:ln>
            <a:noFill/>
          </a:ln>
        </p:spPr>
      </p:pic>
      <p:sp>
        <p:nvSpPr>
          <p:cNvPr id="1972" name="Google Shape;1972;p177"/>
          <p:cNvSpPr txBox="1"/>
          <p:nvPr/>
        </p:nvSpPr>
        <p:spPr>
          <a:xfrm>
            <a:off x="8571868" y="2248554"/>
            <a:ext cx="31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73" name="Google Shape;1973;p177"/>
          <p:cNvSpPr txBox="1"/>
          <p:nvPr/>
        </p:nvSpPr>
        <p:spPr>
          <a:xfrm>
            <a:off x="8582611" y="2539820"/>
            <a:ext cx="31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74" name="Google Shape;1974;p177"/>
          <p:cNvSpPr txBox="1"/>
          <p:nvPr/>
        </p:nvSpPr>
        <p:spPr>
          <a:xfrm>
            <a:off x="8571868" y="3197674"/>
            <a:ext cx="31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75" name="Google Shape;1975;p177"/>
          <p:cNvSpPr txBox="1"/>
          <p:nvPr/>
        </p:nvSpPr>
        <p:spPr>
          <a:xfrm>
            <a:off x="8571868" y="3478071"/>
            <a:ext cx="31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G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976" name="Google Shape;1976;p177" title="Screenshot 2025-05-15 at 10.13.11 PM.png"/>
          <p:cNvPicPr preferRelativeResize="0"/>
          <p:nvPr/>
        </p:nvPicPr>
        <p:blipFill rotWithShape="1">
          <a:blip r:embed="rId4">
            <a:alphaModFix/>
          </a:blip>
          <a:srcRect b="61112" l="72550" r="0" t="21476"/>
          <a:stretch/>
        </p:blipFill>
        <p:spPr>
          <a:xfrm>
            <a:off x="8021440" y="2382808"/>
            <a:ext cx="561170" cy="453118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177"/>
          <p:cNvSpPr txBox="1"/>
          <p:nvPr/>
        </p:nvSpPr>
        <p:spPr>
          <a:xfrm>
            <a:off x="181825" y="1393200"/>
            <a:ext cx="6653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The </a:t>
            </a:r>
            <a:r>
              <a:rPr b="1" lang="en" sz="1800">
                <a:solidFill>
                  <a:schemeClr val="accent2"/>
                </a:solidFill>
                <a:latin typeface="Glegoo"/>
                <a:ea typeface="Glegoo"/>
                <a:cs typeface="Glegoo"/>
                <a:sym typeface="Glegoo"/>
              </a:rPr>
              <a:t>A base (yellow) </a:t>
            </a: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pairs up with the </a:t>
            </a:r>
            <a:r>
              <a:rPr b="1" lang="en" sz="1800">
                <a:solidFill>
                  <a:schemeClr val="accent1"/>
                </a:solidFill>
                <a:latin typeface="Glegoo"/>
                <a:ea typeface="Glegoo"/>
                <a:cs typeface="Glegoo"/>
                <a:sym typeface="Glegoo"/>
              </a:rPr>
              <a:t>T base (green)</a:t>
            </a:r>
            <a:endParaRPr b="1" sz="1800">
              <a:solidFill>
                <a:schemeClr val="accent2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and the </a:t>
            </a:r>
            <a:r>
              <a:rPr b="1" lang="en" sz="18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  <a:t>C</a:t>
            </a:r>
            <a:r>
              <a:rPr b="1" lang="en" sz="1800">
                <a:solidFill>
                  <a:schemeClr val="dk2"/>
                </a:solidFill>
                <a:latin typeface="Glegoo"/>
                <a:ea typeface="Glegoo"/>
                <a:cs typeface="Glegoo"/>
                <a:sym typeface="Glegoo"/>
              </a:rPr>
              <a:t> base (blue)</a:t>
            </a: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pairs up with the </a:t>
            </a:r>
            <a:r>
              <a:rPr b="1" lang="en" sz="1800">
                <a:solidFill>
                  <a:schemeClr val="accent4"/>
                </a:solidFill>
                <a:latin typeface="Glegoo"/>
                <a:ea typeface="Glegoo"/>
                <a:cs typeface="Glegoo"/>
                <a:sym typeface="Glegoo"/>
              </a:rPr>
              <a:t>G base (red)</a:t>
            </a: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2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78" name="Google Shape;1978;p177"/>
          <p:cNvSpPr txBox="1"/>
          <p:nvPr>
            <p:ph idx="4294967295" type="title"/>
          </p:nvPr>
        </p:nvSpPr>
        <p:spPr>
          <a:xfrm>
            <a:off x="494325" y="330050"/>
            <a:ext cx="6141000" cy="71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Pairing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2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178"/>
          <p:cNvSpPr txBox="1"/>
          <p:nvPr>
            <p:ph type="ctrTitle"/>
          </p:nvPr>
        </p:nvSpPr>
        <p:spPr>
          <a:xfrm>
            <a:off x="1959150" y="898425"/>
            <a:ext cx="5225700" cy="222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Monster </a:t>
            </a:r>
            <a:endParaRPr sz="5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/>
              <a:t>Making</a:t>
            </a:r>
            <a:endParaRPr sz="5000"/>
          </a:p>
        </p:txBody>
      </p:sp>
      <p:sp>
        <p:nvSpPr>
          <p:cNvPr id="1984" name="Google Shape;1984;p178"/>
          <p:cNvSpPr txBox="1"/>
          <p:nvPr/>
        </p:nvSpPr>
        <p:spPr>
          <a:xfrm>
            <a:off x="1801950" y="3635550"/>
            <a:ext cx="5540100" cy="500700"/>
          </a:xfrm>
          <a:prstGeom prst="rect">
            <a:avLst/>
          </a:prstGeom>
          <a:solidFill>
            <a:srgbClr val="FC9CB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00013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191919"/>
                </a:solidFill>
                <a:latin typeface="Glegoo"/>
                <a:ea typeface="Glegoo"/>
                <a:cs typeface="Glegoo"/>
                <a:sym typeface="Glegoo"/>
              </a:rPr>
              <a:t>Can you make a monster from a recipe?</a:t>
            </a:r>
            <a:endParaRPr sz="1900">
              <a:solidFill>
                <a:srgbClr val="191919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1985" name="Google Shape;1985;p178" title="Screenshot 2025-05-15 at 10.26.28 PM.png"/>
          <p:cNvPicPr preferRelativeResize="0"/>
          <p:nvPr/>
        </p:nvPicPr>
        <p:blipFill rotWithShape="1">
          <a:blip r:embed="rId3">
            <a:alphaModFix/>
          </a:blip>
          <a:srcRect b="1849" l="51983" r="1417" t="1858"/>
          <a:stretch/>
        </p:blipFill>
        <p:spPr>
          <a:xfrm>
            <a:off x="6594976" y="369275"/>
            <a:ext cx="2148973" cy="252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6" name="Google Shape;1986;p178" title="Screenshot 2025-05-15 at 10.26.28 PM.png"/>
          <p:cNvPicPr preferRelativeResize="0"/>
          <p:nvPr/>
        </p:nvPicPr>
        <p:blipFill rotWithShape="1">
          <a:blip r:embed="rId3">
            <a:alphaModFix/>
          </a:blip>
          <a:srcRect b="1849" l="1111" r="53911" t="1858"/>
          <a:stretch/>
        </p:blipFill>
        <p:spPr>
          <a:xfrm>
            <a:off x="354775" y="369275"/>
            <a:ext cx="2074099" cy="252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179"/>
          <p:cNvSpPr txBox="1"/>
          <p:nvPr>
            <p:ph idx="8" type="title"/>
          </p:nvPr>
        </p:nvSpPr>
        <p:spPr>
          <a:xfrm>
            <a:off x="2153100" y="516450"/>
            <a:ext cx="48378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</a:t>
            </a:r>
            <a:endParaRPr/>
          </a:p>
        </p:txBody>
      </p:sp>
      <p:pic>
        <p:nvPicPr>
          <p:cNvPr id="1992" name="Google Shape;1992;p179" title="Screenshot 2025-05-15 at 10.34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9525" y="1685178"/>
            <a:ext cx="2096750" cy="227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179" title="Screenshot 2025-05-15 at 10.36.0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875" y="1907153"/>
            <a:ext cx="2599052" cy="157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4" name="Google Shape;1994;p179"/>
          <p:cNvSpPr txBox="1"/>
          <p:nvPr/>
        </p:nvSpPr>
        <p:spPr>
          <a:xfrm>
            <a:off x="965450" y="3666603"/>
            <a:ext cx="168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Gene sequences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1995" name="Google Shape;1995;p179"/>
          <p:cNvSpPr txBox="1"/>
          <p:nvPr/>
        </p:nvSpPr>
        <p:spPr>
          <a:xfrm>
            <a:off x="4155308" y="4047603"/>
            <a:ext cx="83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Rubric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descr="Scissors isolated on transparent background Stock Vector ..." id="1996" name="Google Shape;1996;p1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16250" y="1841750"/>
            <a:ext cx="1459999" cy="145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1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96825" y="2975900"/>
            <a:ext cx="2473525" cy="164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1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73750" y="1373550"/>
            <a:ext cx="1602353" cy="1602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2" name="Shape 2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3" name="Google Shape;2003;p180"/>
          <p:cNvSpPr txBox="1"/>
          <p:nvPr>
            <p:ph idx="8" type="title"/>
          </p:nvPr>
        </p:nvSpPr>
        <p:spPr>
          <a:xfrm>
            <a:off x="2153100" y="516450"/>
            <a:ext cx="48378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Plan</a:t>
            </a:r>
            <a:endParaRPr/>
          </a:p>
        </p:txBody>
      </p:sp>
      <p:sp>
        <p:nvSpPr>
          <p:cNvPr id="2004" name="Google Shape;2004;p180"/>
          <p:cNvSpPr/>
          <p:nvPr/>
        </p:nvSpPr>
        <p:spPr>
          <a:xfrm>
            <a:off x="1257300" y="1828800"/>
            <a:ext cx="2805000" cy="17238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05" name="Google Shape;2005;p180"/>
          <p:cNvSpPr txBox="1"/>
          <p:nvPr/>
        </p:nvSpPr>
        <p:spPr>
          <a:xfrm>
            <a:off x="1452600" y="1932125"/>
            <a:ext cx="40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1</a:t>
            </a:r>
            <a:endParaRPr sz="18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06" name="Google Shape;2006;p180"/>
          <p:cNvSpPr txBox="1"/>
          <p:nvPr/>
        </p:nvSpPr>
        <p:spPr>
          <a:xfrm>
            <a:off x="1452600" y="2346975"/>
            <a:ext cx="2609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You will get a recipe and materials to make your own monster </a:t>
            </a:r>
            <a:endParaRPr sz="16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07" name="Google Shape;2007;p180"/>
          <p:cNvSpPr/>
          <p:nvPr/>
        </p:nvSpPr>
        <p:spPr>
          <a:xfrm>
            <a:off x="4747275" y="1828800"/>
            <a:ext cx="2805000" cy="1723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08" name="Google Shape;2008;p180"/>
          <p:cNvSpPr txBox="1"/>
          <p:nvPr/>
        </p:nvSpPr>
        <p:spPr>
          <a:xfrm>
            <a:off x="4913950" y="1932125"/>
            <a:ext cx="40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2</a:t>
            </a:r>
            <a:endParaRPr sz="18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09" name="Google Shape;2009;p180"/>
          <p:cNvSpPr txBox="1"/>
          <p:nvPr/>
        </p:nvSpPr>
        <p:spPr>
          <a:xfrm>
            <a:off x="4913950" y="2290500"/>
            <a:ext cx="2609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1"/>
                </a:solidFill>
                <a:latin typeface="Glegoo"/>
                <a:ea typeface="Glegoo"/>
                <a:cs typeface="Glegoo"/>
                <a:sym typeface="Glegoo"/>
              </a:rPr>
              <a:t>This recipe will tell you the colour of the fur and eyes and the size of the teeth, horns and the tail.</a:t>
            </a:r>
            <a:endParaRPr sz="1500">
              <a:solidFill>
                <a:schemeClr val="lt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3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181"/>
          <p:cNvSpPr txBox="1"/>
          <p:nvPr>
            <p:ph idx="8" type="title"/>
          </p:nvPr>
        </p:nvSpPr>
        <p:spPr>
          <a:xfrm>
            <a:off x="2153100" y="516450"/>
            <a:ext cx="48378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Plan</a:t>
            </a:r>
            <a:endParaRPr/>
          </a:p>
        </p:txBody>
      </p:sp>
      <p:pic>
        <p:nvPicPr>
          <p:cNvPr id="2015" name="Google Shape;2015;p181" title="Screenshot 2025-05-15 at 10.34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5775" y="2053874"/>
            <a:ext cx="2732305" cy="2958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6" name="Google Shape;2016;p181"/>
          <p:cNvSpPr txBox="1"/>
          <p:nvPr/>
        </p:nvSpPr>
        <p:spPr>
          <a:xfrm>
            <a:off x="4572000" y="2198375"/>
            <a:ext cx="2916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Match up the patterns on your sequence to the cheat sheet to figure out which traits your monster should have!</a:t>
            </a:r>
            <a:endParaRPr b="1" sz="2200">
              <a:solidFill>
                <a:schemeClr val="accent2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pic>
        <p:nvPicPr>
          <p:cNvPr id="2017" name="Google Shape;2017;p181" title="Screenshot 2025-05-15 at 10.36.07 PM.png"/>
          <p:cNvPicPr preferRelativeResize="0"/>
          <p:nvPr/>
        </p:nvPicPr>
        <p:blipFill rotWithShape="1">
          <a:blip r:embed="rId4">
            <a:alphaModFix/>
          </a:blip>
          <a:srcRect b="76999" l="3129" r="0" t="3313"/>
          <a:stretch/>
        </p:blipFill>
        <p:spPr>
          <a:xfrm>
            <a:off x="1655438" y="1241050"/>
            <a:ext cx="5833124" cy="71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182"/>
          <p:cNvSpPr txBox="1"/>
          <p:nvPr/>
        </p:nvSpPr>
        <p:spPr>
          <a:xfrm>
            <a:off x="453450" y="1209225"/>
            <a:ext cx="8237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We can add or remove certain genes from the DNA to change a living thing</a:t>
            </a:r>
            <a:endParaRPr b="1" sz="1800">
              <a:solidFill>
                <a:schemeClr val="accent2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23" name="Google Shape;2023;p182"/>
          <p:cNvSpPr txBox="1"/>
          <p:nvPr>
            <p:ph idx="4294967295" type="title"/>
          </p:nvPr>
        </p:nvSpPr>
        <p:spPr>
          <a:xfrm>
            <a:off x="494325" y="330050"/>
            <a:ext cx="6141000" cy="71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Synthetic Biology</a:t>
            </a:r>
            <a:endParaRPr/>
          </a:p>
        </p:txBody>
      </p:sp>
      <p:pic>
        <p:nvPicPr>
          <p:cNvPr id="2024" name="Google Shape;2024;p182" title="Screenshot 2025-05-15 at 10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700" y="2147411"/>
            <a:ext cx="1716250" cy="229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5" name="Google Shape;2025;p182" title="Screenshot 2025-05-15 at 10.51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9225" y="2852004"/>
            <a:ext cx="1318852" cy="11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6" name="Google Shape;2026;p182" title="Screenshot 2025-05-15 at 10.52.1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2150" y="2159433"/>
            <a:ext cx="1716250" cy="2267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" name="Google Shape;2027;p182" title="Screenshot 2025-05-15 at 10.52.37 PM.png"/>
          <p:cNvPicPr preferRelativeResize="0"/>
          <p:nvPr/>
        </p:nvPicPr>
        <p:blipFill rotWithShape="1">
          <a:blip r:embed="rId6">
            <a:alphaModFix/>
          </a:blip>
          <a:srcRect b="13719" l="0" r="0" t="0"/>
          <a:stretch/>
        </p:blipFill>
        <p:spPr>
          <a:xfrm>
            <a:off x="5369567" y="2947519"/>
            <a:ext cx="914750" cy="95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8" name="Google Shape;2028;p182" title="Screenshot 2025-05-15 at 10.53.33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35325" y="2071125"/>
            <a:ext cx="2032425" cy="2473850"/>
          </a:xfrm>
          <a:prstGeom prst="rect">
            <a:avLst/>
          </a:prstGeom>
          <a:noFill/>
          <a:ln>
            <a:noFill/>
          </a:ln>
        </p:spPr>
      </p:pic>
      <p:sp>
        <p:nvSpPr>
          <p:cNvPr id="2029" name="Google Shape;2029;p182"/>
          <p:cNvSpPr txBox="1"/>
          <p:nvPr/>
        </p:nvSpPr>
        <p:spPr>
          <a:xfrm>
            <a:off x="620825" y="4515650"/>
            <a:ext cx="147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Neon jellyfish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30" name="Google Shape;2030;p182"/>
          <p:cNvSpPr txBox="1"/>
          <p:nvPr/>
        </p:nvSpPr>
        <p:spPr>
          <a:xfrm>
            <a:off x="3563275" y="4515650"/>
            <a:ext cx="1173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Boring tree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31" name="Google Shape;2031;p182"/>
          <p:cNvSpPr txBox="1"/>
          <p:nvPr/>
        </p:nvSpPr>
        <p:spPr>
          <a:xfrm>
            <a:off x="6863588" y="4515650"/>
            <a:ext cx="1575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Cool neon tree</a:t>
            </a:r>
            <a:endParaRPr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183"/>
          <p:cNvSpPr txBox="1"/>
          <p:nvPr>
            <p:ph idx="8" type="title"/>
          </p:nvPr>
        </p:nvSpPr>
        <p:spPr>
          <a:xfrm>
            <a:off x="2153100" y="516450"/>
            <a:ext cx="4837800" cy="5727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Plan</a:t>
            </a:r>
            <a:endParaRPr/>
          </a:p>
        </p:txBody>
      </p:sp>
      <p:sp>
        <p:nvSpPr>
          <p:cNvPr id="2037" name="Google Shape;2037;p183"/>
          <p:cNvSpPr txBox="1"/>
          <p:nvPr/>
        </p:nvSpPr>
        <p:spPr>
          <a:xfrm>
            <a:off x="1087950" y="1263675"/>
            <a:ext cx="6968100" cy="26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Now, find a partner and decide on a part of your monster to swap (for example, your monster’s eye color or horn size)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Find the specific gene </a:t>
            </a: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that codes for this trait</a:t>
            </a: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 in your sequence and cut it out. Swap it with your partner and glue it onto your sequence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Now you have a whole new monster! </a:t>
            </a:r>
            <a:endParaRPr sz="18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184"/>
          <p:cNvSpPr txBox="1"/>
          <p:nvPr/>
        </p:nvSpPr>
        <p:spPr>
          <a:xfrm>
            <a:off x="343950" y="1187675"/>
            <a:ext cx="8456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By changing the DNA sequence, you made a custom monster based on what you wanted it to look like</a:t>
            </a:r>
            <a:endParaRPr sz="2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  <p:sp>
        <p:nvSpPr>
          <p:cNvPr id="2043" name="Google Shape;2043;p184"/>
          <p:cNvSpPr txBox="1"/>
          <p:nvPr>
            <p:ph idx="4294967295" type="title"/>
          </p:nvPr>
        </p:nvSpPr>
        <p:spPr>
          <a:xfrm>
            <a:off x="494325" y="330050"/>
            <a:ext cx="6141000" cy="71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you can see …</a:t>
            </a:r>
            <a:endParaRPr/>
          </a:p>
        </p:txBody>
      </p:sp>
      <p:pic>
        <p:nvPicPr>
          <p:cNvPr id="2044" name="Google Shape;2044;p184" title="Screenshot 2025-05-16 at 2.43.4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325" y="2234200"/>
            <a:ext cx="2068175" cy="163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5" name="Google Shape;2045;p184" title="Screenshot 2025-05-16 at 2.43.4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7487" y="2071125"/>
            <a:ext cx="1949750" cy="18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6" name="Google Shape;2046;p184" title="Screenshot 2025-05-16 at 2.43.58 PM.png"/>
          <p:cNvPicPr preferRelativeResize="0"/>
          <p:nvPr/>
        </p:nvPicPr>
        <p:blipFill rotWithShape="1">
          <a:blip r:embed="rId5">
            <a:alphaModFix/>
          </a:blip>
          <a:srcRect b="0" l="0" r="20102" t="0"/>
          <a:stretch/>
        </p:blipFill>
        <p:spPr>
          <a:xfrm>
            <a:off x="5884375" y="2071125"/>
            <a:ext cx="1756144" cy="18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7" name="Google Shape;2047;p184"/>
          <p:cNvSpPr txBox="1"/>
          <p:nvPr/>
        </p:nvSpPr>
        <p:spPr>
          <a:xfrm>
            <a:off x="324150" y="3865875"/>
            <a:ext cx="8495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Glegoo"/>
                <a:ea typeface="Glegoo"/>
                <a:cs typeface="Glegoo"/>
                <a:sym typeface="Glegoo"/>
              </a:rPr>
              <a:t>That is exactly what synthetic biologists do. They change plant, animal, and bacterial DNA to give them a new function.</a:t>
            </a:r>
            <a:endParaRPr sz="2100">
              <a:solidFill>
                <a:schemeClr val="dk1"/>
              </a:solidFill>
              <a:latin typeface="Glegoo"/>
              <a:ea typeface="Glegoo"/>
              <a:cs typeface="Glegoo"/>
              <a:sym typeface="Glego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185"/>
          <p:cNvSpPr txBox="1"/>
          <p:nvPr>
            <p:ph type="ctrTitle"/>
          </p:nvPr>
        </p:nvSpPr>
        <p:spPr>
          <a:xfrm>
            <a:off x="2181100" y="1633200"/>
            <a:ext cx="4782000" cy="187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3" name="Google Shape;2053;p185"/>
          <p:cNvSpPr/>
          <p:nvPr/>
        </p:nvSpPr>
        <p:spPr>
          <a:xfrm rot="-1274851">
            <a:off x="4096683" y="382948"/>
            <a:ext cx="950832" cy="527644"/>
          </a:xfrm>
          <a:custGeom>
            <a:rect b="b" l="l" r="r" t="t"/>
            <a:pathLst>
              <a:path extrusionOk="0" h="11211" w="20204">
                <a:moveTo>
                  <a:pt x="3442" y="1"/>
                </a:moveTo>
                <a:cubicBezTo>
                  <a:pt x="3180" y="1"/>
                  <a:pt x="2914" y="96"/>
                  <a:pt x="2729" y="264"/>
                </a:cubicBezTo>
                <a:cubicBezTo>
                  <a:pt x="1783" y="1086"/>
                  <a:pt x="962" y="2044"/>
                  <a:pt x="290" y="3102"/>
                </a:cubicBezTo>
                <a:cubicBezTo>
                  <a:pt x="0" y="3578"/>
                  <a:pt x="432" y="4089"/>
                  <a:pt x="887" y="4089"/>
                </a:cubicBezTo>
                <a:cubicBezTo>
                  <a:pt x="1038" y="4089"/>
                  <a:pt x="1192" y="4032"/>
                  <a:pt x="1323" y="3898"/>
                </a:cubicBezTo>
                <a:cubicBezTo>
                  <a:pt x="1833" y="3351"/>
                  <a:pt x="2393" y="2840"/>
                  <a:pt x="2978" y="2367"/>
                </a:cubicBezTo>
                <a:cubicBezTo>
                  <a:pt x="3463" y="3537"/>
                  <a:pt x="3974" y="4682"/>
                  <a:pt x="4471" y="5840"/>
                </a:cubicBezTo>
                <a:cubicBezTo>
                  <a:pt x="4602" y="6159"/>
                  <a:pt x="4965" y="6322"/>
                  <a:pt x="5314" y="6322"/>
                </a:cubicBezTo>
                <a:cubicBezTo>
                  <a:pt x="5496" y="6322"/>
                  <a:pt x="5675" y="6278"/>
                  <a:pt x="5816" y="6188"/>
                </a:cubicBezTo>
                <a:lnTo>
                  <a:pt x="8354" y="4633"/>
                </a:lnTo>
                <a:cubicBezTo>
                  <a:pt x="8529" y="5802"/>
                  <a:pt x="8765" y="6960"/>
                  <a:pt x="9051" y="8105"/>
                </a:cubicBezTo>
                <a:cubicBezTo>
                  <a:pt x="9169" y="8531"/>
                  <a:pt x="9610" y="8844"/>
                  <a:pt x="10052" y="8844"/>
                </a:cubicBezTo>
                <a:cubicBezTo>
                  <a:pt x="10218" y="8844"/>
                  <a:pt x="10383" y="8800"/>
                  <a:pt x="10532" y="8702"/>
                </a:cubicBezTo>
                <a:cubicBezTo>
                  <a:pt x="11466" y="8055"/>
                  <a:pt x="12437" y="7458"/>
                  <a:pt x="13432" y="6923"/>
                </a:cubicBezTo>
                <a:cubicBezTo>
                  <a:pt x="13644" y="8105"/>
                  <a:pt x="13880" y="9275"/>
                  <a:pt x="14154" y="10445"/>
                </a:cubicBezTo>
                <a:cubicBezTo>
                  <a:pt x="14254" y="10870"/>
                  <a:pt x="14729" y="11210"/>
                  <a:pt x="15177" y="11210"/>
                </a:cubicBezTo>
                <a:cubicBezTo>
                  <a:pt x="15345" y="11210"/>
                  <a:pt x="15509" y="11163"/>
                  <a:pt x="15648" y="11054"/>
                </a:cubicBezTo>
                <a:lnTo>
                  <a:pt x="19257" y="8267"/>
                </a:lnTo>
                <a:cubicBezTo>
                  <a:pt x="20204" y="7546"/>
                  <a:pt x="19618" y="6365"/>
                  <a:pt x="18733" y="6365"/>
                </a:cubicBezTo>
                <a:cubicBezTo>
                  <a:pt x="18502" y="6365"/>
                  <a:pt x="18250" y="6445"/>
                  <a:pt x="18000" y="6636"/>
                </a:cubicBezTo>
                <a:lnTo>
                  <a:pt x="15784" y="8379"/>
                </a:lnTo>
                <a:cubicBezTo>
                  <a:pt x="15548" y="7296"/>
                  <a:pt x="15336" y="6201"/>
                  <a:pt x="15162" y="5105"/>
                </a:cubicBezTo>
                <a:cubicBezTo>
                  <a:pt x="15092" y="4621"/>
                  <a:pt x="14641" y="4392"/>
                  <a:pt x="14203" y="4392"/>
                </a:cubicBezTo>
                <a:cubicBezTo>
                  <a:pt x="14022" y="4392"/>
                  <a:pt x="13843" y="4432"/>
                  <a:pt x="13694" y="4508"/>
                </a:cubicBezTo>
                <a:cubicBezTo>
                  <a:pt x="12648" y="5031"/>
                  <a:pt x="11653" y="5591"/>
                  <a:pt x="10669" y="6201"/>
                </a:cubicBezTo>
                <a:cubicBezTo>
                  <a:pt x="10445" y="5130"/>
                  <a:pt x="10271" y="4048"/>
                  <a:pt x="10159" y="2965"/>
                </a:cubicBezTo>
                <a:cubicBezTo>
                  <a:pt x="10102" y="2415"/>
                  <a:pt x="9662" y="1944"/>
                  <a:pt x="9142" y="1944"/>
                </a:cubicBezTo>
                <a:cubicBezTo>
                  <a:pt x="8980" y="1944"/>
                  <a:pt x="8809" y="1990"/>
                  <a:pt x="8641" y="2094"/>
                </a:cubicBezTo>
                <a:cubicBezTo>
                  <a:pt x="7682" y="2691"/>
                  <a:pt x="6724" y="3301"/>
                  <a:pt x="5766" y="3898"/>
                </a:cubicBezTo>
                <a:cubicBezTo>
                  <a:pt x="5255" y="2753"/>
                  <a:pt x="4745" y="1596"/>
                  <a:pt x="4223" y="463"/>
                </a:cubicBezTo>
                <a:cubicBezTo>
                  <a:pt x="4072" y="142"/>
                  <a:pt x="3760" y="1"/>
                  <a:pt x="34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54" name="Google Shape;2054;p185"/>
          <p:cNvGrpSpPr/>
          <p:nvPr/>
        </p:nvGrpSpPr>
        <p:grpSpPr>
          <a:xfrm flipH="1" rot="1023448">
            <a:off x="59536" y="1602804"/>
            <a:ext cx="1870687" cy="686514"/>
            <a:chOff x="4559950" y="777900"/>
            <a:chExt cx="2512500" cy="922050"/>
          </a:xfrm>
        </p:grpSpPr>
        <p:sp>
          <p:nvSpPr>
            <p:cNvPr id="2055" name="Google Shape;2055;p185"/>
            <p:cNvSpPr/>
            <p:nvPr/>
          </p:nvSpPr>
          <p:spPr>
            <a:xfrm>
              <a:off x="4559950" y="777900"/>
              <a:ext cx="2512500" cy="922050"/>
            </a:xfrm>
            <a:custGeom>
              <a:rect b="b" l="l" r="r" t="t"/>
              <a:pathLst>
                <a:path extrusionOk="0" h="36882" w="100500">
                  <a:moveTo>
                    <a:pt x="97571" y="1"/>
                  </a:moveTo>
                  <a:cubicBezTo>
                    <a:pt x="96865" y="1"/>
                    <a:pt x="96150" y="290"/>
                    <a:pt x="95543" y="768"/>
                  </a:cubicBezTo>
                  <a:cubicBezTo>
                    <a:pt x="93115" y="2679"/>
                    <a:pt x="90299" y="4820"/>
                    <a:pt x="87469" y="6070"/>
                  </a:cubicBezTo>
                  <a:cubicBezTo>
                    <a:pt x="86664" y="6400"/>
                    <a:pt x="85845" y="6688"/>
                    <a:pt x="84998" y="6889"/>
                  </a:cubicBezTo>
                  <a:cubicBezTo>
                    <a:pt x="84394" y="7047"/>
                    <a:pt x="83776" y="7162"/>
                    <a:pt x="83159" y="7219"/>
                  </a:cubicBezTo>
                  <a:cubicBezTo>
                    <a:pt x="82921" y="7231"/>
                    <a:pt x="82691" y="7236"/>
                    <a:pt x="82466" y="7236"/>
                  </a:cubicBezTo>
                  <a:cubicBezTo>
                    <a:pt x="80991" y="7236"/>
                    <a:pt x="79753" y="7005"/>
                    <a:pt x="78245" y="6731"/>
                  </a:cubicBezTo>
                  <a:cubicBezTo>
                    <a:pt x="77045" y="6515"/>
                    <a:pt x="75872" y="6367"/>
                    <a:pt x="74690" y="6367"/>
                  </a:cubicBezTo>
                  <a:cubicBezTo>
                    <a:pt x="73904" y="6367"/>
                    <a:pt x="73114" y="6432"/>
                    <a:pt x="72311" y="6587"/>
                  </a:cubicBezTo>
                  <a:cubicBezTo>
                    <a:pt x="70745" y="6917"/>
                    <a:pt x="69251" y="7535"/>
                    <a:pt x="67915" y="8412"/>
                  </a:cubicBezTo>
                  <a:cubicBezTo>
                    <a:pt x="66392" y="9417"/>
                    <a:pt x="64998" y="10624"/>
                    <a:pt x="63792" y="12003"/>
                  </a:cubicBezTo>
                  <a:cubicBezTo>
                    <a:pt x="57872" y="9173"/>
                    <a:pt x="51220" y="7938"/>
                    <a:pt x="44726" y="7463"/>
                  </a:cubicBezTo>
                  <a:cubicBezTo>
                    <a:pt x="40537" y="6876"/>
                    <a:pt x="36315" y="6582"/>
                    <a:pt x="32089" y="6582"/>
                  </a:cubicBezTo>
                  <a:cubicBezTo>
                    <a:pt x="31460" y="6582"/>
                    <a:pt x="30830" y="6588"/>
                    <a:pt x="30201" y="6601"/>
                  </a:cubicBezTo>
                  <a:cubicBezTo>
                    <a:pt x="26925" y="6702"/>
                    <a:pt x="23664" y="7004"/>
                    <a:pt x="20417" y="7478"/>
                  </a:cubicBezTo>
                  <a:cubicBezTo>
                    <a:pt x="17989" y="7780"/>
                    <a:pt x="15589" y="8311"/>
                    <a:pt x="13262" y="9044"/>
                  </a:cubicBezTo>
                  <a:cubicBezTo>
                    <a:pt x="9843" y="10179"/>
                    <a:pt x="6624" y="11702"/>
                    <a:pt x="3923" y="14087"/>
                  </a:cubicBezTo>
                  <a:cubicBezTo>
                    <a:pt x="1553" y="16184"/>
                    <a:pt x="130" y="19431"/>
                    <a:pt x="73" y="22563"/>
                  </a:cubicBezTo>
                  <a:cubicBezTo>
                    <a:pt x="1" y="26371"/>
                    <a:pt x="2084" y="29848"/>
                    <a:pt x="5259" y="31859"/>
                  </a:cubicBezTo>
                  <a:cubicBezTo>
                    <a:pt x="7458" y="33238"/>
                    <a:pt x="9785" y="33569"/>
                    <a:pt x="12299" y="33842"/>
                  </a:cubicBezTo>
                  <a:cubicBezTo>
                    <a:pt x="14038" y="34028"/>
                    <a:pt x="15791" y="34115"/>
                    <a:pt x="17543" y="34129"/>
                  </a:cubicBezTo>
                  <a:cubicBezTo>
                    <a:pt x="17638" y="34129"/>
                    <a:pt x="17732" y="34130"/>
                    <a:pt x="17826" y="34130"/>
                  </a:cubicBezTo>
                  <a:cubicBezTo>
                    <a:pt x="21280" y="34130"/>
                    <a:pt x="24720" y="33876"/>
                    <a:pt x="28161" y="33569"/>
                  </a:cubicBezTo>
                  <a:cubicBezTo>
                    <a:pt x="33287" y="33117"/>
                    <a:pt x="38429" y="32554"/>
                    <a:pt x="43569" y="32554"/>
                  </a:cubicBezTo>
                  <a:cubicBezTo>
                    <a:pt x="45617" y="32554"/>
                    <a:pt x="47665" y="32644"/>
                    <a:pt x="49712" y="32865"/>
                  </a:cubicBezTo>
                  <a:cubicBezTo>
                    <a:pt x="52197" y="33253"/>
                    <a:pt x="54654" y="33914"/>
                    <a:pt x="57010" y="34804"/>
                  </a:cubicBezTo>
                  <a:cubicBezTo>
                    <a:pt x="59352" y="35839"/>
                    <a:pt x="61565" y="36773"/>
                    <a:pt x="64237" y="36873"/>
                  </a:cubicBezTo>
                  <a:cubicBezTo>
                    <a:pt x="64379" y="36879"/>
                    <a:pt x="64521" y="36882"/>
                    <a:pt x="64663" y="36882"/>
                  </a:cubicBezTo>
                  <a:cubicBezTo>
                    <a:pt x="67731" y="36882"/>
                    <a:pt x="70985" y="35561"/>
                    <a:pt x="73044" y="33296"/>
                  </a:cubicBezTo>
                  <a:cubicBezTo>
                    <a:pt x="74538" y="31672"/>
                    <a:pt x="75486" y="29618"/>
                    <a:pt x="75759" y="27420"/>
                  </a:cubicBezTo>
                  <a:cubicBezTo>
                    <a:pt x="76090" y="24977"/>
                    <a:pt x="75544" y="22750"/>
                    <a:pt x="74423" y="20595"/>
                  </a:cubicBezTo>
                  <a:cubicBezTo>
                    <a:pt x="73130" y="18124"/>
                    <a:pt x="70831" y="16328"/>
                    <a:pt x="68576" y="14776"/>
                  </a:cubicBezTo>
                  <a:cubicBezTo>
                    <a:pt x="69409" y="13929"/>
                    <a:pt x="70372" y="13210"/>
                    <a:pt x="71406" y="12621"/>
                  </a:cubicBezTo>
                  <a:cubicBezTo>
                    <a:pt x="72449" y="12022"/>
                    <a:pt x="73633" y="11706"/>
                    <a:pt x="74841" y="11706"/>
                  </a:cubicBezTo>
                  <a:cubicBezTo>
                    <a:pt x="74965" y="11706"/>
                    <a:pt x="75089" y="11709"/>
                    <a:pt x="75213" y="11716"/>
                  </a:cubicBezTo>
                  <a:cubicBezTo>
                    <a:pt x="76765" y="11788"/>
                    <a:pt x="78547" y="12291"/>
                    <a:pt x="80228" y="12506"/>
                  </a:cubicBezTo>
                  <a:cubicBezTo>
                    <a:pt x="80899" y="12592"/>
                    <a:pt x="81561" y="12633"/>
                    <a:pt x="82212" y="12633"/>
                  </a:cubicBezTo>
                  <a:cubicBezTo>
                    <a:pt x="88770" y="12633"/>
                    <a:pt x="94348" y="8508"/>
                    <a:pt x="99379" y="4561"/>
                  </a:cubicBezTo>
                  <a:cubicBezTo>
                    <a:pt x="100500" y="3670"/>
                    <a:pt x="100299" y="1702"/>
                    <a:pt x="99365" y="768"/>
                  </a:cubicBezTo>
                  <a:cubicBezTo>
                    <a:pt x="98829" y="232"/>
                    <a:pt x="98203" y="1"/>
                    <a:pt x="975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6" name="Google Shape;2056;p185"/>
            <p:cNvSpPr/>
            <p:nvPr/>
          </p:nvSpPr>
          <p:spPr>
            <a:xfrm>
              <a:off x="4734175" y="1168500"/>
              <a:ext cx="204400" cy="158775"/>
            </a:xfrm>
            <a:custGeom>
              <a:rect b="b" l="l" r="r" t="t"/>
              <a:pathLst>
                <a:path extrusionOk="0" h="6351" w="8176">
                  <a:moveTo>
                    <a:pt x="4080" y="0"/>
                  </a:moveTo>
                  <a:cubicBezTo>
                    <a:pt x="0" y="0"/>
                    <a:pt x="0" y="6350"/>
                    <a:pt x="4080" y="6350"/>
                  </a:cubicBezTo>
                  <a:cubicBezTo>
                    <a:pt x="8175" y="6350"/>
                    <a:pt x="8175" y="0"/>
                    <a:pt x="40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7" name="Google Shape;2057;p185"/>
            <p:cNvSpPr/>
            <p:nvPr/>
          </p:nvSpPr>
          <p:spPr>
            <a:xfrm>
              <a:off x="4767925" y="1201900"/>
              <a:ext cx="118200" cy="91975"/>
            </a:xfrm>
            <a:custGeom>
              <a:rect b="b" l="l" r="r" t="t"/>
              <a:pathLst>
                <a:path extrusionOk="0" h="3679" w="4728">
                  <a:moveTo>
                    <a:pt x="2371" y="0"/>
                  </a:moveTo>
                  <a:cubicBezTo>
                    <a:pt x="15" y="0"/>
                    <a:pt x="1" y="3678"/>
                    <a:pt x="2371" y="3678"/>
                  </a:cubicBezTo>
                  <a:cubicBezTo>
                    <a:pt x="4727" y="3678"/>
                    <a:pt x="4727" y="0"/>
                    <a:pt x="23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185"/>
            <p:cNvSpPr/>
            <p:nvPr/>
          </p:nvSpPr>
          <p:spPr>
            <a:xfrm>
              <a:off x="4961175" y="1301375"/>
              <a:ext cx="198275" cy="153775"/>
            </a:xfrm>
            <a:custGeom>
              <a:rect b="b" l="l" r="r" t="t"/>
              <a:pathLst>
                <a:path extrusionOk="0" h="6151" w="7931">
                  <a:moveTo>
                    <a:pt x="3966" y="1"/>
                  </a:moveTo>
                  <a:cubicBezTo>
                    <a:pt x="15" y="1"/>
                    <a:pt x="0" y="6150"/>
                    <a:pt x="3966" y="6150"/>
                  </a:cubicBezTo>
                  <a:cubicBezTo>
                    <a:pt x="7931" y="6150"/>
                    <a:pt x="7931" y="1"/>
                    <a:pt x="396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185"/>
            <p:cNvSpPr/>
            <p:nvPr/>
          </p:nvSpPr>
          <p:spPr>
            <a:xfrm>
              <a:off x="5003200" y="1334075"/>
              <a:ext cx="114600" cy="89100"/>
            </a:xfrm>
            <a:custGeom>
              <a:rect b="b" l="l" r="r" t="t"/>
              <a:pathLst>
                <a:path extrusionOk="0" h="3564" w="4584">
                  <a:moveTo>
                    <a:pt x="2285" y="0"/>
                  </a:moveTo>
                  <a:cubicBezTo>
                    <a:pt x="0" y="0"/>
                    <a:pt x="0" y="3563"/>
                    <a:pt x="2285" y="3563"/>
                  </a:cubicBezTo>
                  <a:cubicBezTo>
                    <a:pt x="4583" y="3563"/>
                    <a:pt x="4569" y="0"/>
                    <a:pt x="22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185"/>
            <p:cNvSpPr/>
            <p:nvPr/>
          </p:nvSpPr>
          <p:spPr>
            <a:xfrm>
              <a:off x="4707575" y="1422500"/>
              <a:ext cx="159150" cy="129600"/>
            </a:xfrm>
            <a:custGeom>
              <a:rect b="b" l="l" r="r" t="t"/>
              <a:pathLst>
                <a:path extrusionOk="0" h="5184" w="6366">
                  <a:moveTo>
                    <a:pt x="3807" y="1"/>
                  </a:moveTo>
                  <a:cubicBezTo>
                    <a:pt x="3630" y="1"/>
                    <a:pt x="3453" y="19"/>
                    <a:pt x="3277" y="55"/>
                  </a:cubicBezTo>
                  <a:cubicBezTo>
                    <a:pt x="2601" y="184"/>
                    <a:pt x="1998" y="529"/>
                    <a:pt x="1538" y="1046"/>
                  </a:cubicBezTo>
                  <a:cubicBezTo>
                    <a:pt x="1078" y="1363"/>
                    <a:pt x="719" y="1794"/>
                    <a:pt x="504" y="2311"/>
                  </a:cubicBezTo>
                  <a:cubicBezTo>
                    <a:pt x="1" y="3446"/>
                    <a:pt x="935" y="4595"/>
                    <a:pt x="1984" y="4983"/>
                  </a:cubicBezTo>
                  <a:cubicBezTo>
                    <a:pt x="2340" y="5118"/>
                    <a:pt x="2716" y="5183"/>
                    <a:pt x="3092" y="5183"/>
                  </a:cubicBezTo>
                  <a:cubicBezTo>
                    <a:pt x="4234" y="5183"/>
                    <a:pt x="5373" y="4587"/>
                    <a:pt x="5935" y="3561"/>
                  </a:cubicBezTo>
                  <a:cubicBezTo>
                    <a:pt x="6136" y="3216"/>
                    <a:pt x="6265" y="2828"/>
                    <a:pt x="6308" y="2426"/>
                  </a:cubicBezTo>
                  <a:cubicBezTo>
                    <a:pt x="6366" y="1736"/>
                    <a:pt x="6050" y="1161"/>
                    <a:pt x="5590" y="702"/>
                  </a:cubicBezTo>
                  <a:cubicBezTo>
                    <a:pt x="5103" y="249"/>
                    <a:pt x="4464" y="1"/>
                    <a:pt x="38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1" name="Google Shape;2061;p185"/>
          <p:cNvGrpSpPr/>
          <p:nvPr/>
        </p:nvGrpSpPr>
        <p:grpSpPr>
          <a:xfrm>
            <a:off x="7342120" y="311052"/>
            <a:ext cx="1465797" cy="1649641"/>
            <a:chOff x="3730250" y="2585325"/>
            <a:chExt cx="2011800" cy="2264125"/>
          </a:xfrm>
        </p:grpSpPr>
        <p:sp>
          <p:nvSpPr>
            <p:cNvPr id="2062" name="Google Shape;2062;p185"/>
            <p:cNvSpPr/>
            <p:nvPr/>
          </p:nvSpPr>
          <p:spPr>
            <a:xfrm>
              <a:off x="3730250" y="2585325"/>
              <a:ext cx="2011800" cy="2264125"/>
            </a:xfrm>
            <a:custGeom>
              <a:rect b="b" l="l" r="r" t="t"/>
              <a:pathLst>
                <a:path extrusionOk="0" h="90565" w="80472">
                  <a:moveTo>
                    <a:pt x="8334" y="54659"/>
                  </a:moveTo>
                  <a:lnTo>
                    <a:pt x="8334" y="54659"/>
                  </a:lnTo>
                  <a:cubicBezTo>
                    <a:pt x="8291" y="54730"/>
                    <a:pt x="8262" y="54802"/>
                    <a:pt x="8233" y="54860"/>
                  </a:cubicBezTo>
                  <a:lnTo>
                    <a:pt x="8305" y="54702"/>
                  </a:lnTo>
                  <a:lnTo>
                    <a:pt x="8334" y="54659"/>
                  </a:lnTo>
                  <a:close/>
                  <a:moveTo>
                    <a:pt x="37263" y="1"/>
                  </a:moveTo>
                  <a:cubicBezTo>
                    <a:pt x="37179" y="1"/>
                    <a:pt x="37095" y="2"/>
                    <a:pt x="37011" y="6"/>
                  </a:cubicBezTo>
                  <a:cubicBezTo>
                    <a:pt x="33160" y="164"/>
                    <a:pt x="31091" y="4776"/>
                    <a:pt x="33376" y="7836"/>
                  </a:cubicBezTo>
                  <a:cubicBezTo>
                    <a:pt x="34065" y="8770"/>
                    <a:pt x="35085" y="9402"/>
                    <a:pt x="36220" y="9632"/>
                  </a:cubicBezTo>
                  <a:cubicBezTo>
                    <a:pt x="36335" y="15163"/>
                    <a:pt x="36436" y="20680"/>
                    <a:pt x="36551" y="26212"/>
                  </a:cubicBezTo>
                  <a:cubicBezTo>
                    <a:pt x="33577" y="26599"/>
                    <a:pt x="30703" y="27217"/>
                    <a:pt x="28017" y="28582"/>
                  </a:cubicBezTo>
                  <a:cubicBezTo>
                    <a:pt x="27212" y="26844"/>
                    <a:pt x="26393" y="25120"/>
                    <a:pt x="25589" y="23396"/>
                  </a:cubicBezTo>
                  <a:cubicBezTo>
                    <a:pt x="25732" y="23194"/>
                    <a:pt x="25847" y="22965"/>
                    <a:pt x="25948" y="22735"/>
                  </a:cubicBezTo>
                  <a:cubicBezTo>
                    <a:pt x="26537" y="21269"/>
                    <a:pt x="26192" y="19603"/>
                    <a:pt x="25086" y="18482"/>
                  </a:cubicBezTo>
                  <a:cubicBezTo>
                    <a:pt x="24553" y="17752"/>
                    <a:pt x="23714" y="17357"/>
                    <a:pt x="22862" y="17357"/>
                  </a:cubicBezTo>
                  <a:cubicBezTo>
                    <a:pt x="22405" y="17357"/>
                    <a:pt x="21944" y="17471"/>
                    <a:pt x="21523" y="17706"/>
                  </a:cubicBezTo>
                  <a:cubicBezTo>
                    <a:pt x="20144" y="18439"/>
                    <a:pt x="19195" y="19718"/>
                    <a:pt x="19095" y="21284"/>
                  </a:cubicBezTo>
                  <a:cubicBezTo>
                    <a:pt x="18994" y="23094"/>
                    <a:pt x="20302" y="24674"/>
                    <a:pt x="22097" y="24933"/>
                  </a:cubicBezTo>
                  <a:cubicBezTo>
                    <a:pt x="22258" y="24956"/>
                    <a:pt x="22422" y="24967"/>
                    <a:pt x="22585" y="24967"/>
                  </a:cubicBezTo>
                  <a:cubicBezTo>
                    <a:pt x="22831" y="24967"/>
                    <a:pt x="23077" y="24941"/>
                    <a:pt x="23319" y="24890"/>
                  </a:cubicBezTo>
                  <a:lnTo>
                    <a:pt x="25704" y="29976"/>
                  </a:lnTo>
                  <a:cubicBezTo>
                    <a:pt x="23161" y="31800"/>
                    <a:pt x="20962" y="34315"/>
                    <a:pt x="19669" y="37159"/>
                  </a:cubicBezTo>
                  <a:cubicBezTo>
                    <a:pt x="19181" y="38266"/>
                    <a:pt x="18750" y="39386"/>
                    <a:pt x="18391" y="40536"/>
                  </a:cubicBezTo>
                  <a:cubicBezTo>
                    <a:pt x="15417" y="39688"/>
                    <a:pt x="12486" y="38668"/>
                    <a:pt x="9627" y="37490"/>
                  </a:cubicBezTo>
                  <a:cubicBezTo>
                    <a:pt x="9785" y="37145"/>
                    <a:pt x="9900" y="36786"/>
                    <a:pt x="9943" y="36412"/>
                  </a:cubicBezTo>
                  <a:cubicBezTo>
                    <a:pt x="10101" y="35306"/>
                    <a:pt x="9857" y="34171"/>
                    <a:pt x="9282" y="33208"/>
                  </a:cubicBezTo>
                  <a:cubicBezTo>
                    <a:pt x="9210" y="32964"/>
                    <a:pt x="9109" y="32749"/>
                    <a:pt x="8966" y="32533"/>
                  </a:cubicBezTo>
                  <a:cubicBezTo>
                    <a:pt x="8265" y="31501"/>
                    <a:pt x="7125" y="30823"/>
                    <a:pt x="5939" y="30823"/>
                  </a:cubicBezTo>
                  <a:cubicBezTo>
                    <a:pt x="5837" y="30823"/>
                    <a:pt x="5735" y="30828"/>
                    <a:pt x="5633" y="30838"/>
                  </a:cubicBezTo>
                  <a:cubicBezTo>
                    <a:pt x="5453" y="30814"/>
                    <a:pt x="5270" y="30802"/>
                    <a:pt x="5087" y="30802"/>
                  </a:cubicBezTo>
                  <a:cubicBezTo>
                    <a:pt x="4832" y="30802"/>
                    <a:pt x="4576" y="30825"/>
                    <a:pt x="4325" y="30867"/>
                  </a:cubicBezTo>
                  <a:cubicBezTo>
                    <a:pt x="1193" y="31398"/>
                    <a:pt x="1" y="35421"/>
                    <a:pt x="1524" y="37935"/>
                  </a:cubicBezTo>
                  <a:cubicBezTo>
                    <a:pt x="2267" y="39170"/>
                    <a:pt x="3637" y="40004"/>
                    <a:pt x="5056" y="40004"/>
                  </a:cubicBezTo>
                  <a:cubicBezTo>
                    <a:pt x="5421" y="40004"/>
                    <a:pt x="5789" y="39949"/>
                    <a:pt x="6150" y="39832"/>
                  </a:cubicBezTo>
                  <a:cubicBezTo>
                    <a:pt x="6480" y="39731"/>
                    <a:pt x="6782" y="39587"/>
                    <a:pt x="7069" y="39401"/>
                  </a:cubicBezTo>
                  <a:cubicBezTo>
                    <a:pt x="7112" y="39401"/>
                    <a:pt x="7156" y="39386"/>
                    <a:pt x="7199" y="39386"/>
                  </a:cubicBezTo>
                  <a:cubicBezTo>
                    <a:pt x="10632" y="40866"/>
                    <a:pt x="14152" y="42130"/>
                    <a:pt x="17759" y="43151"/>
                  </a:cubicBezTo>
                  <a:cubicBezTo>
                    <a:pt x="17414" y="44918"/>
                    <a:pt x="17342" y="46728"/>
                    <a:pt x="17514" y="48509"/>
                  </a:cubicBezTo>
                  <a:cubicBezTo>
                    <a:pt x="17658" y="49975"/>
                    <a:pt x="17902" y="51412"/>
                    <a:pt x="18247" y="52834"/>
                  </a:cubicBezTo>
                  <a:lnTo>
                    <a:pt x="12428" y="53351"/>
                  </a:lnTo>
                  <a:cubicBezTo>
                    <a:pt x="11592" y="52691"/>
                    <a:pt x="10612" y="52241"/>
                    <a:pt x="9567" y="52241"/>
                  </a:cubicBezTo>
                  <a:cubicBezTo>
                    <a:pt x="9248" y="52241"/>
                    <a:pt x="8922" y="52283"/>
                    <a:pt x="8592" y="52374"/>
                  </a:cubicBezTo>
                  <a:cubicBezTo>
                    <a:pt x="6796" y="52877"/>
                    <a:pt x="5546" y="54759"/>
                    <a:pt x="6035" y="56613"/>
                  </a:cubicBezTo>
                  <a:cubicBezTo>
                    <a:pt x="6468" y="58333"/>
                    <a:pt x="8007" y="59399"/>
                    <a:pt x="9616" y="59399"/>
                  </a:cubicBezTo>
                  <a:cubicBezTo>
                    <a:pt x="10304" y="59399"/>
                    <a:pt x="11005" y="59204"/>
                    <a:pt x="11638" y="58782"/>
                  </a:cubicBezTo>
                  <a:cubicBezTo>
                    <a:pt x="12213" y="58380"/>
                    <a:pt x="12701" y="57834"/>
                    <a:pt x="13017" y="57202"/>
                  </a:cubicBezTo>
                  <a:cubicBezTo>
                    <a:pt x="13290" y="56828"/>
                    <a:pt x="13463" y="56397"/>
                    <a:pt x="13535" y="55952"/>
                  </a:cubicBezTo>
                  <a:lnTo>
                    <a:pt x="18994" y="55449"/>
                  </a:lnTo>
                  <a:cubicBezTo>
                    <a:pt x="19554" y="57087"/>
                    <a:pt x="20244" y="58667"/>
                    <a:pt x="21077" y="60176"/>
                  </a:cubicBezTo>
                  <a:cubicBezTo>
                    <a:pt x="22327" y="62489"/>
                    <a:pt x="23965" y="64558"/>
                    <a:pt x="25919" y="66325"/>
                  </a:cubicBezTo>
                  <a:cubicBezTo>
                    <a:pt x="23290" y="69399"/>
                    <a:pt x="20733" y="72531"/>
                    <a:pt x="18247" y="75750"/>
                  </a:cubicBezTo>
                  <a:cubicBezTo>
                    <a:pt x="18096" y="75721"/>
                    <a:pt x="17946" y="75706"/>
                    <a:pt x="17796" y="75706"/>
                  </a:cubicBezTo>
                  <a:cubicBezTo>
                    <a:pt x="17575" y="75706"/>
                    <a:pt x="17355" y="75739"/>
                    <a:pt x="17141" y="75807"/>
                  </a:cubicBezTo>
                  <a:cubicBezTo>
                    <a:pt x="17069" y="75822"/>
                    <a:pt x="16997" y="75850"/>
                    <a:pt x="16940" y="75879"/>
                  </a:cubicBezTo>
                  <a:cubicBezTo>
                    <a:pt x="16408" y="75879"/>
                    <a:pt x="15891" y="76023"/>
                    <a:pt x="15431" y="76281"/>
                  </a:cubicBezTo>
                  <a:cubicBezTo>
                    <a:pt x="14799" y="76655"/>
                    <a:pt x="14310" y="77215"/>
                    <a:pt x="14037" y="77890"/>
                  </a:cubicBezTo>
                  <a:cubicBezTo>
                    <a:pt x="13391" y="79399"/>
                    <a:pt x="13994" y="81137"/>
                    <a:pt x="15431" y="81928"/>
                  </a:cubicBezTo>
                  <a:cubicBezTo>
                    <a:pt x="15953" y="82208"/>
                    <a:pt x="16520" y="82344"/>
                    <a:pt x="17083" y="82344"/>
                  </a:cubicBezTo>
                  <a:cubicBezTo>
                    <a:pt x="17963" y="82344"/>
                    <a:pt x="18831" y="82012"/>
                    <a:pt x="19497" y="81382"/>
                  </a:cubicBezTo>
                  <a:cubicBezTo>
                    <a:pt x="20488" y="80433"/>
                    <a:pt x="20761" y="78997"/>
                    <a:pt x="20460" y="77689"/>
                  </a:cubicBezTo>
                  <a:cubicBezTo>
                    <a:pt x="20431" y="77589"/>
                    <a:pt x="20402" y="77488"/>
                    <a:pt x="20359" y="77402"/>
                  </a:cubicBezTo>
                  <a:cubicBezTo>
                    <a:pt x="22830" y="74184"/>
                    <a:pt x="25402" y="71052"/>
                    <a:pt x="28045" y="67977"/>
                  </a:cubicBezTo>
                  <a:cubicBezTo>
                    <a:pt x="28304" y="68135"/>
                    <a:pt x="28548" y="68308"/>
                    <a:pt x="28807" y="68451"/>
                  </a:cubicBezTo>
                  <a:cubicBezTo>
                    <a:pt x="31838" y="70305"/>
                    <a:pt x="35402" y="71195"/>
                    <a:pt x="38936" y="71454"/>
                  </a:cubicBezTo>
                  <a:cubicBezTo>
                    <a:pt x="38749" y="74802"/>
                    <a:pt x="38620" y="78163"/>
                    <a:pt x="38562" y="81511"/>
                  </a:cubicBezTo>
                  <a:cubicBezTo>
                    <a:pt x="37327" y="81813"/>
                    <a:pt x="36206" y="82560"/>
                    <a:pt x="35617" y="83738"/>
                  </a:cubicBezTo>
                  <a:cubicBezTo>
                    <a:pt x="34726" y="85577"/>
                    <a:pt x="35071" y="88077"/>
                    <a:pt x="36680" y="89427"/>
                  </a:cubicBezTo>
                  <a:cubicBezTo>
                    <a:pt x="37603" y="90182"/>
                    <a:pt x="38737" y="90564"/>
                    <a:pt x="39877" y="90564"/>
                  </a:cubicBezTo>
                  <a:cubicBezTo>
                    <a:pt x="40776" y="90564"/>
                    <a:pt x="41679" y="90326"/>
                    <a:pt x="42485" y="89844"/>
                  </a:cubicBezTo>
                  <a:cubicBezTo>
                    <a:pt x="44625" y="88565"/>
                    <a:pt x="45157" y="85821"/>
                    <a:pt x="43864" y="83752"/>
                  </a:cubicBezTo>
                  <a:cubicBezTo>
                    <a:pt x="43533" y="83249"/>
                    <a:pt x="43074" y="82862"/>
                    <a:pt x="42528" y="82632"/>
                  </a:cubicBezTo>
                  <a:cubicBezTo>
                    <a:pt x="42226" y="82158"/>
                    <a:pt x="41781" y="81798"/>
                    <a:pt x="41249" y="81612"/>
                  </a:cubicBezTo>
                  <a:cubicBezTo>
                    <a:pt x="41321" y="78235"/>
                    <a:pt x="41436" y="74873"/>
                    <a:pt x="41623" y="71511"/>
                  </a:cubicBezTo>
                  <a:cubicBezTo>
                    <a:pt x="42959" y="71440"/>
                    <a:pt x="44280" y="71267"/>
                    <a:pt x="45617" y="71066"/>
                  </a:cubicBezTo>
                  <a:cubicBezTo>
                    <a:pt x="46823" y="70894"/>
                    <a:pt x="48002" y="70606"/>
                    <a:pt x="49137" y="70190"/>
                  </a:cubicBezTo>
                  <a:cubicBezTo>
                    <a:pt x="49984" y="69859"/>
                    <a:pt x="50861" y="69529"/>
                    <a:pt x="51694" y="69126"/>
                  </a:cubicBezTo>
                  <a:cubicBezTo>
                    <a:pt x="52455" y="70491"/>
                    <a:pt x="53174" y="71871"/>
                    <a:pt x="53878" y="73279"/>
                  </a:cubicBezTo>
                  <a:cubicBezTo>
                    <a:pt x="53461" y="73623"/>
                    <a:pt x="53145" y="74069"/>
                    <a:pt x="52944" y="74557"/>
                  </a:cubicBezTo>
                  <a:cubicBezTo>
                    <a:pt x="52297" y="76066"/>
                    <a:pt x="52901" y="77804"/>
                    <a:pt x="54338" y="78594"/>
                  </a:cubicBezTo>
                  <a:cubicBezTo>
                    <a:pt x="54864" y="78878"/>
                    <a:pt x="55438" y="79016"/>
                    <a:pt x="56006" y="79016"/>
                  </a:cubicBezTo>
                  <a:cubicBezTo>
                    <a:pt x="56880" y="79016"/>
                    <a:pt x="57742" y="78690"/>
                    <a:pt x="58403" y="78063"/>
                  </a:cubicBezTo>
                  <a:cubicBezTo>
                    <a:pt x="59395" y="77100"/>
                    <a:pt x="59668" y="75664"/>
                    <a:pt x="59366" y="74370"/>
                  </a:cubicBezTo>
                  <a:cubicBezTo>
                    <a:pt x="59165" y="73681"/>
                    <a:pt x="58734" y="73106"/>
                    <a:pt x="58130" y="72747"/>
                  </a:cubicBezTo>
                  <a:cubicBezTo>
                    <a:pt x="57694" y="72504"/>
                    <a:pt x="57206" y="72374"/>
                    <a:pt x="56710" y="72374"/>
                  </a:cubicBezTo>
                  <a:cubicBezTo>
                    <a:pt x="56619" y="72374"/>
                    <a:pt x="56527" y="72379"/>
                    <a:pt x="56435" y="72388"/>
                  </a:cubicBezTo>
                  <a:cubicBezTo>
                    <a:pt x="55659" y="70836"/>
                    <a:pt x="54869" y="69299"/>
                    <a:pt x="54036" y="67776"/>
                  </a:cubicBezTo>
                  <a:cubicBezTo>
                    <a:pt x="55975" y="66411"/>
                    <a:pt x="57656" y="64744"/>
                    <a:pt x="59036" y="62819"/>
                  </a:cubicBezTo>
                  <a:cubicBezTo>
                    <a:pt x="59682" y="61943"/>
                    <a:pt x="60228" y="60995"/>
                    <a:pt x="60659" y="60003"/>
                  </a:cubicBezTo>
                  <a:cubicBezTo>
                    <a:pt x="63791" y="61383"/>
                    <a:pt x="66981" y="62647"/>
                    <a:pt x="70213" y="63796"/>
                  </a:cubicBezTo>
                  <a:cubicBezTo>
                    <a:pt x="70156" y="65190"/>
                    <a:pt x="70673" y="66612"/>
                    <a:pt x="71751" y="67517"/>
                  </a:cubicBezTo>
                  <a:cubicBezTo>
                    <a:pt x="72674" y="68264"/>
                    <a:pt x="73807" y="68647"/>
                    <a:pt x="74947" y="68647"/>
                  </a:cubicBezTo>
                  <a:cubicBezTo>
                    <a:pt x="75846" y="68647"/>
                    <a:pt x="76750" y="68408"/>
                    <a:pt x="77555" y="67920"/>
                  </a:cubicBezTo>
                  <a:cubicBezTo>
                    <a:pt x="79696" y="66655"/>
                    <a:pt x="80227" y="63897"/>
                    <a:pt x="78920" y="61842"/>
                  </a:cubicBezTo>
                  <a:cubicBezTo>
                    <a:pt x="78604" y="61339"/>
                    <a:pt x="78144" y="60952"/>
                    <a:pt x="77598" y="60722"/>
                  </a:cubicBezTo>
                  <a:cubicBezTo>
                    <a:pt x="77253" y="60176"/>
                    <a:pt x="76707" y="59788"/>
                    <a:pt x="76090" y="59615"/>
                  </a:cubicBezTo>
                  <a:cubicBezTo>
                    <a:pt x="75676" y="59503"/>
                    <a:pt x="75245" y="59448"/>
                    <a:pt x="74813" y="59448"/>
                  </a:cubicBezTo>
                  <a:cubicBezTo>
                    <a:pt x="73368" y="59448"/>
                    <a:pt x="71909" y="60067"/>
                    <a:pt x="71047" y="61239"/>
                  </a:cubicBezTo>
                  <a:cubicBezTo>
                    <a:pt x="67843" y="60104"/>
                    <a:pt x="64668" y="58854"/>
                    <a:pt x="61550" y="57460"/>
                  </a:cubicBezTo>
                  <a:cubicBezTo>
                    <a:pt x="62024" y="55722"/>
                    <a:pt x="62326" y="53940"/>
                    <a:pt x="62469" y="52144"/>
                  </a:cubicBezTo>
                  <a:cubicBezTo>
                    <a:pt x="62541" y="51268"/>
                    <a:pt x="62570" y="50392"/>
                    <a:pt x="62541" y="49515"/>
                  </a:cubicBezTo>
                  <a:lnTo>
                    <a:pt x="66808" y="49113"/>
                  </a:lnTo>
                  <a:cubicBezTo>
                    <a:pt x="67453" y="50422"/>
                    <a:pt x="68762" y="51167"/>
                    <a:pt x="70106" y="51167"/>
                  </a:cubicBezTo>
                  <a:cubicBezTo>
                    <a:pt x="70798" y="51167"/>
                    <a:pt x="71499" y="50970"/>
                    <a:pt x="72124" y="50550"/>
                  </a:cubicBezTo>
                  <a:cubicBezTo>
                    <a:pt x="72713" y="50147"/>
                    <a:pt x="73187" y="49601"/>
                    <a:pt x="73518" y="48969"/>
                  </a:cubicBezTo>
                  <a:cubicBezTo>
                    <a:pt x="74265" y="47920"/>
                    <a:pt x="74337" y="46354"/>
                    <a:pt x="73302" y="45421"/>
                  </a:cubicBezTo>
                  <a:cubicBezTo>
                    <a:pt x="72383" y="44603"/>
                    <a:pt x="71265" y="44010"/>
                    <a:pt x="70057" y="44010"/>
                  </a:cubicBezTo>
                  <a:cubicBezTo>
                    <a:pt x="69737" y="44010"/>
                    <a:pt x="69410" y="44051"/>
                    <a:pt x="69078" y="44142"/>
                  </a:cubicBezTo>
                  <a:cubicBezTo>
                    <a:pt x="67943" y="44472"/>
                    <a:pt x="67024" y="45320"/>
                    <a:pt x="66622" y="46441"/>
                  </a:cubicBezTo>
                  <a:lnTo>
                    <a:pt x="62369" y="46843"/>
                  </a:lnTo>
                  <a:cubicBezTo>
                    <a:pt x="62211" y="45392"/>
                    <a:pt x="61967" y="43955"/>
                    <a:pt x="61694" y="42561"/>
                  </a:cubicBezTo>
                  <a:cubicBezTo>
                    <a:pt x="61406" y="41067"/>
                    <a:pt x="60946" y="39602"/>
                    <a:pt x="60357" y="38194"/>
                  </a:cubicBezTo>
                  <a:lnTo>
                    <a:pt x="72354" y="32806"/>
                  </a:lnTo>
                  <a:cubicBezTo>
                    <a:pt x="73128" y="33700"/>
                    <a:pt x="74266" y="34263"/>
                    <a:pt x="75435" y="34263"/>
                  </a:cubicBezTo>
                  <a:cubicBezTo>
                    <a:pt x="75807" y="34263"/>
                    <a:pt x="76182" y="34206"/>
                    <a:pt x="76549" y="34085"/>
                  </a:cubicBezTo>
                  <a:cubicBezTo>
                    <a:pt x="76865" y="33984"/>
                    <a:pt x="77167" y="33841"/>
                    <a:pt x="77454" y="33668"/>
                  </a:cubicBezTo>
                  <a:cubicBezTo>
                    <a:pt x="78920" y="33467"/>
                    <a:pt x="80112" y="32231"/>
                    <a:pt x="80328" y="30680"/>
                  </a:cubicBezTo>
                  <a:cubicBezTo>
                    <a:pt x="80472" y="29559"/>
                    <a:pt x="80242" y="28424"/>
                    <a:pt x="79667" y="27476"/>
                  </a:cubicBezTo>
                  <a:cubicBezTo>
                    <a:pt x="79595" y="27232"/>
                    <a:pt x="79495" y="27002"/>
                    <a:pt x="79351" y="26801"/>
                  </a:cubicBezTo>
                  <a:cubicBezTo>
                    <a:pt x="78650" y="25755"/>
                    <a:pt x="77510" y="25076"/>
                    <a:pt x="76324" y="25076"/>
                  </a:cubicBezTo>
                  <a:cubicBezTo>
                    <a:pt x="76222" y="25076"/>
                    <a:pt x="76120" y="25081"/>
                    <a:pt x="76018" y="25091"/>
                  </a:cubicBezTo>
                  <a:cubicBezTo>
                    <a:pt x="75856" y="25075"/>
                    <a:pt x="75692" y="25067"/>
                    <a:pt x="75528" y="25067"/>
                  </a:cubicBezTo>
                  <a:cubicBezTo>
                    <a:pt x="75255" y="25067"/>
                    <a:pt x="74980" y="25089"/>
                    <a:pt x="74710" y="25134"/>
                  </a:cubicBezTo>
                  <a:cubicBezTo>
                    <a:pt x="72282" y="25536"/>
                    <a:pt x="71018" y="28065"/>
                    <a:pt x="71291" y="30349"/>
                  </a:cubicBezTo>
                  <a:lnTo>
                    <a:pt x="59165" y="35794"/>
                  </a:lnTo>
                  <a:cubicBezTo>
                    <a:pt x="58518" y="34674"/>
                    <a:pt x="57786" y="33596"/>
                    <a:pt x="56952" y="32591"/>
                  </a:cubicBezTo>
                  <a:cubicBezTo>
                    <a:pt x="55803" y="31211"/>
                    <a:pt x="54409" y="30019"/>
                    <a:pt x="52858" y="29099"/>
                  </a:cubicBezTo>
                  <a:cubicBezTo>
                    <a:pt x="53748" y="27189"/>
                    <a:pt x="54582" y="25263"/>
                    <a:pt x="55343" y="23309"/>
                  </a:cubicBezTo>
                  <a:cubicBezTo>
                    <a:pt x="56766" y="23266"/>
                    <a:pt x="58044" y="22390"/>
                    <a:pt x="58605" y="21082"/>
                  </a:cubicBezTo>
                  <a:cubicBezTo>
                    <a:pt x="59194" y="19617"/>
                    <a:pt x="58849" y="17936"/>
                    <a:pt x="57728" y="16830"/>
                  </a:cubicBezTo>
                  <a:cubicBezTo>
                    <a:pt x="57195" y="16100"/>
                    <a:pt x="56363" y="15705"/>
                    <a:pt x="55510" y="15705"/>
                  </a:cubicBezTo>
                  <a:cubicBezTo>
                    <a:pt x="55054" y="15705"/>
                    <a:pt x="54591" y="15818"/>
                    <a:pt x="54165" y="16054"/>
                  </a:cubicBezTo>
                  <a:cubicBezTo>
                    <a:pt x="52786" y="16772"/>
                    <a:pt x="51852" y="18051"/>
                    <a:pt x="51737" y="19646"/>
                  </a:cubicBezTo>
                  <a:cubicBezTo>
                    <a:pt x="51680" y="20666"/>
                    <a:pt x="52082" y="21672"/>
                    <a:pt x="52843" y="22361"/>
                  </a:cubicBezTo>
                  <a:cubicBezTo>
                    <a:pt x="52111" y="24215"/>
                    <a:pt x="51306" y="26068"/>
                    <a:pt x="50458" y="27878"/>
                  </a:cubicBezTo>
                  <a:cubicBezTo>
                    <a:pt x="49625" y="27533"/>
                    <a:pt x="48749" y="27246"/>
                    <a:pt x="47858" y="27045"/>
                  </a:cubicBezTo>
                  <a:cubicBezTo>
                    <a:pt x="46795" y="26786"/>
                    <a:pt x="45717" y="26614"/>
                    <a:pt x="44640" y="26528"/>
                  </a:cubicBezTo>
                  <a:cubicBezTo>
                    <a:pt x="42985" y="26181"/>
                    <a:pt x="41319" y="26007"/>
                    <a:pt x="39640" y="26007"/>
                  </a:cubicBezTo>
                  <a:cubicBezTo>
                    <a:pt x="39510" y="26007"/>
                    <a:pt x="39381" y="26008"/>
                    <a:pt x="39252" y="26010"/>
                  </a:cubicBezTo>
                  <a:cubicBezTo>
                    <a:pt x="39123" y="20422"/>
                    <a:pt x="39008" y="14847"/>
                    <a:pt x="38907" y="9273"/>
                  </a:cubicBezTo>
                  <a:cubicBezTo>
                    <a:pt x="39036" y="9201"/>
                    <a:pt x="39180" y="9129"/>
                    <a:pt x="39309" y="9043"/>
                  </a:cubicBezTo>
                  <a:cubicBezTo>
                    <a:pt x="40847" y="8942"/>
                    <a:pt x="42140" y="7836"/>
                    <a:pt x="42485" y="6327"/>
                  </a:cubicBezTo>
                  <a:cubicBezTo>
                    <a:pt x="42758" y="4977"/>
                    <a:pt x="42470" y="3569"/>
                    <a:pt x="41680" y="2434"/>
                  </a:cubicBezTo>
                  <a:cubicBezTo>
                    <a:pt x="41623" y="2218"/>
                    <a:pt x="41522" y="2003"/>
                    <a:pt x="41378" y="1816"/>
                  </a:cubicBezTo>
                  <a:cubicBezTo>
                    <a:pt x="40775" y="1040"/>
                    <a:pt x="40157" y="394"/>
                    <a:pt x="39166" y="164"/>
                  </a:cubicBezTo>
                  <a:cubicBezTo>
                    <a:pt x="38853" y="92"/>
                    <a:pt x="38550" y="60"/>
                    <a:pt x="38240" y="60"/>
                  </a:cubicBezTo>
                  <a:cubicBezTo>
                    <a:pt x="38180" y="60"/>
                    <a:pt x="38120" y="61"/>
                    <a:pt x="38059" y="63"/>
                  </a:cubicBezTo>
                  <a:cubicBezTo>
                    <a:pt x="37796" y="19"/>
                    <a:pt x="37533" y="1"/>
                    <a:pt x="372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3" name="Google Shape;2063;p185"/>
            <p:cNvSpPr/>
            <p:nvPr/>
          </p:nvSpPr>
          <p:spPr>
            <a:xfrm>
              <a:off x="4431375" y="3544825"/>
              <a:ext cx="229550" cy="177825"/>
            </a:xfrm>
            <a:custGeom>
              <a:rect b="b" l="l" r="r" t="t"/>
              <a:pathLst>
                <a:path extrusionOk="0" h="7113" w="9182">
                  <a:moveTo>
                    <a:pt x="4584" y="1"/>
                  </a:moveTo>
                  <a:cubicBezTo>
                    <a:pt x="0" y="1"/>
                    <a:pt x="0" y="7112"/>
                    <a:pt x="4584" y="7112"/>
                  </a:cubicBezTo>
                  <a:cubicBezTo>
                    <a:pt x="9181" y="7112"/>
                    <a:pt x="9181" y="1"/>
                    <a:pt x="458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185"/>
            <p:cNvSpPr/>
            <p:nvPr/>
          </p:nvSpPr>
          <p:spPr>
            <a:xfrm>
              <a:off x="4469450" y="3582175"/>
              <a:ext cx="132550" cy="103125"/>
            </a:xfrm>
            <a:custGeom>
              <a:rect b="b" l="l" r="r" t="t"/>
              <a:pathLst>
                <a:path extrusionOk="0" h="4125" w="5302">
                  <a:moveTo>
                    <a:pt x="2644" y="1"/>
                  </a:moveTo>
                  <a:cubicBezTo>
                    <a:pt x="0" y="1"/>
                    <a:pt x="0" y="4124"/>
                    <a:pt x="2644" y="4124"/>
                  </a:cubicBezTo>
                  <a:cubicBezTo>
                    <a:pt x="5302" y="4124"/>
                    <a:pt x="5302" y="1"/>
                    <a:pt x="26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5" name="Google Shape;2065;p185"/>
            <p:cNvSpPr/>
            <p:nvPr/>
          </p:nvSpPr>
          <p:spPr>
            <a:xfrm>
              <a:off x="4760750" y="3522200"/>
              <a:ext cx="231325" cy="179625"/>
            </a:xfrm>
            <a:custGeom>
              <a:rect b="b" l="l" r="r" t="t"/>
              <a:pathLst>
                <a:path extrusionOk="0" h="7185" w="9253">
                  <a:moveTo>
                    <a:pt x="4627" y="0"/>
                  </a:moveTo>
                  <a:cubicBezTo>
                    <a:pt x="0" y="0"/>
                    <a:pt x="0" y="7184"/>
                    <a:pt x="4627" y="7184"/>
                  </a:cubicBezTo>
                  <a:cubicBezTo>
                    <a:pt x="9253" y="7184"/>
                    <a:pt x="9253" y="0"/>
                    <a:pt x="462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6" name="Google Shape;2066;p185"/>
            <p:cNvSpPr/>
            <p:nvPr/>
          </p:nvSpPr>
          <p:spPr>
            <a:xfrm>
              <a:off x="4809600" y="3559925"/>
              <a:ext cx="133625" cy="103825"/>
            </a:xfrm>
            <a:custGeom>
              <a:rect b="b" l="l" r="r" t="t"/>
              <a:pathLst>
                <a:path extrusionOk="0" h="4153" w="5345">
                  <a:moveTo>
                    <a:pt x="2673" y="0"/>
                  </a:moveTo>
                  <a:cubicBezTo>
                    <a:pt x="0" y="0"/>
                    <a:pt x="0" y="4152"/>
                    <a:pt x="2673" y="4152"/>
                  </a:cubicBezTo>
                  <a:cubicBezTo>
                    <a:pt x="5345" y="4152"/>
                    <a:pt x="5345" y="0"/>
                    <a:pt x="267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185"/>
            <p:cNvSpPr/>
            <p:nvPr/>
          </p:nvSpPr>
          <p:spPr>
            <a:xfrm>
              <a:off x="4584550" y="3926750"/>
              <a:ext cx="235575" cy="108150"/>
            </a:xfrm>
            <a:custGeom>
              <a:rect b="b" l="l" r="r" t="t"/>
              <a:pathLst>
                <a:path extrusionOk="0" h="4326" w="9423">
                  <a:moveTo>
                    <a:pt x="791" y="0"/>
                  </a:moveTo>
                  <a:cubicBezTo>
                    <a:pt x="390" y="0"/>
                    <a:pt x="1" y="354"/>
                    <a:pt x="123" y="844"/>
                  </a:cubicBezTo>
                  <a:cubicBezTo>
                    <a:pt x="611" y="3140"/>
                    <a:pt x="2661" y="4325"/>
                    <a:pt x="4727" y="4325"/>
                  </a:cubicBezTo>
                  <a:cubicBezTo>
                    <a:pt x="6437" y="4325"/>
                    <a:pt x="8158" y="3514"/>
                    <a:pt x="9017" y="1849"/>
                  </a:cubicBezTo>
                  <a:cubicBezTo>
                    <a:pt x="9423" y="1048"/>
                    <a:pt x="8716" y="104"/>
                    <a:pt x="7979" y="104"/>
                  </a:cubicBezTo>
                  <a:cubicBezTo>
                    <a:pt x="7724" y="104"/>
                    <a:pt x="7467" y="216"/>
                    <a:pt x="7249" y="484"/>
                  </a:cubicBezTo>
                  <a:cubicBezTo>
                    <a:pt x="6370" y="1555"/>
                    <a:pt x="5329" y="2108"/>
                    <a:pt x="4301" y="2108"/>
                  </a:cubicBezTo>
                  <a:cubicBezTo>
                    <a:pt x="3245" y="2108"/>
                    <a:pt x="2203" y="1527"/>
                    <a:pt x="1359" y="326"/>
                  </a:cubicBezTo>
                  <a:cubicBezTo>
                    <a:pt x="1215" y="98"/>
                    <a:pt x="1001" y="0"/>
                    <a:pt x="7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8" name="Google Shape;2068;p185"/>
          <p:cNvGrpSpPr/>
          <p:nvPr/>
        </p:nvGrpSpPr>
        <p:grpSpPr>
          <a:xfrm>
            <a:off x="696220" y="3689488"/>
            <a:ext cx="1293548" cy="1278569"/>
            <a:chOff x="6152200" y="1762750"/>
            <a:chExt cx="2047725" cy="2056900"/>
          </a:xfrm>
        </p:grpSpPr>
        <p:sp>
          <p:nvSpPr>
            <p:cNvPr id="2069" name="Google Shape;2069;p185"/>
            <p:cNvSpPr/>
            <p:nvPr/>
          </p:nvSpPr>
          <p:spPr>
            <a:xfrm>
              <a:off x="6152200" y="1762750"/>
              <a:ext cx="2047725" cy="2056900"/>
            </a:xfrm>
            <a:custGeom>
              <a:rect b="b" l="l" r="r" t="t"/>
              <a:pathLst>
                <a:path extrusionOk="0" h="82276" w="81909">
                  <a:moveTo>
                    <a:pt x="38408" y="1"/>
                  </a:moveTo>
                  <a:cubicBezTo>
                    <a:pt x="35261" y="1"/>
                    <a:pt x="32118" y="290"/>
                    <a:pt x="29023" y="870"/>
                  </a:cubicBezTo>
                  <a:cubicBezTo>
                    <a:pt x="27586" y="1128"/>
                    <a:pt x="26781" y="2867"/>
                    <a:pt x="27141" y="4189"/>
                  </a:cubicBezTo>
                  <a:cubicBezTo>
                    <a:pt x="27498" y="5468"/>
                    <a:pt x="28624" y="6126"/>
                    <a:pt x="29842" y="6126"/>
                  </a:cubicBezTo>
                  <a:cubicBezTo>
                    <a:pt x="30047" y="6126"/>
                    <a:pt x="30253" y="6108"/>
                    <a:pt x="30459" y="6071"/>
                  </a:cubicBezTo>
                  <a:cubicBezTo>
                    <a:pt x="31135" y="5941"/>
                    <a:pt x="31810" y="5841"/>
                    <a:pt x="32500" y="5755"/>
                  </a:cubicBezTo>
                  <a:cubicBezTo>
                    <a:pt x="32744" y="9289"/>
                    <a:pt x="32816" y="12823"/>
                    <a:pt x="32715" y="16372"/>
                  </a:cubicBezTo>
                  <a:cubicBezTo>
                    <a:pt x="32399" y="16530"/>
                    <a:pt x="32097" y="16703"/>
                    <a:pt x="31796" y="16875"/>
                  </a:cubicBezTo>
                  <a:lnTo>
                    <a:pt x="31451" y="17076"/>
                  </a:lnTo>
                  <a:cubicBezTo>
                    <a:pt x="30948" y="17234"/>
                    <a:pt x="30459" y="17406"/>
                    <a:pt x="29985" y="17593"/>
                  </a:cubicBezTo>
                  <a:cubicBezTo>
                    <a:pt x="27859" y="18427"/>
                    <a:pt x="25833" y="19490"/>
                    <a:pt x="23951" y="20768"/>
                  </a:cubicBezTo>
                  <a:cubicBezTo>
                    <a:pt x="21839" y="18484"/>
                    <a:pt x="19856" y="16070"/>
                    <a:pt x="18017" y="13556"/>
                  </a:cubicBezTo>
                  <a:cubicBezTo>
                    <a:pt x="19253" y="13024"/>
                    <a:pt x="20029" y="11717"/>
                    <a:pt x="19655" y="10338"/>
                  </a:cubicBezTo>
                  <a:cubicBezTo>
                    <a:pt x="19345" y="9229"/>
                    <a:pt x="18214" y="8338"/>
                    <a:pt x="17050" y="8338"/>
                  </a:cubicBezTo>
                  <a:cubicBezTo>
                    <a:pt x="16811" y="8338"/>
                    <a:pt x="16571" y="8375"/>
                    <a:pt x="16336" y="8456"/>
                  </a:cubicBezTo>
                  <a:cubicBezTo>
                    <a:pt x="13894" y="9275"/>
                    <a:pt x="11667" y="10611"/>
                    <a:pt x="9785" y="12364"/>
                  </a:cubicBezTo>
                  <a:cubicBezTo>
                    <a:pt x="8707" y="13355"/>
                    <a:pt x="8779" y="15165"/>
                    <a:pt x="9785" y="16171"/>
                  </a:cubicBezTo>
                  <a:cubicBezTo>
                    <a:pt x="10314" y="16684"/>
                    <a:pt x="11002" y="16944"/>
                    <a:pt x="11691" y="16944"/>
                  </a:cubicBezTo>
                  <a:cubicBezTo>
                    <a:pt x="12293" y="16944"/>
                    <a:pt x="12895" y="16746"/>
                    <a:pt x="13391" y="16343"/>
                  </a:cubicBezTo>
                  <a:cubicBezTo>
                    <a:pt x="15388" y="19087"/>
                    <a:pt x="17529" y="21731"/>
                    <a:pt x="19828" y="24245"/>
                  </a:cubicBezTo>
                  <a:cubicBezTo>
                    <a:pt x="17155" y="27076"/>
                    <a:pt x="15187" y="30481"/>
                    <a:pt x="14081" y="34216"/>
                  </a:cubicBezTo>
                  <a:lnTo>
                    <a:pt x="7012" y="33139"/>
                  </a:lnTo>
                  <a:cubicBezTo>
                    <a:pt x="7472" y="31960"/>
                    <a:pt x="6926" y="30495"/>
                    <a:pt x="5834" y="29863"/>
                  </a:cubicBezTo>
                  <a:cubicBezTo>
                    <a:pt x="5411" y="29616"/>
                    <a:pt x="4959" y="29502"/>
                    <a:pt x="4514" y="29502"/>
                  </a:cubicBezTo>
                  <a:cubicBezTo>
                    <a:pt x="3586" y="29502"/>
                    <a:pt x="2690" y="30000"/>
                    <a:pt x="2156" y="30825"/>
                  </a:cubicBezTo>
                  <a:cubicBezTo>
                    <a:pt x="461" y="33440"/>
                    <a:pt x="1" y="36601"/>
                    <a:pt x="691" y="39618"/>
                  </a:cubicBezTo>
                  <a:cubicBezTo>
                    <a:pt x="956" y="40811"/>
                    <a:pt x="2150" y="41589"/>
                    <a:pt x="3325" y="41589"/>
                  </a:cubicBezTo>
                  <a:cubicBezTo>
                    <a:pt x="3552" y="41589"/>
                    <a:pt x="3777" y="41561"/>
                    <a:pt x="3995" y="41500"/>
                  </a:cubicBezTo>
                  <a:cubicBezTo>
                    <a:pt x="5389" y="41112"/>
                    <a:pt x="6136" y="39748"/>
                    <a:pt x="5920" y="38383"/>
                  </a:cubicBezTo>
                  <a:lnTo>
                    <a:pt x="5920" y="38383"/>
                  </a:lnTo>
                  <a:lnTo>
                    <a:pt x="13104" y="39475"/>
                  </a:lnTo>
                  <a:cubicBezTo>
                    <a:pt x="13018" y="40236"/>
                    <a:pt x="12960" y="40997"/>
                    <a:pt x="12946" y="41759"/>
                  </a:cubicBezTo>
                  <a:cubicBezTo>
                    <a:pt x="12931" y="43497"/>
                    <a:pt x="13176" y="45250"/>
                    <a:pt x="13463" y="46960"/>
                  </a:cubicBezTo>
                  <a:cubicBezTo>
                    <a:pt x="13707" y="48411"/>
                    <a:pt x="14095" y="49819"/>
                    <a:pt x="14627" y="51184"/>
                  </a:cubicBezTo>
                  <a:cubicBezTo>
                    <a:pt x="11998" y="52419"/>
                    <a:pt x="9354" y="53540"/>
                    <a:pt x="6624" y="54560"/>
                  </a:cubicBezTo>
                  <a:cubicBezTo>
                    <a:pt x="6495" y="54330"/>
                    <a:pt x="6380" y="54086"/>
                    <a:pt x="6265" y="53856"/>
                  </a:cubicBezTo>
                  <a:cubicBezTo>
                    <a:pt x="6179" y="53669"/>
                    <a:pt x="6078" y="53497"/>
                    <a:pt x="6006" y="53310"/>
                  </a:cubicBezTo>
                  <a:cubicBezTo>
                    <a:pt x="5925" y="53120"/>
                    <a:pt x="5884" y="53027"/>
                    <a:pt x="5882" y="53027"/>
                  </a:cubicBezTo>
                  <a:lnTo>
                    <a:pt x="5882" y="53027"/>
                  </a:lnTo>
                  <a:cubicBezTo>
                    <a:pt x="5881" y="53027"/>
                    <a:pt x="5887" y="53042"/>
                    <a:pt x="5898" y="53070"/>
                  </a:cubicBezTo>
                  <a:lnTo>
                    <a:pt x="5898" y="53070"/>
                  </a:lnTo>
                  <a:cubicBezTo>
                    <a:pt x="5433" y="51965"/>
                    <a:pt x="4492" y="51142"/>
                    <a:pt x="3318" y="51142"/>
                  </a:cubicBezTo>
                  <a:cubicBezTo>
                    <a:pt x="3087" y="51142"/>
                    <a:pt x="2848" y="51174"/>
                    <a:pt x="2601" y="51241"/>
                  </a:cubicBezTo>
                  <a:cubicBezTo>
                    <a:pt x="1337" y="51600"/>
                    <a:pt x="173" y="53195"/>
                    <a:pt x="719" y="54560"/>
                  </a:cubicBezTo>
                  <a:cubicBezTo>
                    <a:pt x="2027" y="57721"/>
                    <a:pt x="3808" y="60551"/>
                    <a:pt x="6222" y="62994"/>
                  </a:cubicBezTo>
                  <a:cubicBezTo>
                    <a:pt x="6746" y="63518"/>
                    <a:pt x="7436" y="63780"/>
                    <a:pt x="8126" y="63780"/>
                  </a:cubicBezTo>
                  <a:cubicBezTo>
                    <a:pt x="8815" y="63780"/>
                    <a:pt x="9505" y="63518"/>
                    <a:pt x="10029" y="62994"/>
                  </a:cubicBezTo>
                  <a:cubicBezTo>
                    <a:pt x="11092" y="61945"/>
                    <a:pt x="11092" y="60235"/>
                    <a:pt x="10029" y="59186"/>
                  </a:cubicBezTo>
                  <a:lnTo>
                    <a:pt x="9900" y="59057"/>
                  </a:lnTo>
                  <a:cubicBezTo>
                    <a:pt x="12328" y="58109"/>
                    <a:pt x="14713" y="57089"/>
                    <a:pt x="17055" y="55983"/>
                  </a:cubicBezTo>
                  <a:cubicBezTo>
                    <a:pt x="19109" y="59172"/>
                    <a:pt x="21825" y="61902"/>
                    <a:pt x="25000" y="63956"/>
                  </a:cubicBezTo>
                  <a:cubicBezTo>
                    <a:pt x="24813" y="64775"/>
                    <a:pt x="24540" y="65580"/>
                    <a:pt x="24181" y="66341"/>
                  </a:cubicBezTo>
                  <a:cubicBezTo>
                    <a:pt x="23477" y="67879"/>
                    <a:pt x="22687" y="69373"/>
                    <a:pt x="21911" y="70867"/>
                  </a:cubicBezTo>
                  <a:cubicBezTo>
                    <a:pt x="21563" y="70718"/>
                    <a:pt x="21194" y="70644"/>
                    <a:pt x="20827" y="70644"/>
                  </a:cubicBezTo>
                  <a:cubicBezTo>
                    <a:pt x="20136" y="70644"/>
                    <a:pt x="19453" y="70906"/>
                    <a:pt x="18937" y="71413"/>
                  </a:cubicBezTo>
                  <a:cubicBezTo>
                    <a:pt x="17917" y="72419"/>
                    <a:pt x="17888" y="74200"/>
                    <a:pt x="18937" y="75220"/>
                  </a:cubicBezTo>
                  <a:cubicBezTo>
                    <a:pt x="20819" y="77059"/>
                    <a:pt x="23161" y="78338"/>
                    <a:pt x="25718" y="78956"/>
                  </a:cubicBezTo>
                  <a:cubicBezTo>
                    <a:pt x="25929" y="79004"/>
                    <a:pt x="26145" y="79027"/>
                    <a:pt x="26360" y="79027"/>
                  </a:cubicBezTo>
                  <a:cubicBezTo>
                    <a:pt x="27559" y="79027"/>
                    <a:pt x="28757" y="78303"/>
                    <a:pt x="29037" y="77074"/>
                  </a:cubicBezTo>
                  <a:cubicBezTo>
                    <a:pt x="29353" y="75694"/>
                    <a:pt x="28620" y="74100"/>
                    <a:pt x="27155" y="73755"/>
                  </a:cubicBezTo>
                  <a:cubicBezTo>
                    <a:pt x="26954" y="73712"/>
                    <a:pt x="26753" y="73654"/>
                    <a:pt x="26552" y="73597"/>
                  </a:cubicBezTo>
                  <a:cubicBezTo>
                    <a:pt x="27758" y="71284"/>
                    <a:pt x="29123" y="68899"/>
                    <a:pt x="29928" y="66384"/>
                  </a:cubicBezTo>
                  <a:cubicBezTo>
                    <a:pt x="30603" y="66657"/>
                    <a:pt x="31307" y="66902"/>
                    <a:pt x="32011" y="67117"/>
                  </a:cubicBezTo>
                  <a:cubicBezTo>
                    <a:pt x="33692" y="67606"/>
                    <a:pt x="35459" y="67821"/>
                    <a:pt x="37198" y="68008"/>
                  </a:cubicBezTo>
                  <a:cubicBezTo>
                    <a:pt x="38078" y="68095"/>
                    <a:pt x="38962" y="68139"/>
                    <a:pt x="39845" y="68139"/>
                  </a:cubicBezTo>
                  <a:cubicBezTo>
                    <a:pt x="41009" y="68139"/>
                    <a:pt x="42173" y="68062"/>
                    <a:pt x="43333" y="67907"/>
                  </a:cubicBezTo>
                  <a:cubicBezTo>
                    <a:pt x="45200" y="70565"/>
                    <a:pt x="46608" y="73539"/>
                    <a:pt x="47470" y="76686"/>
                  </a:cubicBezTo>
                  <a:lnTo>
                    <a:pt x="46436" y="76987"/>
                  </a:lnTo>
                  <a:cubicBezTo>
                    <a:pt x="45028" y="77404"/>
                    <a:pt x="44195" y="78869"/>
                    <a:pt x="44554" y="80292"/>
                  </a:cubicBezTo>
                  <a:cubicBezTo>
                    <a:pt x="44877" y="81454"/>
                    <a:pt x="45999" y="82276"/>
                    <a:pt x="47171" y="82276"/>
                  </a:cubicBezTo>
                  <a:cubicBezTo>
                    <a:pt x="47405" y="82276"/>
                    <a:pt x="47641" y="82243"/>
                    <a:pt x="47873" y="82174"/>
                  </a:cubicBezTo>
                  <a:lnTo>
                    <a:pt x="55674" y="79890"/>
                  </a:lnTo>
                  <a:cubicBezTo>
                    <a:pt x="57082" y="79473"/>
                    <a:pt x="57915" y="78007"/>
                    <a:pt x="57556" y="76585"/>
                  </a:cubicBezTo>
                  <a:cubicBezTo>
                    <a:pt x="57233" y="75423"/>
                    <a:pt x="56120" y="74601"/>
                    <a:pt x="54944" y="74601"/>
                  </a:cubicBezTo>
                  <a:cubicBezTo>
                    <a:pt x="54709" y="74601"/>
                    <a:pt x="54471" y="74634"/>
                    <a:pt x="54237" y="74703"/>
                  </a:cubicBezTo>
                  <a:lnTo>
                    <a:pt x="52643" y="75163"/>
                  </a:lnTo>
                  <a:cubicBezTo>
                    <a:pt x="51824" y="72217"/>
                    <a:pt x="50602" y="69401"/>
                    <a:pt x="49008" y="66787"/>
                  </a:cubicBezTo>
                  <a:cubicBezTo>
                    <a:pt x="50947" y="66169"/>
                    <a:pt x="52844" y="65451"/>
                    <a:pt x="54683" y="64617"/>
                  </a:cubicBezTo>
                  <a:cubicBezTo>
                    <a:pt x="57269" y="63497"/>
                    <a:pt x="59654" y="61945"/>
                    <a:pt x="61723" y="60034"/>
                  </a:cubicBezTo>
                  <a:cubicBezTo>
                    <a:pt x="62901" y="58928"/>
                    <a:pt x="63892" y="57663"/>
                    <a:pt x="64682" y="56255"/>
                  </a:cubicBezTo>
                  <a:cubicBezTo>
                    <a:pt x="67599" y="57204"/>
                    <a:pt x="70501" y="58238"/>
                    <a:pt x="73374" y="59359"/>
                  </a:cubicBezTo>
                  <a:cubicBezTo>
                    <a:pt x="73044" y="59833"/>
                    <a:pt x="72699" y="60307"/>
                    <a:pt x="72455" y="60623"/>
                  </a:cubicBezTo>
                  <a:cubicBezTo>
                    <a:pt x="71535" y="61758"/>
                    <a:pt x="71334" y="63324"/>
                    <a:pt x="72455" y="64430"/>
                  </a:cubicBezTo>
                  <a:cubicBezTo>
                    <a:pt x="72944" y="64927"/>
                    <a:pt x="73713" y="65219"/>
                    <a:pt x="74467" y="65219"/>
                  </a:cubicBezTo>
                  <a:cubicBezTo>
                    <a:pt x="75152" y="65219"/>
                    <a:pt x="75824" y="64978"/>
                    <a:pt x="76262" y="64430"/>
                  </a:cubicBezTo>
                  <a:cubicBezTo>
                    <a:pt x="78561" y="61586"/>
                    <a:pt x="80343" y="58353"/>
                    <a:pt x="81492" y="54876"/>
                  </a:cubicBezTo>
                  <a:cubicBezTo>
                    <a:pt x="81909" y="53554"/>
                    <a:pt x="80960" y="51888"/>
                    <a:pt x="79581" y="51572"/>
                  </a:cubicBezTo>
                  <a:cubicBezTo>
                    <a:pt x="79358" y="51515"/>
                    <a:pt x="79133" y="51488"/>
                    <a:pt x="78912" y="51488"/>
                  </a:cubicBezTo>
                  <a:cubicBezTo>
                    <a:pt x="77724" y="51488"/>
                    <a:pt x="76628" y="52267"/>
                    <a:pt x="76277" y="53454"/>
                  </a:cubicBezTo>
                  <a:cubicBezTo>
                    <a:pt x="76133" y="53871"/>
                    <a:pt x="76004" y="54244"/>
                    <a:pt x="75874" y="54603"/>
                  </a:cubicBezTo>
                  <a:cubicBezTo>
                    <a:pt x="72814" y="53382"/>
                    <a:pt x="69711" y="52261"/>
                    <a:pt x="66579" y="51241"/>
                  </a:cubicBezTo>
                  <a:cubicBezTo>
                    <a:pt x="67225" y="48497"/>
                    <a:pt x="67369" y="45609"/>
                    <a:pt x="67168" y="42793"/>
                  </a:cubicBezTo>
                  <a:cubicBezTo>
                    <a:pt x="66909" y="39230"/>
                    <a:pt x="66320" y="35653"/>
                    <a:pt x="65185" y="32262"/>
                  </a:cubicBezTo>
                  <a:cubicBezTo>
                    <a:pt x="67714" y="31271"/>
                    <a:pt x="70171" y="30121"/>
                    <a:pt x="72541" y="28800"/>
                  </a:cubicBezTo>
                  <a:cubicBezTo>
                    <a:pt x="72642" y="28986"/>
                    <a:pt x="72728" y="29159"/>
                    <a:pt x="72828" y="29346"/>
                  </a:cubicBezTo>
                  <a:cubicBezTo>
                    <a:pt x="73287" y="30206"/>
                    <a:pt x="74229" y="30665"/>
                    <a:pt x="75168" y="30665"/>
                  </a:cubicBezTo>
                  <a:cubicBezTo>
                    <a:pt x="75640" y="30665"/>
                    <a:pt x="76112" y="30549"/>
                    <a:pt x="76521" y="30308"/>
                  </a:cubicBezTo>
                  <a:cubicBezTo>
                    <a:pt x="77814" y="29547"/>
                    <a:pt x="78173" y="27923"/>
                    <a:pt x="77483" y="26630"/>
                  </a:cubicBezTo>
                  <a:cubicBezTo>
                    <a:pt x="76392" y="24561"/>
                    <a:pt x="75156" y="22550"/>
                    <a:pt x="73805" y="20639"/>
                  </a:cubicBezTo>
                  <a:cubicBezTo>
                    <a:pt x="73238" y="19828"/>
                    <a:pt x="72352" y="19316"/>
                    <a:pt x="71427" y="19316"/>
                  </a:cubicBezTo>
                  <a:cubicBezTo>
                    <a:pt x="70993" y="19316"/>
                    <a:pt x="70550" y="19429"/>
                    <a:pt x="70127" y="19677"/>
                  </a:cubicBezTo>
                  <a:cubicBezTo>
                    <a:pt x="68949" y="20366"/>
                    <a:pt x="68317" y="22162"/>
                    <a:pt x="69150" y="23355"/>
                  </a:cubicBezTo>
                  <a:cubicBezTo>
                    <a:pt x="69352" y="23642"/>
                    <a:pt x="69538" y="23915"/>
                    <a:pt x="69740" y="24188"/>
                  </a:cubicBezTo>
                  <a:cubicBezTo>
                    <a:pt x="67584" y="25395"/>
                    <a:pt x="65358" y="26443"/>
                    <a:pt x="63059" y="27334"/>
                  </a:cubicBezTo>
                  <a:cubicBezTo>
                    <a:pt x="62886" y="27018"/>
                    <a:pt x="62714" y="26702"/>
                    <a:pt x="62527" y="26400"/>
                  </a:cubicBezTo>
                  <a:cubicBezTo>
                    <a:pt x="60717" y="23369"/>
                    <a:pt x="58318" y="20754"/>
                    <a:pt x="55444" y="18700"/>
                  </a:cubicBezTo>
                  <a:cubicBezTo>
                    <a:pt x="57427" y="16243"/>
                    <a:pt x="59309" y="13700"/>
                    <a:pt x="61090" y="11099"/>
                  </a:cubicBezTo>
                  <a:cubicBezTo>
                    <a:pt x="61148" y="11171"/>
                    <a:pt x="61205" y="11229"/>
                    <a:pt x="61263" y="11300"/>
                  </a:cubicBezTo>
                  <a:cubicBezTo>
                    <a:pt x="61210" y="11224"/>
                    <a:pt x="61183" y="11186"/>
                    <a:pt x="61184" y="11186"/>
                  </a:cubicBezTo>
                  <a:lnTo>
                    <a:pt x="61184" y="11186"/>
                  </a:lnTo>
                  <a:cubicBezTo>
                    <a:pt x="61184" y="11186"/>
                    <a:pt x="61239" y="11263"/>
                    <a:pt x="61349" y="11415"/>
                  </a:cubicBezTo>
                  <a:cubicBezTo>
                    <a:pt x="61939" y="12212"/>
                    <a:pt x="62812" y="12739"/>
                    <a:pt x="63737" y="12739"/>
                  </a:cubicBezTo>
                  <a:cubicBezTo>
                    <a:pt x="64163" y="12739"/>
                    <a:pt x="64601" y="12627"/>
                    <a:pt x="65027" y="12378"/>
                  </a:cubicBezTo>
                  <a:cubicBezTo>
                    <a:pt x="66191" y="11703"/>
                    <a:pt x="66866" y="9878"/>
                    <a:pt x="66004" y="8686"/>
                  </a:cubicBezTo>
                  <a:cubicBezTo>
                    <a:pt x="63662" y="5496"/>
                    <a:pt x="60329" y="3154"/>
                    <a:pt x="56392" y="2450"/>
                  </a:cubicBezTo>
                  <a:cubicBezTo>
                    <a:pt x="56192" y="2413"/>
                    <a:pt x="55987" y="2394"/>
                    <a:pt x="55782" y="2394"/>
                  </a:cubicBezTo>
                  <a:cubicBezTo>
                    <a:pt x="54576" y="2394"/>
                    <a:pt x="53368" y="3043"/>
                    <a:pt x="53074" y="4332"/>
                  </a:cubicBezTo>
                  <a:cubicBezTo>
                    <a:pt x="52772" y="5640"/>
                    <a:pt x="53476" y="7378"/>
                    <a:pt x="54956" y="7637"/>
                  </a:cubicBezTo>
                  <a:cubicBezTo>
                    <a:pt x="55530" y="7752"/>
                    <a:pt x="56091" y="7895"/>
                    <a:pt x="56651" y="8068"/>
                  </a:cubicBezTo>
                  <a:cubicBezTo>
                    <a:pt x="54783" y="10812"/>
                    <a:pt x="52829" y="13456"/>
                    <a:pt x="50732" y="15999"/>
                  </a:cubicBezTo>
                  <a:cubicBezTo>
                    <a:pt x="50157" y="15754"/>
                    <a:pt x="49568" y="15510"/>
                    <a:pt x="48964" y="15280"/>
                  </a:cubicBezTo>
                  <a:cubicBezTo>
                    <a:pt x="46757" y="14505"/>
                    <a:pt x="44446" y="14112"/>
                    <a:pt x="42130" y="14112"/>
                  </a:cubicBezTo>
                  <a:cubicBezTo>
                    <a:pt x="40797" y="14112"/>
                    <a:pt x="39463" y="14242"/>
                    <a:pt x="38146" y="14504"/>
                  </a:cubicBezTo>
                  <a:cubicBezTo>
                    <a:pt x="38175" y="11458"/>
                    <a:pt x="38074" y="8427"/>
                    <a:pt x="37873" y="5395"/>
                  </a:cubicBezTo>
                  <a:lnTo>
                    <a:pt x="39267" y="5395"/>
                  </a:lnTo>
                  <a:cubicBezTo>
                    <a:pt x="39282" y="5396"/>
                    <a:pt x="39298" y="5396"/>
                    <a:pt x="39313" y="5396"/>
                  </a:cubicBezTo>
                  <a:cubicBezTo>
                    <a:pt x="40704" y="5396"/>
                    <a:pt x="42024" y="4130"/>
                    <a:pt x="41968" y="2709"/>
                  </a:cubicBezTo>
                  <a:cubicBezTo>
                    <a:pt x="41896" y="1215"/>
                    <a:pt x="40775" y="51"/>
                    <a:pt x="39267" y="8"/>
                  </a:cubicBezTo>
                  <a:cubicBezTo>
                    <a:pt x="38980" y="3"/>
                    <a:pt x="38694" y="1"/>
                    <a:pt x="384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0" name="Google Shape;2070;p185"/>
            <p:cNvSpPr/>
            <p:nvPr/>
          </p:nvSpPr>
          <p:spPr>
            <a:xfrm>
              <a:off x="6722950" y="2567500"/>
              <a:ext cx="313600" cy="243175"/>
            </a:xfrm>
            <a:custGeom>
              <a:rect b="b" l="l" r="r" t="t"/>
              <a:pathLst>
                <a:path extrusionOk="0" h="9727" w="12544">
                  <a:moveTo>
                    <a:pt x="6265" y="0"/>
                  </a:moveTo>
                  <a:cubicBezTo>
                    <a:pt x="15" y="0"/>
                    <a:pt x="0" y="9727"/>
                    <a:pt x="6265" y="9727"/>
                  </a:cubicBezTo>
                  <a:cubicBezTo>
                    <a:pt x="12543" y="9727"/>
                    <a:pt x="12543" y="0"/>
                    <a:pt x="626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185"/>
            <p:cNvSpPr/>
            <p:nvPr/>
          </p:nvSpPr>
          <p:spPr>
            <a:xfrm>
              <a:off x="6775025" y="2619225"/>
              <a:ext cx="181050" cy="140450"/>
            </a:xfrm>
            <a:custGeom>
              <a:rect b="b" l="l" r="r" t="t"/>
              <a:pathLst>
                <a:path extrusionOk="0" h="5618" w="7242">
                  <a:moveTo>
                    <a:pt x="3621" y="0"/>
                  </a:moveTo>
                  <a:cubicBezTo>
                    <a:pt x="1" y="0"/>
                    <a:pt x="1" y="5618"/>
                    <a:pt x="3621" y="5618"/>
                  </a:cubicBezTo>
                  <a:cubicBezTo>
                    <a:pt x="7242" y="5618"/>
                    <a:pt x="7242" y="0"/>
                    <a:pt x="3621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2" name="Google Shape;2072;p185"/>
            <p:cNvSpPr/>
            <p:nvPr/>
          </p:nvSpPr>
          <p:spPr>
            <a:xfrm>
              <a:off x="7189175" y="2542000"/>
              <a:ext cx="320400" cy="248575"/>
            </a:xfrm>
            <a:custGeom>
              <a:rect b="b" l="l" r="r" t="t"/>
              <a:pathLst>
                <a:path extrusionOk="0" h="9943" w="12816">
                  <a:moveTo>
                    <a:pt x="6408" y="0"/>
                  </a:moveTo>
                  <a:cubicBezTo>
                    <a:pt x="0" y="0"/>
                    <a:pt x="0" y="9942"/>
                    <a:pt x="6408" y="9942"/>
                  </a:cubicBezTo>
                  <a:cubicBezTo>
                    <a:pt x="12816" y="9942"/>
                    <a:pt x="12816" y="0"/>
                    <a:pt x="640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3" name="Google Shape;2073;p185"/>
            <p:cNvSpPr/>
            <p:nvPr/>
          </p:nvSpPr>
          <p:spPr>
            <a:xfrm>
              <a:off x="7256700" y="2594425"/>
              <a:ext cx="185350" cy="143700"/>
            </a:xfrm>
            <a:custGeom>
              <a:rect b="b" l="l" r="r" t="t"/>
              <a:pathLst>
                <a:path extrusionOk="0" h="5748" w="7414">
                  <a:moveTo>
                    <a:pt x="3707" y="1"/>
                  </a:moveTo>
                  <a:cubicBezTo>
                    <a:pt x="15" y="1"/>
                    <a:pt x="0" y="5748"/>
                    <a:pt x="3707" y="5748"/>
                  </a:cubicBezTo>
                  <a:cubicBezTo>
                    <a:pt x="7414" y="5748"/>
                    <a:pt x="7414" y="1"/>
                    <a:pt x="3707" y="1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185"/>
            <p:cNvSpPr/>
            <p:nvPr/>
          </p:nvSpPr>
          <p:spPr>
            <a:xfrm>
              <a:off x="6926025" y="3025475"/>
              <a:ext cx="436625" cy="200625"/>
            </a:xfrm>
            <a:custGeom>
              <a:rect b="b" l="l" r="r" t="t"/>
              <a:pathLst>
                <a:path extrusionOk="0" h="8025" w="17465">
                  <a:moveTo>
                    <a:pt x="1410" y="0"/>
                  </a:moveTo>
                  <a:cubicBezTo>
                    <a:pt x="683" y="0"/>
                    <a:pt x="0" y="618"/>
                    <a:pt x="196" y="1551"/>
                  </a:cubicBezTo>
                  <a:cubicBezTo>
                    <a:pt x="1100" y="5820"/>
                    <a:pt x="4904" y="8024"/>
                    <a:pt x="8740" y="8024"/>
                  </a:cubicBezTo>
                  <a:cubicBezTo>
                    <a:pt x="11914" y="8024"/>
                    <a:pt x="15110" y="6515"/>
                    <a:pt x="16704" y="3419"/>
                  </a:cubicBezTo>
                  <a:cubicBezTo>
                    <a:pt x="17464" y="1931"/>
                    <a:pt x="16151" y="180"/>
                    <a:pt x="14778" y="180"/>
                  </a:cubicBezTo>
                  <a:cubicBezTo>
                    <a:pt x="14308" y="180"/>
                    <a:pt x="13831" y="385"/>
                    <a:pt x="13428" y="876"/>
                  </a:cubicBezTo>
                  <a:cubicBezTo>
                    <a:pt x="11804" y="2876"/>
                    <a:pt x="9876" y="3906"/>
                    <a:pt x="7965" y="3906"/>
                  </a:cubicBezTo>
                  <a:cubicBezTo>
                    <a:pt x="6006" y="3906"/>
                    <a:pt x="4066" y="2822"/>
                    <a:pt x="2495" y="589"/>
                  </a:cubicBezTo>
                  <a:cubicBezTo>
                    <a:pt x="2208" y="181"/>
                    <a:pt x="1802" y="0"/>
                    <a:pt x="1410" y="0"/>
                  </a:cubicBezTo>
                  <a:close/>
                </a:path>
              </a:pathLst>
            </a:custGeom>
            <a:solidFill>
              <a:srgbClr val="19191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cience Subject for High School - 9th Grade: The Building Blocks of Life by Slidesgo">
  <a:themeElements>
    <a:clrScheme name="Simple Light">
      <a:dk1>
        <a:srgbClr val="191919"/>
      </a:dk1>
      <a:lt1>
        <a:srgbClr val="FDF9EE"/>
      </a:lt1>
      <a:dk2>
        <a:srgbClr val="094FA2"/>
      </a:dk2>
      <a:lt2>
        <a:srgbClr val="1CA6D3"/>
      </a:lt2>
      <a:accent1>
        <a:srgbClr val="1DC18C"/>
      </a:accent1>
      <a:accent2>
        <a:srgbClr val="FECE30"/>
      </a:accent2>
      <a:accent3>
        <a:srgbClr val="FC9CB2"/>
      </a:accent3>
      <a:accent4>
        <a:srgbClr val="FB4526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