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4" r:id="rId1"/>
    <p:sldMasterId id="2147483745" r:id="rId2"/>
    <p:sldMasterId id="2147483746" r:id="rId3"/>
    <p:sldMasterId id="2147483747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 type="screen16x9"/>
  <p:notesSz cx="6858000" cy="9144000"/>
  <p:embeddedFontLst>
    <p:embeddedFont>
      <p:font typeface="Glegoo" panose="020B0604020202020204" charset="0"/>
      <p:regular r:id="rId16"/>
      <p:bold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SemiBold" panose="00000700000000000000" pitchFamily="2" charset="0"/>
      <p:regular r:id="rId22"/>
      <p:bold r:id="rId23"/>
      <p:italic r:id="rId24"/>
      <p:boldItalic r:id="rId25"/>
    </p:embeddedFont>
    <p:embeddedFont>
      <p:font typeface="Nunito" pitchFamily="2" charset="0"/>
      <p:regular r:id="rId26"/>
      <p:bold r:id="rId27"/>
      <p:italic r:id="rId28"/>
      <p:boldItalic r:id="rId29"/>
    </p:embeddedFont>
    <p:embeddedFont>
      <p:font typeface="Quicksand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4FF9AA-4CFC-4CCD-14B6-6551B8CFBC64}" v="4" dt="2026-08-20T02:19:35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2a7743470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2a7743470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f2a7743470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7" name="Google Shape;1047;g3f2a7743470_2_1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g3f2a7743470_2_1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f2a7743470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g3f2a7743470_2_69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g3f2a7743470_2_69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f2a7743470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g3f2a7743470_2_9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g3f2a7743470_2_9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f2a7743470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0" name="Google Shape;1090;g3f2a7743470_2_10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g3f2a7743470_2_10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f2a7743470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2" name="Google Shape;1102;g3f2a7743470_2_12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g3f2a7743470_2_12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f71dea6f9f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5" name="Google Shape;1115;g3f71dea6f9f_1_11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g3f71dea6f9f_1_11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f2a7743470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6" name="Google Shape;1126;g3f2a7743470_2_162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g3f2a7743470_2_162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3f71dea6f9f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" name="Google Shape;1136;g3f71dea6f9f_1_34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g3f71dea6f9f_1_34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3f2a7743470_0_20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3f2a7743470_0_20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9" name="Google Shape;59;p16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60" name="Google Shape;60;p16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61" name="Google Shape;61;p1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68;p16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69" name="Google Shape;69;p1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1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17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76" name="Google Shape;76;p17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7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17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80" name="Google Shape;80;p1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6" name="Google Shape;86;p18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87" name="Google Shape;87;p18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88" name="Google Shape;88;p1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" name="Google Shape;92;p18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" name="Google Shape;93;p18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94" name="Google Shape;94;p18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8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8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8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8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8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8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8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" name="Google Shape;102;p18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9" name="Google Shape;109;p19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10" name="Google Shape;110;p19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11" name="Google Shape;111;p1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0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22" name="Google Shape;122;p20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23" name="Google Shape;123;p20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0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" name="Google Shape;128;p20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" name="Google Shape;129;p20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30" name="Google Shape;130;p20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0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0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0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0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0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0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0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0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3" name="Google Shape;143;p21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44" name="Google Shape;144;p21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2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48" name="Google Shape;148;p22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2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" name="Google Shape;151;p22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2" name="Google Shape;152;p22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2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2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2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2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1" name="Google Shape;161;p23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62" name="Google Shape;162;p23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" name="Google Shape;163;p2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64" name="Google Shape;164;p2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2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69" name="Google Shape;169;p2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5" name="Google Shape;175;p24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76" name="Google Shape;176;p2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83" name="Google Shape;183;p25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84" name="Google Shape;184;p25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5" name="Google Shape;185;p25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86" name="Google Shape;186;p2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8" name="Google Shape;208;p27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09" name="Google Shape;209;p27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10" name="Google Shape;210;p2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27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18" name="Google Shape;218;p27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7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7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7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5" name="Google Shape;225;p28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28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27" name="Google Shape;227;p28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8" name="Google Shape;228;p28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29" name="Google Shape;229;p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7" name="Google Shape;237;p28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41" name="Google Shape;241;p29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2" name="Google Shape;242;p29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43" name="Google Shape;243;p29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44" name="Google Shape;244;p29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29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29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29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8" name="Google Shape;248;p29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1" name="Google Shape;251;p29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2" name="Google Shape;252;p29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0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55" name="Google Shape;255;p3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30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9" name="Google Shape;259;p30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0" name="Google Shape;260;p30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64" name="Google Shape;264;p31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65" name="Google Shape;265;p31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1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1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1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73" name="Google Shape;273;p33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74" name="Google Shape;274;p3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2" name="Google Shape;292;p37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93" name="Google Shape;293;p37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9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07" name="Google Shape;307;p40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308" name="Google Shape;308;p40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309" name="Google Shape;309;p40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4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4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4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" name="Google Shape;318;p40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319" name="Google Shape;319;p4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1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1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4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2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330" name="Google Shape;330;p4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4" name="Google Shape;334;p42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5" name="Google Shape;335;p42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6" name="Google Shape;336;p42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2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4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9" name="Google Shape;339;p42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43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342" name="Google Shape;342;p4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43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3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8" name="Google Shape;348;p4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44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51" name="Google Shape;351;p44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4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44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54" name="Google Shape;354;p44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8" name="Google Shape;358;p45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5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0" name="Google Shape;360;p45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5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4" name="Google Shape;364;p45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45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66" name="Google Shape;366;p4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46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46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4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74" name="Google Shape;374;p46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75" name="Google Shape;375;p46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6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6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6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6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6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4" name="Google Shape;384;p47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4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6" name="Google Shape;386;p47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4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8" name="Google Shape;388;p47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4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48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92" name="Google Shape;392;p48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8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4" name="Google Shape;394;p48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95" name="Google Shape;395;p4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48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400" name="Google Shape;400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7" name="Google Shape;407;p48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8" name="Google Shape;408;p48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48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0" name="Google Shape;410;p48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48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2" name="Google Shape;412;p48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48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4" name="Google Shape;414;p48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4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8" name="Google Shape;418;p4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4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0" name="Google Shape;420;p4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4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2" name="Google Shape;422;p4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4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4" name="Google Shape;424;p4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49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50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428" name="Google Shape;428;p50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429" name="Google Shape;429;p5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5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5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5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5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5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5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6" name="Google Shape;436;p50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0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" name="Google Shape;438;p50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9" name="Google Shape;439;p50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50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1" name="Google Shape;441;p50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50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3" name="Google Shape;443;p50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50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5" name="Google Shape;445;p50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50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7" name="Google Shape;447;p50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0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9" name="Google Shape;449;p50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5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51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53" name="Google Shape;453;p51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1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1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1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1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1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1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1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51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51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6" name="Google Shape;466;p51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5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8" name="Google Shape;468;p51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52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71" name="Google Shape;471;p52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2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52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74" name="Google Shape;474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7" name="Google Shape;477;p52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8" name="Google Shape;478;p52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52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0" name="Google Shape;480;p52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52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52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52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53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86" name="Google Shape;486;p53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3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8" name="Google Shape;488;p53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89" name="Google Shape;489;p5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5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5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2" name="Google Shape;492;p53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3" name="Google Shape;493;p53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4" name="Google Shape;494;p53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98" name="Google Shape;498;p5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56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507" name="Google Shape;507;p56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508" name="Google Shape;508;p5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5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5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5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5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5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5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5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5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5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518" name="Google Shape;518;p5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5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5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5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7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524" name="Google Shape;524;p57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25" name="Google Shape;525;p57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5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5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5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" name="Google Shape;529;p57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530" name="Google Shape;530;p5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5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5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5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9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59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40" name="Google Shape;540;p59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41" name="Google Shape;541;p59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542" name="Google Shape;542;p59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543" name="Google Shape;543;p5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5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5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5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5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5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5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0" name="Google Shape;550;p59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51" name="Google Shape;551;p5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5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0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5" name="Google Shape;555;p60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56" name="Google Shape;556;p60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7" name="Google Shape;557;p60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58" name="Google Shape;558;p60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60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60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1" name="Google Shape;561;p60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62" name="Google Shape;562;p6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6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6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67" name="Google Shape;567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68" name="Google Shape;568;p61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69" name="Google Shape;569;p61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70" name="Google Shape;570;p61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61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61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61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4" name="Google Shape;574;p61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5" name="Google Shape;575;p61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76" name="Google Shape;576;p61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61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61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61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61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61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61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61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" name="Google Shape;584;p61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2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7" name="Google Shape;587;p62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8" name="Google Shape;588;p62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62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91" name="Google Shape;591;p62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92" name="Google Shape;592;p62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93" name="Google Shape;593;p6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6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6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6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6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6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6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0" name="Google Shape;600;p62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62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63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604" name="Google Shape;604;p63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605" name="Google Shape;605;p63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63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63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63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63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0" name="Google Shape;610;p63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1" name="Google Shape;611;p63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612" name="Google Shape;612;p63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63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63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63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63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63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63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63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63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1" name="Google Shape;621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4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4" name="Google Shape;624;p64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5" name="Google Shape;625;p64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626" name="Google Shape;626;p64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64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65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630" name="Google Shape;630;p65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65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5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3" name="Google Shape;633;p65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634" name="Google Shape;634;p65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65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65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65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65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65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6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2" name="Google Shape;642;p66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43" name="Google Shape;643;p66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644" name="Google Shape;644;p66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5" name="Google Shape;645;p6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646" name="Google Shape;646;p6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6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6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6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6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51" name="Google Shape;651;p6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6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6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6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57" name="Google Shape;657;p67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58" name="Google Shape;658;p67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67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7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67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8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4" name="Google Shape;664;p68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65" name="Google Shape;665;p68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66" name="Google Shape;666;p68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7" name="Google Shape;667;p68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68" name="Google Shape;668;p6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6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6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6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6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6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6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0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8" name="Google Shape;678;p70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9" name="Google Shape;679;p70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70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1" name="Google Shape;681;p70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2" name="Google Shape;682;p70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70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4" name="Google Shape;684;p70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5" name="Google Shape;685;p70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70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7" name="Google Shape;687;p70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8" name="Google Shape;688;p70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7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90" name="Google Shape;690;p70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91" name="Google Shape;691;p70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92" name="Google Shape;692;p7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7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7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7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7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7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7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9" name="Google Shape;699;p70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700" name="Google Shape;700;p70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70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70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70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1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6" name="Google Shape;706;p71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7" name="Google Shape;707;p71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08" name="Google Shape;708;p71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709" name="Google Shape;709;p71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0" name="Google Shape;710;p71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711" name="Google Shape;711;p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9" name="Google Shape;719;p71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71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72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723" name="Google Shape;723;p72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4" name="Google Shape;724;p72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725" name="Google Shape;725;p72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726" name="Google Shape;726;p72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72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72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72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0" name="Google Shape;730;p72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2" name="Google Shape;732;p72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3" name="Google Shape;733;p72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4" name="Google Shape;734;p72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73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737" name="Google Shape;737;p7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7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7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73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1" name="Google Shape;741;p73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2" name="Google Shape;742;p73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4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45" name="Google Shape;745;p74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746" name="Google Shape;746;p74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47" name="Google Shape;747;p74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74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74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74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7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55" name="Google Shape;755;p76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56" name="Google Shape;756;p7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7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7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7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7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78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7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9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7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0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80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74" name="Google Shape;774;p80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75" name="Google Shape;775;p80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8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8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8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1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81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8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2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82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3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8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89" name="Google Shape;789;p83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90" name="Google Shape;790;p83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91" name="Google Shape;791;p83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8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8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8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8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8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8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8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8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0" name="Google Shape;800;p83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801" name="Google Shape;801;p8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8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8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8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8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84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09" name="Google Shape;809;p8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85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812" name="Google Shape;812;p8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8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8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8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6" name="Google Shape;816;p8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7" name="Google Shape;817;p8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8" name="Google Shape;818;p8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8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8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1" name="Google Shape;821;p85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86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824" name="Google Shape;824;p8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8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8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7" name="Google Shape;827;p86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86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29" name="Google Shape;829;p86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0" name="Google Shape;830;p8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87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833" name="Google Shape;833;p87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87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5" name="Google Shape;835;p87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6" name="Google Shape;836;p87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837" name="Google Shape;837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8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0" name="Google Shape;840;p88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88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2" name="Google Shape;842;p88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88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4" name="Google Shape;844;p88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8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6" name="Google Shape;846;p88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7" name="Google Shape;847;p88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48" name="Google Shape;848;p8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8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8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89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89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89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8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56" name="Google Shape;856;p89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57" name="Google Shape;857;p89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89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89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89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89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89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89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90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90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90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90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90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90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9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91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74" name="Google Shape;874;p91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1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6" name="Google Shape;876;p91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77" name="Google Shape;877;p9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9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9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9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1" name="Google Shape;881;p91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82" name="Google Shape;882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89" name="Google Shape;889;p91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0" name="Google Shape;890;p91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91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2" name="Google Shape;892;p91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91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4" name="Google Shape;894;p91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91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6" name="Google Shape;896;p91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9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2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0" name="Google Shape;900;p92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1" name="Google Shape;901;p92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2" name="Google Shape;902;p92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92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4" name="Google Shape;904;p92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5" name="Google Shape;905;p92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6" name="Google Shape;906;p92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92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93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910" name="Google Shape;910;p93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911" name="Google Shape;911;p9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9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9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9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9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9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9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8" name="Google Shape;918;p93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93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0" name="Google Shape;920;p93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1" name="Google Shape;921;p93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2" name="Google Shape;922;p93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3" name="Google Shape;923;p93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93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5" name="Google Shape;925;p93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93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7" name="Google Shape;927;p93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93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9" name="Google Shape;929;p93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0" name="Google Shape;930;p93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1" name="Google Shape;931;p93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9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94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935" name="Google Shape;935;p94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94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94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94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94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94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94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94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94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94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5" name="Google Shape;945;p94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6" name="Google Shape;946;p94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94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8" name="Google Shape;948;p94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94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50" name="Google Shape;950;p94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95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53" name="Google Shape;953;p95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95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5" name="Google Shape;955;p95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56" name="Google Shape;956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59" name="Google Shape;959;p95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0" name="Google Shape;960;p95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95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2" name="Google Shape;962;p95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95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4" name="Google Shape;964;p95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5" name="Google Shape;965;p9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96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68" name="Google Shape;968;p96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96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0" name="Google Shape;970;p96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71" name="Google Shape;971;p9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9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9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74" name="Google Shape;974;p96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5" name="Google Shape;975;p96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6" name="Google Shape;976;p96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9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80" name="Google Shape;980;p9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9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9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9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9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9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9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9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89" name="Google Shape;989;p99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90" name="Google Shape;990;p9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9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9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9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9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9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9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9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9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9" name="Google Shape;999;p9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000" name="Google Shape;1000;p9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9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9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9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100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006" name="Google Shape;1006;p100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07" name="Google Shape;1007;p100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10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0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0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1" name="Google Shape;1011;p100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12" name="Google Shape;1012;p10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0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0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0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9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75.xml"/><Relationship Id="rId34" Type="http://schemas.openxmlformats.org/officeDocument/2006/relationships/slideLayout" Target="../slideLayouts/slideLayout88.xml"/><Relationship Id="rId42" Type="http://schemas.openxmlformats.org/officeDocument/2006/relationships/slideLayout" Target="../slideLayouts/slideLayout96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3.xml"/><Relationship Id="rId41" Type="http://schemas.openxmlformats.org/officeDocument/2006/relationships/slideLayout" Target="../slideLayouts/slideLayout9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32" Type="http://schemas.openxmlformats.org/officeDocument/2006/relationships/slideLayout" Target="../slideLayouts/slideLayout86.xml"/><Relationship Id="rId37" Type="http://schemas.openxmlformats.org/officeDocument/2006/relationships/slideLayout" Target="../slideLayouts/slideLayout91.xml"/><Relationship Id="rId40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36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31" Type="http://schemas.openxmlformats.org/officeDocument/2006/relationships/slideLayout" Target="../slideLayouts/slideLayout85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slideLayout" Target="../slideLayouts/slideLayout84.xml"/><Relationship Id="rId35" Type="http://schemas.openxmlformats.org/officeDocument/2006/relationships/slideLayout" Target="../slideLayouts/slideLayout89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33" Type="http://schemas.openxmlformats.org/officeDocument/2006/relationships/slideLayout" Target="../slideLayouts/slideLayout87.xml"/><Relationship Id="rId38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6" name="Google Shape;536;p58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0" r:id="rId39"/>
    <p:sldLayoutId id="2147483741" r:id="rId40"/>
    <p:sldLayoutId id="2147483742" r:id="rId41"/>
    <p:sldLayoutId id="214748374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qbi.uq.edu.au/brain/nature-discovery/how-jellyfish-revolutionised-brain-science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embryo.asu.edu/pages/green-fluorescent-protein" TargetMode="External"/><Relationship Id="rId10" Type="http://schemas.openxmlformats.org/officeDocument/2006/relationships/hyperlink" Target="https://www.atcc.org/microbe-products/bacteriology-and-archaea/reporter-labeled-bacteria?srsltid=AfmBOoovuM6eUVGpwCqhaYn2mDbCnG6ioXmS04uIzZpc1oiyQYeovyOd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thoughtco.com/green-fluorescent-protein-facts-415306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01"/>
          <p:cNvSpPr txBox="1">
            <a:spLocks noGrp="1"/>
          </p:cNvSpPr>
          <p:nvPr>
            <p:ph type="ctrTitle"/>
          </p:nvPr>
        </p:nvSpPr>
        <p:spPr>
          <a:xfrm>
            <a:off x="1991500" y="1343550"/>
            <a:ext cx="51612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Glowing Microbe</a:t>
            </a:r>
            <a:endParaRPr/>
          </a:p>
        </p:txBody>
      </p:sp>
      <p:sp>
        <p:nvSpPr>
          <p:cNvPr id="1021" name="Google Shape;1021;p101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2" name="Google Shape;1022;p101"/>
          <p:cNvGrpSpPr/>
          <p:nvPr/>
        </p:nvGrpSpPr>
        <p:grpSpPr>
          <a:xfrm>
            <a:off x="320541" y="3809866"/>
            <a:ext cx="1138075" cy="1174798"/>
            <a:chOff x="1220300" y="465175"/>
            <a:chExt cx="1445725" cy="1492375"/>
          </a:xfrm>
        </p:grpSpPr>
        <p:sp>
          <p:nvSpPr>
            <p:cNvPr id="1023" name="Google Shape;1023;p101"/>
            <p:cNvSpPr/>
            <p:nvPr/>
          </p:nvSpPr>
          <p:spPr>
            <a:xfrm>
              <a:off x="1220300" y="465175"/>
              <a:ext cx="1445725" cy="1492375"/>
            </a:xfrm>
            <a:custGeom>
              <a:avLst/>
              <a:gdLst/>
              <a:ahLst/>
              <a:cxnLst/>
              <a:rect l="l" t="t" r="r" b="b"/>
              <a:pathLst>
                <a:path w="57829" h="59695" extrusionOk="0">
                  <a:moveTo>
                    <a:pt x="33702" y="1"/>
                  </a:moveTo>
                  <a:cubicBezTo>
                    <a:pt x="32916" y="1"/>
                    <a:pt x="32056" y="670"/>
                    <a:pt x="32255" y="1697"/>
                  </a:cubicBezTo>
                  <a:cubicBezTo>
                    <a:pt x="32442" y="2717"/>
                    <a:pt x="31766" y="3795"/>
                    <a:pt x="31407" y="4729"/>
                  </a:cubicBezTo>
                  <a:cubicBezTo>
                    <a:pt x="31278" y="5074"/>
                    <a:pt x="31163" y="5433"/>
                    <a:pt x="31091" y="5792"/>
                  </a:cubicBezTo>
                  <a:cubicBezTo>
                    <a:pt x="30886" y="5787"/>
                    <a:pt x="30681" y="5783"/>
                    <a:pt x="30476" y="5783"/>
                  </a:cubicBezTo>
                  <a:cubicBezTo>
                    <a:pt x="30121" y="5783"/>
                    <a:pt x="29765" y="5793"/>
                    <a:pt x="29410" y="5821"/>
                  </a:cubicBezTo>
                  <a:cubicBezTo>
                    <a:pt x="29238" y="5835"/>
                    <a:pt x="29037" y="5849"/>
                    <a:pt x="28850" y="5878"/>
                  </a:cubicBezTo>
                  <a:cubicBezTo>
                    <a:pt x="29108" y="4168"/>
                    <a:pt x="29166" y="2488"/>
                    <a:pt x="28131" y="850"/>
                  </a:cubicBezTo>
                  <a:cubicBezTo>
                    <a:pt x="27856" y="404"/>
                    <a:pt x="27447" y="218"/>
                    <a:pt x="27038" y="218"/>
                  </a:cubicBezTo>
                  <a:cubicBezTo>
                    <a:pt x="26103" y="218"/>
                    <a:pt x="25164" y="1185"/>
                    <a:pt x="25804" y="2215"/>
                  </a:cubicBezTo>
                  <a:cubicBezTo>
                    <a:pt x="26551" y="3393"/>
                    <a:pt x="26450" y="4815"/>
                    <a:pt x="26192" y="6237"/>
                  </a:cubicBezTo>
                  <a:cubicBezTo>
                    <a:pt x="25129" y="6424"/>
                    <a:pt x="24066" y="6683"/>
                    <a:pt x="23031" y="6999"/>
                  </a:cubicBezTo>
                  <a:cubicBezTo>
                    <a:pt x="23132" y="6769"/>
                    <a:pt x="23232" y="6539"/>
                    <a:pt x="23333" y="6295"/>
                  </a:cubicBezTo>
                  <a:cubicBezTo>
                    <a:pt x="23907" y="4815"/>
                    <a:pt x="23577" y="3479"/>
                    <a:pt x="22686" y="2186"/>
                  </a:cubicBezTo>
                  <a:cubicBezTo>
                    <a:pt x="22390" y="1765"/>
                    <a:pt x="21974" y="1591"/>
                    <a:pt x="21561" y="1591"/>
                  </a:cubicBezTo>
                  <a:cubicBezTo>
                    <a:pt x="20593" y="1591"/>
                    <a:pt x="19649" y="2553"/>
                    <a:pt x="20344" y="3551"/>
                  </a:cubicBezTo>
                  <a:cubicBezTo>
                    <a:pt x="20761" y="4140"/>
                    <a:pt x="21077" y="4600"/>
                    <a:pt x="20833" y="5318"/>
                  </a:cubicBezTo>
                  <a:cubicBezTo>
                    <a:pt x="20603" y="5979"/>
                    <a:pt x="20258" y="6553"/>
                    <a:pt x="20158" y="7257"/>
                  </a:cubicBezTo>
                  <a:cubicBezTo>
                    <a:pt x="20115" y="7516"/>
                    <a:pt x="20100" y="7789"/>
                    <a:pt x="20100" y="8048"/>
                  </a:cubicBezTo>
                  <a:cubicBezTo>
                    <a:pt x="19798" y="8191"/>
                    <a:pt x="19482" y="8321"/>
                    <a:pt x="19166" y="8464"/>
                  </a:cubicBezTo>
                  <a:lnTo>
                    <a:pt x="18922" y="8565"/>
                  </a:lnTo>
                  <a:cubicBezTo>
                    <a:pt x="18807" y="8392"/>
                    <a:pt x="18707" y="8206"/>
                    <a:pt x="18635" y="8005"/>
                  </a:cubicBezTo>
                  <a:cubicBezTo>
                    <a:pt x="18448" y="7415"/>
                    <a:pt x="18649" y="6783"/>
                    <a:pt x="18678" y="6194"/>
                  </a:cubicBezTo>
                  <a:cubicBezTo>
                    <a:pt x="18735" y="4930"/>
                    <a:pt x="18491" y="3378"/>
                    <a:pt x="17097" y="2990"/>
                  </a:cubicBezTo>
                  <a:cubicBezTo>
                    <a:pt x="16961" y="2953"/>
                    <a:pt x="16831" y="2935"/>
                    <a:pt x="16707" y="2935"/>
                  </a:cubicBezTo>
                  <a:cubicBezTo>
                    <a:pt x="15471" y="2935"/>
                    <a:pt x="14955" y="4697"/>
                    <a:pt x="15948" y="5390"/>
                  </a:cubicBezTo>
                  <a:cubicBezTo>
                    <a:pt x="15948" y="5418"/>
                    <a:pt x="15962" y="5433"/>
                    <a:pt x="15962" y="5462"/>
                  </a:cubicBezTo>
                  <a:lnTo>
                    <a:pt x="15991" y="5749"/>
                  </a:lnTo>
                  <a:cubicBezTo>
                    <a:pt x="15991" y="6051"/>
                    <a:pt x="15977" y="6338"/>
                    <a:pt x="15948" y="6640"/>
                  </a:cubicBezTo>
                  <a:cubicBezTo>
                    <a:pt x="15891" y="7257"/>
                    <a:pt x="15833" y="7847"/>
                    <a:pt x="15977" y="8464"/>
                  </a:cubicBezTo>
                  <a:cubicBezTo>
                    <a:pt x="16077" y="8910"/>
                    <a:pt x="16250" y="9326"/>
                    <a:pt x="16494" y="9714"/>
                  </a:cubicBezTo>
                  <a:cubicBezTo>
                    <a:pt x="16178" y="9901"/>
                    <a:pt x="15862" y="10088"/>
                    <a:pt x="15560" y="10289"/>
                  </a:cubicBezTo>
                  <a:cubicBezTo>
                    <a:pt x="14928" y="10749"/>
                    <a:pt x="14353" y="11180"/>
                    <a:pt x="13822" y="11596"/>
                  </a:cubicBezTo>
                  <a:cubicBezTo>
                    <a:pt x="13621" y="11453"/>
                    <a:pt x="13462" y="11266"/>
                    <a:pt x="13362" y="11050"/>
                  </a:cubicBezTo>
                  <a:cubicBezTo>
                    <a:pt x="13247" y="10734"/>
                    <a:pt x="13391" y="10260"/>
                    <a:pt x="13362" y="9915"/>
                  </a:cubicBezTo>
                  <a:cubicBezTo>
                    <a:pt x="13333" y="8565"/>
                    <a:pt x="12572" y="7329"/>
                    <a:pt x="11379" y="6668"/>
                  </a:cubicBezTo>
                  <a:cubicBezTo>
                    <a:pt x="11153" y="6545"/>
                    <a:pt x="10931" y="6490"/>
                    <a:pt x="10721" y="6490"/>
                  </a:cubicBezTo>
                  <a:cubicBezTo>
                    <a:pt x="9518" y="6490"/>
                    <a:pt x="8730" y="8276"/>
                    <a:pt x="10014" y="9010"/>
                  </a:cubicBezTo>
                  <a:cubicBezTo>
                    <a:pt x="11078" y="9599"/>
                    <a:pt x="10503" y="10921"/>
                    <a:pt x="10805" y="11898"/>
                  </a:cubicBezTo>
                  <a:cubicBezTo>
                    <a:pt x="11020" y="12545"/>
                    <a:pt x="11437" y="12976"/>
                    <a:pt x="11882" y="13392"/>
                  </a:cubicBezTo>
                  <a:cubicBezTo>
                    <a:pt x="11092" y="14240"/>
                    <a:pt x="10345" y="15159"/>
                    <a:pt x="9684" y="16108"/>
                  </a:cubicBezTo>
                  <a:cubicBezTo>
                    <a:pt x="9497" y="15662"/>
                    <a:pt x="9239" y="15246"/>
                    <a:pt x="8922" y="14886"/>
                  </a:cubicBezTo>
                  <a:cubicBezTo>
                    <a:pt x="8180" y="14067"/>
                    <a:pt x="7140" y="13601"/>
                    <a:pt x="6058" y="13601"/>
                  </a:cubicBezTo>
                  <a:cubicBezTo>
                    <a:pt x="5926" y="13601"/>
                    <a:pt x="5794" y="13608"/>
                    <a:pt x="5661" y="13622"/>
                  </a:cubicBezTo>
                  <a:cubicBezTo>
                    <a:pt x="4943" y="13694"/>
                    <a:pt x="4311" y="14182"/>
                    <a:pt x="4311" y="14973"/>
                  </a:cubicBezTo>
                  <a:cubicBezTo>
                    <a:pt x="4311" y="15618"/>
                    <a:pt x="4874" y="16328"/>
                    <a:pt x="5563" y="16328"/>
                  </a:cubicBezTo>
                  <a:cubicBezTo>
                    <a:pt x="5595" y="16328"/>
                    <a:pt x="5628" y="16326"/>
                    <a:pt x="5661" y="16323"/>
                  </a:cubicBezTo>
                  <a:cubicBezTo>
                    <a:pt x="5759" y="16311"/>
                    <a:pt x="5855" y="16305"/>
                    <a:pt x="5947" y="16305"/>
                  </a:cubicBezTo>
                  <a:cubicBezTo>
                    <a:pt x="6531" y="16305"/>
                    <a:pt x="6989" y="16551"/>
                    <a:pt x="7213" y="17171"/>
                  </a:cubicBezTo>
                  <a:cubicBezTo>
                    <a:pt x="7356" y="17616"/>
                    <a:pt x="7428" y="18062"/>
                    <a:pt x="7644" y="18478"/>
                  </a:cubicBezTo>
                  <a:cubicBezTo>
                    <a:pt x="7744" y="18694"/>
                    <a:pt x="7874" y="18881"/>
                    <a:pt x="8017" y="19067"/>
                  </a:cubicBezTo>
                  <a:cubicBezTo>
                    <a:pt x="7615" y="19972"/>
                    <a:pt x="7299" y="20906"/>
                    <a:pt x="7040" y="21855"/>
                  </a:cubicBezTo>
                  <a:cubicBezTo>
                    <a:pt x="6566" y="21768"/>
                    <a:pt x="6092" y="21740"/>
                    <a:pt x="5604" y="21740"/>
                  </a:cubicBezTo>
                  <a:cubicBezTo>
                    <a:pt x="4445" y="21727"/>
                    <a:pt x="3607" y="20970"/>
                    <a:pt x="2492" y="20970"/>
                  </a:cubicBezTo>
                  <a:cubicBezTo>
                    <a:pt x="2294" y="20970"/>
                    <a:pt x="2087" y="20994"/>
                    <a:pt x="1868" y="21050"/>
                  </a:cubicBezTo>
                  <a:cubicBezTo>
                    <a:pt x="311" y="21436"/>
                    <a:pt x="800" y="23695"/>
                    <a:pt x="2228" y="23695"/>
                  </a:cubicBezTo>
                  <a:cubicBezTo>
                    <a:pt x="2342" y="23695"/>
                    <a:pt x="2461" y="23681"/>
                    <a:pt x="2586" y="23650"/>
                  </a:cubicBezTo>
                  <a:cubicBezTo>
                    <a:pt x="2616" y="23642"/>
                    <a:pt x="2647" y="23638"/>
                    <a:pt x="2679" y="23638"/>
                  </a:cubicBezTo>
                  <a:cubicBezTo>
                    <a:pt x="2974" y="23638"/>
                    <a:pt x="3360" y="23965"/>
                    <a:pt x="3607" y="24081"/>
                  </a:cubicBezTo>
                  <a:cubicBezTo>
                    <a:pt x="4052" y="24268"/>
                    <a:pt x="4512" y="24383"/>
                    <a:pt x="5000" y="24412"/>
                  </a:cubicBezTo>
                  <a:cubicBezTo>
                    <a:pt x="5067" y="24419"/>
                    <a:pt x="5138" y="24421"/>
                    <a:pt x="5211" y="24421"/>
                  </a:cubicBezTo>
                  <a:cubicBezTo>
                    <a:pt x="5443" y="24421"/>
                    <a:pt x="5701" y="24396"/>
                    <a:pt x="5950" y="24396"/>
                  </a:cubicBezTo>
                  <a:cubicBezTo>
                    <a:pt x="6131" y="24396"/>
                    <a:pt x="6308" y="24409"/>
                    <a:pt x="6466" y="24455"/>
                  </a:cubicBezTo>
                  <a:cubicBezTo>
                    <a:pt x="6308" y="25446"/>
                    <a:pt x="6178" y="26452"/>
                    <a:pt x="6078" y="27443"/>
                  </a:cubicBezTo>
                  <a:cubicBezTo>
                    <a:pt x="6063" y="27558"/>
                    <a:pt x="6049" y="27673"/>
                    <a:pt x="6049" y="27788"/>
                  </a:cubicBezTo>
                  <a:cubicBezTo>
                    <a:pt x="5790" y="27774"/>
                    <a:pt x="5546" y="27745"/>
                    <a:pt x="5288" y="27745"/>
                  </a:cubicBezTo>
                  <a:cubicBezTo>
                    <a:pt x="4411" y="27702"/>
                    <a:pt x="3219" y="27817"/>
                    <a:pt x="2472" y="27242"/>
                  </a:cubicBezTo>
                  <a:cubicBezTo>
                    <a:pt x="2168" y="27007"/>
                    <a:pt x="1812" y="26864"/>
                    <a:pt x="1462" y="26864"/>
                  </a:cubicBezTo>
                  <a:cubicBezTo>
                    <a:pt x="1148" y="26864"/>
                    <a:pt x="839" y="26978"/>
                    <a:pt x="575" y="27242"/>
                  </a:cubicBezTo>
                  <a:cubicBezTo>
                    <a:pt x="101" y="27702"/>
                    <a:pt x="0" y="28693"/>
                    <a:pt x="575" y="29139"/>
                  </a:cubicBezTo>
                  <a:cubicBezTo>
                    <a:pt x="1566" y="29915"/>
                    <a:pt x="2586" y="30245"/>
                    <a:pt x="3836" y="30374"/>
                  </a:cubicBezTo>
                  <a:cubicBezTo>
                    <a:pt x="4555" y="30446"/>
                    <a:pt x="5331" y="30374"/>
                    <a:pt x="6063" y="30475"/>
                  </a:cubicBezTo>
                  <a:cubicBezTo>
                    <a:pt x="6078" y="30604"/>
                    <a:pt x="6092" y="30733"/>
                    <a:pt x="6106" y="30863"/>
                  </a:cubicBezTo>
                  <a:cubicBezTo>
                    <a:pt x="6193" y="31639"/>
                    <a:pt x="6279" y="32414"/>
                    <a:pt x="6379" y="33190"/>
                  </a:cubicBezTo>
                  <a:cubicBezTo>
                    <a:pt x="6020" y="33305"/>
                    <a:pt x="5661" y="33435"/>
                    <a:pt x="5302" y="33578"/>
                  </a:cubicBezTo>
                  <a:cubicBezTo>
                    <a:pt x="4584" y="33870"/>
                    <a:pt x="3886" y="33969"/>
                    <a:pt x="3167" y="33969"/>
                  </a:cubicBezTo>
                  <a:cubicBezTo>
                    <a:pt x="2649" y="33969"/>
                    <a:pt x="2120" y="33917"/>
                    <a:pt x="1566" y="33851"/>
                  </a:cubicBezTo>
                  <a:cubicBezTo>
                    <a:pt x="1535" y="33848"/>
                    <a:pt x="1503" y="33846"/>
                    <a:pt x="1472" y="33846"/>
                  </a:cubicBezTo>
                  <a:cubicBezTo>
                    <a:pt x="795" y="33846"/>
                    <a:pt x="230" y="34570"/>
                    <a:pt x="230" y="35202"/>
                  </a:cubicBezTo>
                  <a:cubicBezTo>
                    <a:pt x="230" y="36006"/>
                    <a:pt x="848" y="36466"/>
                    <a:pt x="1566" y="36552"/>
                  </a:cubicBezTo>
                  <a:cubicBezTo>
                    <a:pt x="2190" y="36619"/>
                    <a:pt x="2809" y="36678"/>
                    <a:pt x="3425" y="36678"/>
                  </a:cubicBezTo>
                  <a:cubicBezTo>
                    <a:pt x="4001" y="36678"/>
                    <a:pt x="4574" y="36626"/>
                    <a:pt x="5144" y="36480"/>
                  </a:cubicBezTo>
                  <a:cubicBezTo>
                    <a:pt x="5704" y="36337"/>
                    <a:pt x="6293" y="35992"/>
                    <a:pt x="6868" y="35819"/>
                  </a:cubicBezTo>
                  <a:cubicBezTo>
                    <a:pt x="6997" y="36337"/>
                    <a:pt x="7155" y="36854"/>
                    <a:pt x="7342" y="37357"/>
                  </a:cubicBezTo>
                  <a:cubicBezTo>
                    <a:pt x="7572" y="37975"/>
                    <a:pt x="7816" y="38592"/>
                    <a:pt x="8060" y="39196"/>
                  </a:cubicBezTo>
                  <a:lnTo>
                    <a:pt x="7802" y="39196"/>
                  </a:lnTo>
                  <a:cubicBezTo>
                    <a:pt x="6049" y="39196"/>
                    <a:pt x="4411" y="39253"/>
                    <a:pt x="3032" y="40474"/>
                  </a:cubicBezTo>
                  <a:cubicBezTo>
                    <a:pt x="2010" y="41373"/>
                    <a:pt x="2954" y="42728"/>
                    <a:pt x="4040" y="42728"/>
                  </a:cubicBezTo>
                  <a:cubicBezTo>
                    <a:pt x="4343" y="42728"/>
                    <a:pt x="4657" y="42622"/>
                    <a:pt x="4943" y="42371"/>
                  </a:cubicBezTo>
                  <a:cubicBezTo>
                    <a:pt x="5473" y="41905"/>
                    <a:pt x="6236" y="41882"/>
                    <a:pt x="6928" y="41882"/>
                  </a:cubicBezTo>
                  <a:cubicBezTo>
                    <a:pt x="7005" y="41882"/>
                    <a:pt x="7081" y="41882"/>
                    <a:pt x="7155" y="41882"/>
                  </a:cubicBezTo>
                  <a:cubicBezTo>
                    <a:pt x="7309" y="41889"/>
                    <a:pt x="7462" y="41891"/>
                    <a:pt x="7616" y="41891"/>
                  </a:cubicBezTo>
                  <a:cubicBezTo>
                    <a:pt x="8180" y="41891"/>
                    <a:pt x="8742" y="41853"/>
                    <a:pt x="9296" y="41796"/>
                  </a:cubicBezTo>
                  <a:cubicBezTo>
                    <a:pt x="9598" y="42342"/>
                    <a:pt x="9899" y="42874"/>
                    <a:pt x="10244" y="43391"/>
                  </a:cubicBezTo>
                  <a:cubicBezTo>
                    <a:pt x="9871" y="43448"/>
                    <a:pt x="9468" y="43477"/>
                    <a:pt x="9052" y="43535"/>
                  </a:cubicBezTo>
                  <a:cubicBezTo>
                    <a:pt x="7615" y="43693"/>
                    <a:pt x="6308" y="44382"/>
                    <a:pt x="5374" y="45460"/>
                  </a:cubicBezTo>
                  <a:cubicBezTo>
                    <a:pt x="4507" y="46458"/>
                    <a:pt x="5408" y="47809"/>
                    <a:pt x="6388" y="47809"/>
                  </a:cubicBezTo>
                  <a:cubicBezTo>
                    <a:pt x="6691" y="47809"/>
                    <a:pt x="7002" y="47680"/>
                    <a:pt x="7270" y="47371"/>
                  </a:cubicBezTo>
                  <a:cubicBezTo>
                    <a:pt x="8405" y="46049"/>
                    <a:pt x="9756" y="46322"/>
                    <a:pt x="11307" y="45991"/>
                  </a:cubicBezTo>
                  <a:cubicBezTo>
                    <a:pt x="11537" y="45934"/>
                    <a:pt x="11767" y="45862"/>
                    <a:pt x="11983" y="45790"/>
                  </a:cubicBezTo>
                  <a:cubicBezTo>
                    <a:pt x="12313" y="46178"/>
                    <a:pt x="12658" y="46552"/>
                    <a:pt x="13017" y="46925"/>
                  </a:cubicBezTo>
                  <a:cubicBezTo>
                    <a:pt x="12830" y="47141"/>
                    <a:pt x="12672" y="47356"/>
                    <a:pt x="12543" y="47601"/>
                  </a:cubicBezTo>
                  <a:cubicBezTo>
                    <a:pt x="12227" y="48175"/>
                    <a:pt x="12141" y="48750"/>
                    <a:pt x="11523" y="49095"/>
                  </a:cubicBezTo>
                  <a:cubicBezTo>
                    <a:pt x="10905" y="49454"/>
                    <a:pt x="10129" y="49540"/>
                    <a:pt x="9440" y="49641"/>
                  </a:cubicBezTo>
                  <a:cubicBezTo>
                    <a:pt x="8721" y="49756"/>
                    <a:pt x="8319" y="50646"/>
                    <a:pt x="8506" y="51293"/>
                  </a:cubicBezTo>
                  <a:cubicBezTo>
                    <a:pt x="8692" y="51950"/>
                    <a:pt x="9252" y="52265"/>
                    <a:pt x="9864" y="52265"/>
                  </a:cubicBezTo>
                  <a:cubicBezTo>
                    <a:pt x="9961" y="52265"/>
                    <a:pt x="10060" y="52257"/>
                    <a:pt x="10158" y="52241"/>
                  </a:cubicBezTo>
                  <a:cubicBezTo>
                    <a:pt x="11480" y="52026"/>
                    <a:pt x="12859" y="51695"/>
                    <a:pt x="13822" y="50704"/>
                  </a:cubicBezTo>
                  <a:cubicBezTo>
                    <a:pt x="14253" y="50273"/>
                    <a:pt x="14497" y="49756"/>
                    <a:pt x="14756" y="49224"/>
                  </a:cubicBezTo>
                  <a:cubicBezTo>
                    <a:pt x="14827" y="49052"/>
                    <a:pt x="14914" y="48894"/>
                    <a:pt x="15014" y="48750"/>
                  </a:cubicBezTo>
                  <a:cubicBezTo>
                    <a:pt x="16207" y="49713"/>
                    <a:pt x="17500" y="50546"/>
                    <a:pt x="18865" y="51221"/>
                  </a:cubicBezTo>
                  <a:cubicBezTo>
                    <a:pt x="18620" y="51264"/>
                    <a:pt x="18376" y="51307"/>
                    <a:pt x="18132" y="51322"/>
                  </a:cubicBezTo>
                  <a:cubicBezTo>
                    <a:pt x="16250" y="51537"/>
                    <a:pt x="15661" y="53261"/>
                    <a:pt x="15675" y="54914"/>
                  </a:cubicBezTo>
                  <a:cubicBezTo>
                    <a:pt x="15682" y="55783"/>
                    <a:pt x="16357" y="56217"/>
                    <a:pt x="17029" y="56217"/>
                  </a:cubicBezTo>
                  <a:cubicBezTo>
                    <a:pt x="17701" y="56217"/>
                    <a:pt x="18369" y="55783"/>
                    <a:pt x="18362" y="54914"/>
                  </a:cubicBezTo>
                  <a:cubicBezTo>
                    <a:pt x="18362" y="54712"/>
                    <a:pt x="18290" y="54181"/>
                    <a:pt x="18434" y="53994"/>
                  </a:cubicBezTo>
                  <a:lnTo>
                    <a:pt x="18620" y="53980"/>
                  </a:lnTo>
                  <a:cubicBezTo>
                    <a:pt x="18821" y="53965"/>
                    <a:pt x="19023" y="53951"/>
                    <a:pt x="19224" y="53908"/>
                  </a:cubicBezTo>
                  <a:cubicBezTo>
                    <a:pt x="19942" y="53822"/>
                    <a:pt x="20603" y="53506"/>
                    <a:pt x="21135" y="53017"/>
                  </a:cubicBezTo>
                  <a:cubicBezTo>
                    <a:pt x="21364" y="52802"/>
                    <a:pt x="21566" y="52572"/>
                    <a:pt x="21738" y="52313"/>
                  </a:cubicBezTo>
                  <a:cubicBezTo>
                    <a:pt x="22169" y="52428"/>
                    <a:pt x="22614" y="52543"/>
                    <a:pt x="23060" y="52629"/>
                  </a:cubicBezTo>
                  <a:cubicBezTo>
                    <a:pt x="22974" y="52802"/>
                    <a:pt x="22887" y="53003"/>
                    <a:pt x="22801" y="53189"/>
                  </a:cubicBezTo>
                  <a:cubicBezTo>
                    <a:pt x="22054" y="54712"/>
                    <a:pt x="21508" y="56221"/>
                    <a:pt x="21882" y="57945"/>
                  </a:cubicBezTo>
                  <a:cubicBezTo>
                    <a:pt x="22031" y="58616"/>
                    <a:pt x="22534" y="58907"/>
                    <a:pt x="23062" y="58907"/>
                  </a:cubicBezTo>
                  <a:cubicBezTo>
                    <a:pt x="23857" y="58907"/>
                    <a:pt x="24707" y="58246"/>
                    <a:pt x="24482" y="57227"/>
                  </a:cubicBezTo>
                  <a:cubicBezTo>
                    <a:pt x="24180" y="55862"/>
                    <a:pt x="25172" y="54554"/>
                    <a:pt x="25689" y="53376"/>
                  </a:cubicBezTo>
                  <a:cubicBezTo>
                    <a:pt x="25732" y="53261"/>
                    <a:pt x="25775" y="53146"/>
                    <a:pt x="25833" y="53031"/>
                  </a:cubicBezTo>
                  <a:cubicBezTo>
                    <a:pt x="26528" y="53117"/>
                    <a:pt x="27231" y="53163"/>
                    <a:pt x="27937" y="53163"/>
                  </a:cubicBezTo>
                  <a:cubicBezTo>
                    <a:pt x="28179" y="53163"/>
                    <a:pt x="28421" y="53157"/>
                    <a:pt x="28663" y="53146"/>
                  </a:cubicBezTo>
                  <a:cubicBezTo>
                    <a:pt x="28692" y="53276"/>
                    <a:pt x="28692" y="53405"/>
                    <a:pt x="28677" y="53534"/>
                  </a:cubicBezTo>
                  <a:cubicBezTo>
                    <a:pt x="28606" y="54052"/>
                    <a:pt x="28160" y="54526"/>
                    <a:pt x="28002" y="55043"/>
                  </a:cubicBezTo>
                  <a:cubicBezTo>
                    <a:pt x="27844" y="55646"/>
                    <a:pt x="27873" y="56278"/>
                    <a:pt x="28117" y="56853"/>
                  </a:cubicBezTo>
                  <a:cubicBezTo>
                    <a:pt x="28289" y="57327"/>
                    <a:pt x="28850" y="57888"/>
                    <a:pt x="28835" y="58390"/>
                  </a:cubicBezTo>
                  <a:cubicBezTo>
                    <a:pt x="28800" y="59260"/>
                    <a:pt x="29457" y="59694"/>
                    <a:pt x="30130" y="59694"/>
                  </a:cubicBezTo>
                  <a:cubicBezTo>
                    <a:pt x="30804" y="59694"/>
                    <a:pt x="31493" y="59260"/>
                    <a:pt x="31522" y="58390"/>
                  </a:cubicBezTo>
                  <a:cubicBezTo>
                    <a:pt x="31551" y="57643"/>
                    <a:pt x="31292" y="57040"/>
                    <a:pt x="30933" y="56408"/>
                  </a:cubicBezTo>
                  <a:cubicBezTo>
                    <a:pt x="30804" y="56163"/>
                    <a:pt x="30603" y="55977"/>
                    <a:pt x="30631" y="55718"/>
                  </a:cubicBezTo>
                  <a:cubicBezTo>
                    <a:pt x="30646" y="55459"/>
                    <a:pt x="30976" y="55072"/>
                    <a:pt x="31077" y="54827"/>
                  </a:cubicBezTo>
                  <a:cubicBezTo>
                    <a:pt x="31335" y="54224"/>
                    <a:pt x="31422" y="53549"/>
                    <a:pt x="31321" y="52888"/>
                  </a:cubicBezTo>
                  <a:cubicBezTo>
                    <a:pt x="32269" y="52758"/>
                    <a:pt x="33232" y="52615"/>
                    <a:pt x="34194" y="52457"/>
                  </a:cubicBezTo>
                  <a:cubicBezTo>
                    <a:pt x="34352" y="53075"/>
                    <a:pt x="34309" y="53707"/>
                    <a:pt x="34209" y="54425"/>
                  </a:cubicBezTo>
                  <a:cubicBezTo>
                    <a:pt x="34065" y="55517"/>
                    <a:pt x="34238" y="56465"/>
                    <a:pt x="34985" y="57298"/>
                  </a:cubicBezTo>
                  <a:cubicBezTo>
                    <a:pt x="35258" y="57602"/>
                    <a:pt x="35571" y="57729"/>
                    <a:pt x="35877" y="57729"/>
                  </a:cubicBezTo>
                  <a:cubicBezTo>
                    <a:pt x="36871" y="57729"/>
                    <a:pt x="37775" y="56380"/>
                    <a:pt x="36895" y="55402"/>
                  </a:cubicBezTo>
                  <a:cubicBezTo>
                    <a:pt x="36680" y="55158"/>
                    <a:pt x="36895" y="54569"/>
                    <a:pt x="36939" y="54296"/>
                  </a:cubicBezTo>
                  <a:cubicBezTo>
                    <a:pt x="37082" y="53520"/>
                    <a:pt x="37053" y="52701"/>
                    <a:pt x="36852" y="51925"/>
                  </a:cubicBezTo>
                  <a:cubicBezTo>
                    <a:pt x="37671" y="51753"/>
                    <a:pt x="38476" y="51523"/>
                    <a:pt x="39266" y="51236"/>
                  </a:cubicBezTo>
                  <a:lnTo>
                    <a:pt x="39611" y="51106"/>
                  </a:lnTo>
                  <a:cubicBezTo>
                    <a:pt x="39826" y="51336"/>
                    <a:pt x="39956" y="51638"/>
                    <a:pt x="39984" y="51954"/>
                  </a:cubicBezTo>
                  <a:cubicBezTo>
                    <a:pt x="40085" y="53218"/>
                    <a:pt x="40243" y="54224"/>
                    <a:pt x="41091" y="55215"/>
                  </a:cubicBezTo>
                  <a:cubicBezTo>
                    <a:pt x="41361" y="55530"/>
                    <a:pt x="41674" y="55661"/>
                    <a:pt x="41980" y="55661"/>
                  </a:cubicBezTo>
                  <a:cubicBezTo>
                    <a:pt x="42958" y="55661"/>
                    <a:pt x="43855" y="54315"/>
                    <a:pt x="43002" y="53319"/>
                  </a:cubicBezTo>
                  <a:cubicBezTo>
                    <a:pt x="42441" y="52658"/>
                    <a:pt x="42757" y="51523"/>
                    <a:pt x="42542" y="50747"/>
                  </a:cubicBezTo>
                  <a:cubicBezTo>
                    <a:pt x="42456" y="50488"/>
                    <a:pt x="42341" y="50230"/>
                    <a:pt x="42183" y="50000"/>
                  </a:cubicBezTo>
                  <a:cubicBezTo>
                    <a:pt x="43418" y="49397"/>
                    <a:pt x="44582" y="48664"/>
                    <a:pt x="45674" y="47845"/>
                  </a:cubicBezTo>
                  <a:cubicBezTo>
                    <a:pt x="45760" y="48003"/>
                    <a:pt x="45875" y="48147"/>
                    <a:pt x="46004" y="48290"/>
                  </a:cubicBezTo>
                  <a:cubicBezTo>
                    <a:pt x="46220" y="48520"/>
                    <a:pt x="46723" y="48649"/>
                    <a:pt x="46895" y="48865"/>
                  </a:cubicBezTo>
                  <a:cubicBezTo>
                    <a:pt x="46924" y="48908"/>
                    <a:pt x="47010" y="49511"/>
                    <a:pt x="47024" y="49655"/>
                  </a:cubicBezTo>
                  <a:cubicBezTo>
                    <a:pt x="47121" y="50262"/>
                    <a:pt x="47782" y="50643"/>
                    <a:pt x="48375" y="50643"/>
                  </a:cubicBezTo>
                  <a:cubicBezTo>
                    <a:pt x="48484" y="50643"/>
                    <a:pt x="48590" y="50630"/>
                    <a:pt x="48691" y="50603"/>
                  </a:cubicBezTo>
                  <a:cubicBezTo>
                    <a:pt x="49452" y="50388"/>
                    <a:pt x="49740" y="49655"/>
                    <a:pt x="49625" y="48937"/>
                  </a:cubicBezTo>
                  <a:cubicBezTo>
                    <a:pt x="49553" y="48362"/>
                    <a:pt x="49366" y="47816"/>
                    <a:pt x="49065" y="47328"/>
                  </a:cubicBezTo>
                  <a:cubicBezTo>
                    <a:pt x="48849" y="47012"/>
                    <a:pt x="48576" y="46739"/>
                    <a:pt x="48260" y="46552"/>
                  </a:cubicBezTo>
                  <a:cubicBezTo>
                    <a:pt x="48174" y="46509"/>
                    <a:pt x="48102" y="46466"/>
                    <a:pt x="48016" y="46437"/>
                  </a:cubicBezTo>
                  <a:cubicBezTo>
                    <a:pt x="48001" y="46408"/>
                    <a:pt x="48001" y="46379"/>
                    <a:pt x="47987" y="46351"/>
                  </a:cubicBezTo>
                  <a:cubicBezTo>
                    <a:pt x="47958" y="46207"/>
                    <a:pt x="47929" y="46063"/>
                    <a:pt x="47886" y="45920"/>
                  </a:cubicBezTo>
                  <a:cubicBezTo>
                    <a:pt x="48648" y="45129"/>
                    <a:pt x="49337" y="44267"/>
                    <a:pt x="49927" y="43348"/>
                  </a:cubicBezTo>
                  <a:cubicBezTo>
                    <a:pt x="50200" y="43492"/>
                    <a:pt x="50472" y="43678"/>
                    <a:pt x="50717" y="43865"/>
                  </a:cubicBezTo>
                  <a:cubicBezTo>
                    <a:pt x="51593" y="44540"/>
                    <a:pt x="52613" y="44670"/>
                    <a:pt x="53691" y="44684"/>
                  </a:cubicBezTo>
                  <a:cubicBezTo>
                    <a:pt x="53695" y="44684"/>
                    <a:pt x="53700" y="44684"/>
                    <a:pt x="53704" y="44684"/>
                  </a:cubicBezTo>
                  <a:cubicBezTo>
                    <a:pt x="55415" y="44684"/>
                    <a:pt x="55410" y="41997"/>
                    <a:pt x="53691" y="41983"/>
                  </a:cubicBezTo>
                  <a:cubicBezTo>
                    <a:pt x="53598" y="41983"/>
                    <a:pt x="53503" y="41984"/>
                    <a:pt x="53408" y="41984"/>
                  </a:cubicBezTo>
                  <a:cubicBezTo>
                    <a:pt x="53073" y="41984"/>
                    <a:pt x="52728" y="41967"/>
                    <a:pt x="52426" y="41811"/>
                  </a:cubicBezTo>
                  <a:cubicBezTo>
                    <a:pt x="52010" y="41581"/>
                    <a:pt x="51694" y="41178"/>
                    <a:pt x="51291" y="40934"/>
                  </a:cubicBezTo>
                  <a:cubicBezTo>
                    <a:pt x="51751" y="39986"/>
                    <a:pt x="52139" y="38995"/>
                    <a:pt x="52470" y="37989"/>
                  </a:cubicBezTo>
                  <a:cubicBezTo>
                    <a:pt x="52714" y="38104"/>
                    <a:pt x="52958" y="38219"/>
                    <a:pt x="53188" y="38319"/>
                  </a:cubicBezTo>
                  <a:cubicBezTo>
                    <a:pt x="53830" y="38584"/>
                    <a:pt x="54473" y="38737"/>
                    <a:pt x="55132" y="38737"/>
                  </a:cubicBezTo>
                  <a:cubicBezTo>
                    <a:pt x="55475" y="38737"/>
                    <a:pt x="55822" y="38695"/>
                    <a:pt x="56176" y="38607"/>
                  </a:cubicBezTo>
                  <a:cubicBezTo>
                    <a:pt x="57733" y="38208"/>
                    <a:pt x="57232" y="35961"/>
                    <a:pt x="55815" y="35961"/>
                  </a:cubicBezTo>
                  <a:cubicBezTo>
                    <a:pt x="55702" y="35961"/>
                    <a:pt x="55582" y="35975"/>
                    <a:pt x="55458" y="36006"/>
                  </a:cubicBezTo>
                  <a:cubicBezTo>
                    <a:pt x="55335" y="36038"/>
                    <a:pt x="55211" y="36052"/>
                    <a:pt x="55085" y="36052"/>
                  </a:cubicBezTo>
                  <a:cubicBezTo>
                    <a:pt x="54420" y="36052"/>
                    <a:pt x="53733" y="35652"/>
                    <a:pt x="53116" y="35374"/>
                  </a:cubicBezTo>
                  <a:cubicBezTo>
                    <a:pt x="53303" y="34383"/>
                    <a:pt x="53403" y="33391"/>
                    <a:pt x="53447" y="32386"/>
                  </a:cubicBezTo>
                  <a:cubicBezTo>
                    <a:pt x="54052" y="32122"/>
                    <a:pt x="54716" y="31773"/>
                    <a:pt x="55356" y="31773"/>
                  </a:cubicBezTo>
                  <a:cubicBezTo>
                    <a:pt x="55551" y="31773"/>
                    <a:pt x="55744" y="31806"/>
                    <a:pt x="55932" y="31883"/>
                  </a:cubicBezTo>
                  <a:cubicBezTo>
                    <a:pt x="56050" y="31931"/>
                    <a:pt x="56173" y="31953"/>
                    <a:pt x="56295" y="31953"/>
                  </a:cubicBezTo>
                  <a:cubicBezTo>
                    <a:pt x="56870" y="31953"/>
                    <a:pt x="57442" y="31470"/>
                    <a:pt x="57584" y="30949"/>
                  </a:cubicBezTo>
                  <a:cubicBezTo>
                    <a:pt x="57829" y="30173"/>
                    <a:pt x="57340" y="29555"/>
                    <a:pt x="56665" y="29282"/>
                  </a:cubicBezTo>
                  <a:cubicBezTo>
                    <a:pt x="56276" y="29126"/>
                    <a:pt x="55889" y="29062"/>
                    <a:pt x="55504" y="29062"/>
                  </a:cubicBezTo>
                  <a:cubicBezTo>
                    <a:pt x="54794" y="29062"/>
                    <a:pt x="54093" y="29280"/>
                    <a:pt x="53403" y="29541"/>
                  </a:cubicBezTo>
                  <a:cubicBezTo>
                    <a:pt x="53332" y="28607"/>
                    <a:pt x="53202" y="27688"/>
                    <a:pt x="53030" y="26768"/>
                  </a:cubicBezTo>
                  <a:lnTo>
                    <a:pt x="53030" y="26768"/>
                  </a:lnTo>
                  <a:cubicBezTo>
                    <a:pt x="53116" y="26772"/>
                    <a:pt x="53203" y="26774"/>
                    <a:pt x="53291" y="26774"/>
                  </a:cubicBezTo>
                  <a:cubicBezTo>
                    <a:pt x="53553" y="26774"/>
                    <a:pt x="53820" y="26757"/>
                    <a:pt x="54079" y="26725"/>
                  </a:cubicBezTo>
                  <a:cubicBezTo>
                    <a:pt x="55041" y="26581"/>
                    <a:pt x="55932" y="26165"/>
                    <a:pt x="56665" y="25533"/>
                  </a:cubicBezTo>
                  <a:cubicBezTo>
                    <a:pt x="57705" y="24650"/>
                    <a:pt x="56742" y="23287"/>
                    <a:pt x="55647" y="23287"/>
                  </a:cubicBezTo>
                  <a:cubicBezTo>
                    <a:pt x="55352" y="23287"/>
                    <a:pt x="55046" y="23386"/>
                    <a:pt x="54768" y="23622"/>
                  </a:cubicBezTo>
                  <a:cubicBezTo>
                    <a:pt x="54203" y="24110"/>
                    <a:pt x="53453" y="24185"/>
                    <a:pt x="52674" y="24185"/>
                  </a:cubicBezTo>
                  <a:cubicBezTo>
                    <a:pt x="52582" y="24185"/>
                    <a:pt x="52490" y="24184"/>
                    <a:pt x="52398" y="24182"/>
                  </a:cubicBezTo>
                  <a:cubicBezTo>
                    <a:pt x="52096" y="23248"/>
                    <a:pt x="51737" y="22343"/>
                    <a:pt x="51349" y="21452"/>
                  </a:cubicBezTo>
                  <a:lnTo>
                    <a:pt x="51421" y="21409"/>
                  </a:lnTo>
                  <a:cubicBezTo>
                    <a:pt x="52053" y="21041"/>
                    <a:pt x="52890" y="20165"/>
                    <a:pt x="53711" y="20165"/>
                  </a:cubicBezTo>
                  <a:cubicBezTo>
                    <a:pt x="53786" y="20165"/>
                    <a:pt x="53861" y="20172"/>
                    <a:pt x="53935" y="20188"/>
                  </a:cubicBezTo>
                  <a:cubicBezTo>
                    <a:pt x="54048" y="20213"/>
                    <a:pt x="54156" y="20225"/>
                    <a:pt x="54260" y="20225"/>
                  </a:cubicBezTo>
                  <a:cubicBezTo>
                    <a:pt x="55701" y="20225"/>
                    <a:pt x="56222" y="17949"/>
                    <a:pt x="54653" y="17587"/>
                  </a:cubicBezTo>
                  <a:cubicBezTo>
                    <a:pt x="54358" y="17525"/>
                    <a:pt x="54068" y="17495"/>
                    <a:pt x="53784" y="17495"/>
                  </a:cubicBezTo>
                  <a:cubicBezTo>
                    <a:pt x="52895" y="17495"/>
                    <a:pt x="52061" y="17787"/>
                    <a:pt x="51277" y="18277"/>
                  </a:cubicBezTo>
                  <a:cubicBezTo>
                    <a:pt x="50918" y="18521"/>
                    <a:pt x="50559" y="18751"/>
                    <a:pt x="50200" y="18952"/>
                  </a:cubicBezTo>
                  <a:cubicBezTo>
                    <a:pt x="49840" y="18263"/>
                    <a:pt x="49438" y="17573"/>
                    <a:pt x="49007" y="16927"/>
                  </a:cubicBezTo>
                  <a:cubicBezTo>
                    <a:pt x="49280" y="16797"/>
                    <a:pt x="49553" y="16625"/>
                    <a:pt x="49826" y="16452"/>
                  </a:cubicBezTo>
                  <a:cubicBezTo>
                    <a:pt x="50171" y="16194"/>
                    <a:pt x="50501" y="15907"/>
                    <a:pt x="50789" y="15576"/>
                  </a:cubicBezTo>
                  <a:cubicBezTo>
                    <a:pt x="51035" y="15302"/>
                    <a:pt x="51268" y="14898"/>
                    <a:pt x="51638" y="14898"/>
                  </a:cubicBezTo>
                  <a:cubicBezTo>
                    <a:pt x="51656" y="14898"/>
                    <a:pt x="51675" y="14899"/>
                    <a:pt x="51694" y="14901"/>
                  </a:cubicBezTo>
                  <a:cubicBezTo>
                    <a:pt x="51726" y="14904"/>
                    <a:pt x="51758" y="14906"/>
                    <a:pt x="51790" y="14906"/>
                  </a:cubicBezTo>
                  <a:cubicBezTo>
                    <a:pt x="52468" y="14906"/>
                    <a:pt x="53044" y="14195"/>
                    <a:pt x="53044" y="13550"/>
                  </a:cubicBezTo>
                  <a:cubicBezTo>
                    <a:pt x="53044" y="12760"/>
                    <a:pt x="52412" y="12286"/>
                    <a:pt x="51694" y="12200"/>
                  </a:cubicBezTo>
                  <a:cubicBezTo>
                    <a:pt x="51610" y="12191"/>
                    <a:pt x="51528" y="12187"/>
                    <a:pt x="51447" y="12187"/>
                  </a:cubicBezTo>
                  <a:cubicBezTo>
                    <a:pt x="50430" y="12187"/>
                    <a:pt x="49630" y="12834"/>
                    <a:pt x="48978" y="13579"/>
                  </a:cubicBezTo>
                  <a:cubicBezTo>
                    <a:pt x="48533" y="14068"/>
                    <a:pt x="47987" y="14455"/>
                    <a:pt x="47369" y="14700"/>
                  </a:cubicBezTo>
                  <a:cubicBezTo>
                    <a:pt x="46924" y="14154"/>
                    <a:pt x="46464" y="13608"/>
                    <a:pt x="46004" y="13091"/>
                  </a:cubicBezTo>
                  <a:cubicBezTo>
                    <a:pt x="46435" y="12746"/>
                    <a:pt x="46967" y="12516"/>
                    <a:pt x="47527" y="12185"/>
                  </a:cubicBezTo>
                  <a:cubicBezTo>
                    <a:pt x="48648" y="11496"/>
                    <a:pt x="49496" y="10418"/>
                    <a:pt x="49898" y="9154"/>
                  </a:cubicBezTo>
                  <a:cubicBezTo>
                    <a:pt x="50236" y="8164"/>
                    <a:pt x="49421" y="7515"/>
                    <a:pt x="48598" y="7515"/>
                  </a:cubicBezTo>
                  <a:cubicBezTo>
                    <a:pt x="48060" y="7515"/>
                    <a:pt x="47519" y="7793"/>
                    <a:pt x="47297" y="8436"/>
                  </a:cubicBezTo>
                  <a:cubicBezTo>
                    <a:pt x="46852" y="9729"/>
                    <a:pt x="45746" y="9973"/>
                    <a:pt x="44711" y="10648"/>
                  </a:cubicBezTo>
                  <a:cubicBezTo>
                    <a:pt x="44481" y="10792"/>
                    <a:pt x="44266" y="10964"/>
                    <a:pt x="44065" y="11151"/>
                  </a:cubicBezTo>
                  <a:cubicBezTo>
                    <a:pt x="43634" y="10777"/>
                    <a:pt x="43188" y="10404"/>
                    <a:pt x="42729" y="10045"/>
                  </a:cubicBezTo>
                  <a:cubicBezTo>
                    <a:pt x="43073" y="9556"/>
                    <a:pt x="43476" y="9111"/>
                    <a:pt x="43935" y="8709"/>
                  </a:cubicBezTo>
                  <a:cubicBezTo>
                    <a:pt x="44898" y="7832"/>
                    <a:pt x="45559" y="6855"/>
                    <a:pt x="45659" y="5533"/>
                  </a:cubicBezTo>
                  <a:cubicBezTo>
                    <a:pt x="45731" y="4671"/>
                    <a:pt x="45092" y="4240"/>
                    <a:pt x="44417" y="4240"/>
                  </a:cubicBezTo>
                  <a:cubicBezTo>
                    <a:pt x="43741" y="4240"/>
                    <a:pt x="43030" y="4671"/>
                    <a:pt x="42958" y="5533"/>
                  </a:cubicBezTo>
                  <a:cubicBezTo>
                    <a:pt x="42887" y="6424"/>
                    <a:pt x="41565" y="7143"/>
                    <a:pt x="41033" y="7789"/>
                  </a:cubicBezTo>
                  <a:cubicBezTo>
                    <a:pt x="40818" y="8019"/>
                    <a:pt x="40631" y="8278"/>
                    <a:pt x="40459" y="8536"/>
                  </a:cubicBezTo>
                  <a:cubicBezTo>
                    <a:pt x="39826" y="8177"/>
                    <a:pt x="39180" y="7847"/>
                    <a:pt x="38519" y="7545"/>
                  </a:cubicBezTo>
                  <a:cubicBezTo>
                    <a:pt x="38907" y="7157"/>
                    <a:pt x="39352" y="6798"/>
                    <a:pt x="39654" y="6439"/>
                  </a:cubicBezTo>
                  <a:cubicBezTo>
                    <a:pt x="40502" y="5418"/>
                    <a:pt x="40933" y="4226"/>
                    <a:pt x="40617" y="2904"/>
                  </a:cubicBezTo>
                  <a:cubicBezTo>
                    <a:pt x="40451" y="2236"/>
                    <a:pt x="39940" y="1947"/>
                    <a:pt x="39411" y="1947"/>
                  </a:cubicBezTo>
                  <a:cubicBezTo>
                    <a:pt x="38609" y="1947"/>
                    <a:pt x="37765" y="2610"/>
                    <a:pt x="38016" y="3623"/>
                  </a:cubicBezTo>
                  <a:cubicBezTo>
                    <a:pt x="38232" y="4528"/>
                    <a:pt x="36895" y="5390"/>
                    <a:pt x="36378" y="5964"/>
                  </a:cubicBezTo>
                  <a:cubicBezTo>
                    <a:pt x="36191" y="6151"/>
                    <a:pt x="36019" y="6367"/>
                    <a:pt x="35875" y="6582"/>
                  </a:cubicBezTo>
                  <a:cubicBezTo>
                    <a:pt x="35186" y="6381"/>
                    <a:pt x="34482" y="6209"/>
                    <a:pt x="33763" y="6065"/>
                  </a:cubicBezTo>
                  <a:cubicBezTo>
                    <a:pt x="33950" y="5433"/>
                    <a:pt x="34309" y="4801"/>
                    <a:pt x="34525" y="4226"/>
                  </a:cubicBezTo>
                  <a:cubicBezTo>
                    <a:pt x="34942" y="3192"/>
                    <a:pt x="35056" y="2071"/>
                    <a:pt x="34841" y="979"/>
                  </a:cubicBezTo>
                  <a:cubicBezTo>
                    <a:pt x="34715" y="296"/>
                    <a:pt x="34224" y="1"/>
                    <a:pt x="33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01"/>
            <p:cNvSpPr/>
            <p:nvPr/>
          </p:nvSpPr>
          <p:spPr>
            <a:xfrm>
              <a:off x="1661725" y="991775"/>
              <a:ext cx="206550" cy="160225"/>
            </a:xfrm>
            <a:custGeom>
              <a:avLst/>
              <a:gdLst/>
              <a:ahLst/>
              <a:cxnLst/>
              <a:rect l="l" t="t" r="r" b="b"/>
              <a:pathLst>
                <a:path w="8262" h="6409" extrusionOk="0">
                  <a:moveTo>
                    <a:pt x="4124" y="0"/>
                  </a:moveTo>
                  <a:cubicBezTo>
                    <a:pt x="1" y="0"/>
                    <a:pt x="1" y="6408"/>
                    <a:pt x="4124" y="6408"/>
                  </a:cubicBezTo>
                  <a:cubicBezTo>
                    <a:pt x="8262" y="6408"/>
                    <a:pt x="8262" y="0"/>
                    <a:pt x="41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01"/>
            <p:cNvSpPr/>
            <p:nvPr/>
          </p:nvSpPr>
          <p:spPr>
            <a:xfrm>
              <a:off x="1695850" y="1025175"/>
              <a:ext cx="119625" cy="92700"/>
            </a:xfrm>
            <a:custGeom>
              <a:avLst/>
              <a:gdLst/>
              <a:ahLst/>
              <a:cxnLst/>
              <a:rect l="l" t="t" r="r" b="b"/>
              <a:pathLst>
                <a:path w="4785" h="3708" extrusionOk="0">
                  <a:moveTo>
                    <a:pt x="2386" y="1"/>
                  </a:moveTo>
                  <a:cubicBezTo>
                    <a:pt x="15" y="1"/>
                    <a:pt x="1" y="3707"/>
                    <a:pt x="2386" y="3707"/>
                  </a:cubicBezTo>
                  <a:cubicBezTo>
                    <a:pt x="4785" y="3707"/>
                    <a:pt x="4785" y="1"/>
                    <a:pt x="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01"/>
            <p:cNvSpPr/>
            <p:nvPr/>
          </p:nvSpPr>
          <p:spPr>
            <a:xfrm>
              <a:off x="2002950" y="951900"/>
              <a:ext cx="195775" cy="151950"/>
            </a:xfrm>
            <a:custGeom>
              <a:avLst/>
              <a:gdLst/>
              <a:ahLst/>
              <a:cxnLst/>
              <a:rect l="l" t="t" r="r" b="b"/>
              <a:pathLst>
                <a:path w="7831" h="6078" extrusionOk="0">
                  <a:moveTo>
                    <a:pt x="3908" y="1"/>
                  </a:moveTo>
                  <a:cubicBezTo>
                    <a:pt x="1" y="1"/>
                    <a:pt x="1" y="6078"/>
                    <a:pt x="3908" y="6078"/>
                  </a:cubicBezTo>
                  <a:cubicBezTo>
                    <a:pt x="7831" y="6078"/>
                    <a:pt x="7831" y="1"/>
                    <a:pt x="39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01"/>
            <p:cNvSpPr/>
            <p:nvPr/>
          </p:nvSpPr>
          <p:spPr>
            <a:xfrm>
              <a:off x="2044250" y="983875"/>
              <a:ext cx="113175" cy="87650"/>
            </a:xfrm>
            <a:custGeom>
              <a:avLst/>
              <a:gdLst/>
              <a:ahLst/>
              <a:cxnLst/>
              <a:rect l="l" t="t" r="r" b="b"/>
              <a:pathLst>
                <a:path w="4527" h="3506" extrusionOk="0">
                  <a:moveTo>
                    <a:pt x="2256" y="0"/>
                  </a:moveTo>
                  <a:cubicBezTo>
                    <a:pt x="1" y="0"/>
                    <a:pt x="1" y="3506"/>
                    <a:pt x="2256" y="3506"/>
                  </a:cubicBezTo>
                  <a:cubicBezTo>
                    <a:pt x="4512" y="3506"/>
                    <a:pt x="452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01"/>
            <p:cNvSpPr/>
            <p:nvPr/>
          </p:nvSpPr>
          <p:spPr>
            <a:xfrm>
              <a:off x="1845125" y="1384125"/>
              <a:ext cx="233225" cy="113075"/>
            </a:xfrm>
            <a:custGeom>
              <a:avLst/>
              <a:gdLst/>
              <a:ahLst/>
              <a:cxnLst/>
              <a:rect l="l" t="t" r="r" b="b"/>
              <a:pathLst>
                <a:path w="9329" h="4523" extrusionOk="0">
                  <a:moveTo>
                    <a:pt x="4829" y="1"/>
                  </a:moveTo>
                  <a:cubicBezTo>
                    <a:pt x="2958" y="1"/>
                    <a:pt x="1059" y="992"/>
                    <a:pt x="308" y="2912"/>
                  </a:cubicBezTo>
                  <a:cubicBezTo>
                    <a:pt x="0" y="3702"/>
                    <a:pt x="719" y="4522"/>
                    <a:pt x="1422" y="4522"/>
                  </a:cubicBezTo>
                  <a:cubicBezTo>
                    <a:pt x="1703" y="4522"/>
                    <a:pt x="1981" y="4391"/>
                    <a:pt x="2190" y="4076"/>
                  </a:cubicBezTo>
                  <a:cubicBezTo>
                    <a:pt x="3013" y="2817"/>
                    <a:pt x="4093" y="2155"/>
                    <a:pt x="5208" y="2155"/>
                  </a:cubicBezTo>
                  <a:cubicBezTo>
                    <a:pt x="6156" y="2155"/>
                    <a:pt x="7130" y="2634"/>
                    <a:pt x="7995" y="3630"/>
                  </a:cubicBezTo>
                  <a:cubicBezTo>
                    <a:pt x="8139" y="3809"/>
                    <a:pt x="8325" y="3886"/>
                    <a:pt x="8509" y="3886"/>
                  </a:cubicBezTo>
                  <a:cubicBezTo>
                    <a:pt x="8928" y="3886"/>
                    <a:pt x="9328" y="3484"/>
                    <a:pt x="9158" y="2984"/>
                  </a:cubicBezTo>
                  <a:cubicBezTo>
                    <a:pt x="8508" y="974"/>
                    <a:pt x="6682" y="1"/>
                    <a:pt x="4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101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030" name="Google Shape;1030;p101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01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01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01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01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01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6" name="Google Shape;1036;p101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037" name="Google Shape;1037;p101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01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01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01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01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01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3" name="Google Shape;1043;p101"/>
          <p:cNvSpPr/>
          <p:nvPr/>
        </p:nvSpPr>
        <p:spPr>
          <a:xfrm>
            <a:off x="2011680" y="3611880"/>
            <a:ext cx="5120700" cy="567000"/>
          </a:xfrm>
          <a:prstGeom prst="roundRect">
            <a:avLst>
              <a:gd name="adj" fmla="val 48387"/>
            </a:avLst>
          </a:prstGeom>
          <a:solidFill>
            <a:srgbClr val="FB9CB4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8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101"/>
          <p:cNvSpPr/>
          <p:nvPr/>
        </p:nvSpPr>
        <p:spPr>
          <a:xfrm>
            <a:off x="2011680" y="3611880"/>
            <a:ext cx="51207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A2A2E"/>
              </a:buClr>
              <a:buSzPts val="1500"/>
              <a:buFont typeface="Quicksand"/>
              <a:buNone/>
            </a:pPr>
            <a:r>
              <a:rPr lang="en" sz="1500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 you give a microbe a brand-new glow?​</a:t>
            </a:r>
            <a:endParaRPr sz="1500" i="0" u="none" strike="noStrike" cap="non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2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800"/>
              <a:buFont typeface="Nunito"/>
              <a:buNone/>
            </a:pPr>
            <a:r>
              <a:rPr lang="en" sz="28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Where does the glow come from?​</a:t>
            </a:r>
            <a:endParaRPr sz="2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1" name="Google Shape;1051;p102"/>
          <p:cNvSpPr/>
          <p:nvPr/>
        </p:nvSpPr>
        <p:spPr>
          <a:xfrm>
            <a:off x="502925" y="1234450"/>
            <a:ext cx="40692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green-glow gene (called GFP) comes from a jellyfish.​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Scientists move that gene into other living things — and they glow.​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Moving a gene from one organism to another gives it a new ability.​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52" name="Google Shape;1052;p102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02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102"/>
          <p:cNvSpPr txBox="1"/>
          <p:nvPr/>
        </p:nvSpPr>
        <p:spPr>
          <a:xfrm>
            <a:off x="7451647" y="4526349"/>
            <a:ext cx="717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Link to image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5" name="Google Shape;1055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1270349"/>
            <a:ext cx="4279649" cy="3140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102"/>
          <p:cNvPicPr preferRelativeResize="0"/>
          <p:nvPr/>
        </p:nvPicPr>
        <p:blipFill rotWithShape="1">
          <a:blip r:embed="rId7">
            <a:alphaModFix/>
          </a:blip>
          <a:srcRect l="20365" t="11099" r="13300" b="5824"/>
          <a:stretch/>
        </p:blipFill>
        <p:spPr>
          <a:xfrm>
            <a:off x="7778300" y="182875"/>
            <a:ext cx="1073350" cy="1344172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102"/>
          <p:cNvSpPr txBox="1"/>
          <p:nvPr/>
        </p:nvSpPr>
        <p:spPr>
          <a:xfrm>
            <a:off x="7003672" y="957549"/>
            <a:ext cx="717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Link to image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8" name="Google Shape;1058;p10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4906" y="3635800"/>
            <a:ext cx="1866225" cy="124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102"/>
          <p:cNvSpPr txBox="1"/>
          <p:nvPr/>
        </p:nvSpPr>
        <p:spPr>
          <a:xfrm>
            <a:off x="1851272" y="4606249"/>
            <a:ext cx="717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0"/>
              </a:rPr>
              <a:t>Link to image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03"/>
          <p:cNvSpPr/>
          <p:nvPr/>
        </p:nvSpPr>
        <p:spPr>
          <a:xfrm>
            <a:off x="3200400" y="457200"/>
            <a:ext cx="2743200" cy="566928"/>
          </a:xfrm>
          <a:prstGeom prst="roundRect">
            <a:avLst>
              <a:gd name="adj" fmla="val 19355"/>
            </a:avLst>
          </a:prstGeom>
          <a:solidFill>
            <a:srgbClr val="FDD42E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7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103"/>
          <p:cNvSpPr/>
          <p:nvPr/>
        </p:nvSpPr>
        <p:spPr>
          <a:xfrm>
            <a:off x="3200400" y="457200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200"/>
              <a:buFont typeface="Nunito"/>
              <a:buNone/>
            </a:pPr>
            <a:r>
              <a:rPr lang="en" sz="2200" b="1" i="0" u="none" strike="noStrike" cap="non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Materials</a:t>
            </a:r>
            <a:endParaRPr sz="22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7" name="Google Shape;1067;p103"/>
          <p:cNvSpPr/>
          <p:nvPr/>
        </p:nvSpPr>
        <p:spPr>
          <a:xfrm>
            <a:off x="228600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103"/>
          <p:cNvSpPr/>
          <p:nvPr/>
        </p:nvSpPr>
        <p:spPr>
          <a:xfrm>
            <a:off x="603504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103"/>
          <p:cNvSpPr/>
          <p:nvPr/>
        </p:nvSpPr>
        <p:spPr>
          <a:xfrm>
            <a:off x="434310" y="370876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Paper microbe template​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0" name="Google Shape;1070;p103"/>
          <p:cNvSpPr/>
          <p:nvPr/>
        </p:nvSpPr>
        <p:spPr>
          <a:xfrm>
            <a:off x="2670048" y="370875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GFP “glow gene” strip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1" name="Google Shape;1071;p103"/>
          <p:cNvSpPr/>
          <p:nvPr/>
        </p:nvSpPr>
        <p:spPr>
          <a:xfrm>
            <a:off x="6887774" y="3681834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UV flashlight (optional)​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2" name="Google Shape;1072;p103"/>
          <p:cNvSpPr/>
          <p:nvPr/>
        </p:nvSpPr>
        <p:spPr>
          <a:xfrm>
            <a:off x="4795998" y="3637078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Glow markers / stickers​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73" name="Google Shape;107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0804" y="1912015"/>
            <a:ext cx="1912270" cy="131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103" title="image (5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9942" y="1602596"/>
            <a:ext cx="2034534" cy="1938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103"/>
          <p:cNvPicPr preferRelativeResize="0"/>
          <p:nvPr/>
        </p:nvPicPr>
        <p:blipFill rotWithShape="1">
          <a:blip r:embed="rId5">
            <a:alphaModFix/>
          </a:blip>
          <a:srcRect l="-16348" r="19786"/>
          <a:stretch/>
        </p:blipFill>
        <p:spPr>
          <a:xfrm>
            <a:off x="3974783" y="1276538"/>
            <a:ext cx="2818315" cy="217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103" title="image (6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000" y="1502358"/>
            <a:ext cx="2026005" cy="213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04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1: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Transform your microbe​</a:t>
            </a:r>
            <a:endParaRPr sz="2600" b="1" i="0" u="none" strike="noStrike" cap="none">
              <a:solidFill>
                <a:srgbClr val="211F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104"/>
          <p:cNvSpPr/>
          <p:nvPr/>
        </p:nvSpPr>
        <p:spPr>
          <a:xfrm>
            <a:off x="502920" y="1310640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Each student gets a paper microbe.​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Glue the GFP “glow gene” strip inside it.​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Putting a new gene into a cell is called transforming it.​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84" name="Google Shape;1084;p104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104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104"/>
          <p:cNvSpPr/>
          <p:nvPr/>
        </p:nvSpPr>
        <p:spPr>
          <a:xfrm>
            <a:off x="502920" y="484632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900"/>
              <a:buFont typeface="Quicksand"/>
              <a:buNone/>
            </a:pPr>
            <a:r>
              <a:rPr lang="en" sz="900" b="0" i="0" u="none" strike="noStrike" cap="none">
                <a:solidFill>
                  <a:srgbClr val="6E6A66"/>
                </a:solidFill>
                <a:latin typeface="Quicksand"/>
                <a:ea typeface="Quicksand"/>
                <a:cs typeface="Quicksand"/>
                <a:sym typeface="Quicksand"/>
              </a:rPr>
              <a:t>UChicago Genehackers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7" name="Google Shape;1087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3020" y="1194816"/>
            <a:ext cx="3398579" cy="2548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105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2: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Make it glow!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105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Decorate your microbe with glow markers or stickers.​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It now makes a new protein (GFP) that glows.​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If we have a UV light, we will see it shine!​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95" name="Google Shape;1095;p105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60" y="4343400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105" descr="assets/squiggl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3880" y="201168"/>
            <a:ext cx="502920" cy="20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8900" y="489213"/>
            <a:ext cx="2550375" cy="25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8905" y="3118426"/>
            <a:ext cx="2550375" cy="169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105"/>
          <p:cNvSpPr txBox="1"/>
          <p:nvPr/>
        </p:nvSpPr>
        <p:spPr>
          <a:xfrm>
            <a:off x="7683175" y="4811875"/>
            <a:ext cx="89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Glegoo"/>
                <a:ea typeface="Glegoo"/>
                <a:cs typeface="Glegoo"/>
                <a:sym typeface="Glegoo"/>
                <a:hlinkClick r:id="rId7"/>
              </a:rPr>
              <a:t>Link to image</a:t>
            </a:r>
            <a:endParaRPr sz="800"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06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3: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Give it a job​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6" name="Google Shape;1106;p106"/>
          <p:cNvSpPr/>
          <p:nvPr/>
        </p:nvSpPr>
        <p:spPr>
          <a:xfrm>
            <a:off x="502920" y="1328562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second gene from the menu to give your microbe a job:​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“eats plastic,” “senses arsenic,” “makes medicine,” or “smells like banana.”​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Name your microbe and draw what it does.​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07" name="Google Shape;1107;p106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8" name="Google Shape;1108;p106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106"/>
          <p:cNvSpPr txBox="1"/>
          <p:nvPr/>
        </p:nvSpPr>
        <p:spPr>
          <a:xfrm>
            <a:off x="6886325" y="1384425"/>
            <a:ext cx="117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Pick a job!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0" name="Google Shape;1110;p106"/>
          <p:cNvSpPr/>
          <p:nvPr/>
        </p:nvSpPr>
        <p:spPr>
          <a:xfrm>
            <a:off x="6299378" y="1868300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Eats plastic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1" name="Google Shape;1111;p106"/>
          <p:cNvSpPr/>
          <p:nvPr/>
        </p:nvSpPr>
        <p:spPr>
          <a:xfrm>
            <a:off x="6299378" y="255240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1DC48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Senses arsenic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2" name="Google Shape;1112;p106"/>
          <p:cNvSpPr/>
          <p:nvPr/>
        </p:nvSpPr>
        <p:spPr>
          <a:xfrm>
            <a:off x="6299378" y="324545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Makes medicine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7"/>
          <p:cNvSpPr/>
          <p:nvPr/>
        </p:nvSpPr>
        <p:spPr>
          <a:xfrm>
            <a:off x="502920" y="310896"/>
            <a:ext cx="81381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</a:t>
            </a:r>
            <a:r>
              <a:rPr lang="en" sz="2600" b="1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Show it off!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9" name="Google Shape;1119;p107"/>
          <p:cNvSpPr/>
          <p:nvPr/>
        </p:nvSpPr>
        <p:spPr>
          <a:xfrm>
            <a:off x="502920" y="1328562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Share your engineered microbe and its job with the group.​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If we dim the lights with a UV flashlight, watch them glow.​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Every design is a little engineered organism.​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20" name="Google Shape;1120;p107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07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107" descr="assets/green_viru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0675" y="1130363"/>
            <a:ext cx="2428875" cy="2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107"/>
          <p:cNvSpPr txBox="1"/>
          <p:nvPr/>
        </p:nvSpPr>
        <p:spPr>
          <a:xfrm>
            <a:off x="6183075" y="1282763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8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Glowing microbe: how did this work?​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0" name="Google Shape;1130;p108"/>
          <p:cNvSpPr/>
          <p:nvPr/>
        </p:nvSpPr>
        <p:spPr>
          <a:xfrm>
            <a:off x="502920" y="11089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FE9A8"/>
                </a:highlight>
                <a:latin typeface="Glegoo"/>
                <a:ea typeface="Glegoo"/>
                <a:cs typeface="Glegoo"/>
                <a:sym typeface="Glegoo"/>
              </a:rPr>
              <a:t>Where did the glow gene come from?​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1" name="Google Shape;1131;p108"/>
          <p:cNvSpPr/>
          <p:nvPr/>
        </p:nvSpPr>
        <p:spPr>
          <a:xfrm>
            <a:off x="685800" y="16759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From a jellyfish — scientists moved its gene into another living thing.​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Adding a gene adds a new ability.​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2" name="Google Shape;1132;p108"/>
          <p:cNvSpPr/>
          <p:nvPr/>
        </p:nvSpPr>
        <p:spPr>
          <a:xfrm>
            <a:off x="502920" y="29377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AD0D9"/>
                </a:highlight>
                <a:latin typeface="Glegoo"/>
                <a:ea typeface="Glegoo"/>
                <a:cs typeface="Glegoo"/>
                <a:sym typeface="Glegoo"/>
              </a:rPr>
              <a:t>What new thing does the microbe make now?​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3" name="Google Shape;1133;p108"/>
          <p:cNvSpPr/>
          <p:nvPr/>
        </p:nvSpPr>
        <p:spPr>
          <a:xfrm>
            <a:off x="685800" y="35047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 new protein (GFP) that glows.​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Real engineered microbes make insulin, sense pollution, and more.​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" grpId="0"/>
      <p:bldP spid="11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109"/>
          <p:cNvSpPr/>
          <p:nvPr/>
        </p:nvSpPr>
        <p:spPr>
          <a:xfrm>
            <a:off x="502920" y="310896"/>
            <a:ext cx="81381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What does GFP look like in science papers?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0" name="Google Shape;114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5" y="970702"/>
            <a:ext cx="2867400" cy="381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109"/>
          <p:cNvSpPr txBox="1"/>
          <p:nvPr/>
        </p:nvSpPr>
        <p:spPr>
          <a:xfrm>
            <a:off x="4192263" y="4388675"/>
            <a:ext cx="412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Hoffman,</a:t>
            </a:r>
            <a:r>
              <a:rPr lang="en" i="1">
                <a:latin typeface="Glegoo"/>
                <a:ea typeface="Glegoo"/>
                <a:cs typeface="Glegoo"/>
                <a:sym typeface="Glegoo"/>
              </a:rPr>
              <a:t> Laboratory Investigation,</a:t>
            </a:r>
            <a:r>
              <a:rPr lang="en">
                <a:latin typeface="Glegoo"/>
                <a:ea typeface="Glegoo"/>
                <a:cs typeface="Glegoo"/>
                <a:sym typeface="Glegoo"/>
              </a:rPr>
              <a:t> </a:t>
            </a:r>
            <a:r>
              <a:rPr lang="en" b="1">
                <a:latin typeface="Glegoo"/>
                <a:ea typeface="Glegoo"/>
                <a:cs typeface="Glegoo"/>
                <a:sym typeface="Glegoo"/>
              </a:rPr>
              <a:t>2015</a:t>
            </a:r>
            <a:endParaRPr b="1"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42" name="Google Shape;1142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2725" y="1342621"/>
            <a:ext cx="5468876" cy="2898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110"/>
          <p:cNvSpPr txBox="1">
            <a:spLocks noGrp="1"/>
          </p:cNvSpPr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8" name="Google Shape;1148;p110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9" name="Google Shape;1149;p110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150" name="Google Shape;1150;p110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10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10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10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10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10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110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157" name="Google Shape;1157;p110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10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10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10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10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10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3" name="Google Shape;1163;p110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1164" name="Google Shape;1164;p110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10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10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10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10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10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Simple Light</vt:lpstr>
      <vt:lpstr>Office Theme</vt:lpstr>
      <vt:lpstr>Science Subject for High School - 9th Grade: The Building Blocks of Life by Slidesgo</vt:lpstr>
      <vt:lpstr>Science Subject for High School - 9th Grade: The Building Blocks of Life by Slidesgo</vt:lpstr>
      <vt:lpstr>Glowing Microbe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</cp:revision>
  <dcterms:modified xsi:type="dcterms:W3CDTF">2026-08-20T02:19:48Z</dcterms:modified>
</cp:coreProperties>
</file>