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3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4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5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900" r:id="rId1"/>
    <p:sldMasterId id="2147483901" r:id="rId2"/>
    <p:sldMasterId id="2147483902" r:id="rId3"/>
    <p:sldMasterId id="2147483903" r:id="rId4"/>
    <p:sldMasterId id="2147483904" r:id="rId5"/>
    <p:sldMasterId id="2147483905" r:id="rId6"/>
  </p:sldMasterIdLst>
  <p:notesMasterIdLst>
    <p:notesMasterId r:id="rId48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9144000" cy="5143500" type="screen16x9"/>
  <p:notesSz cx="6858000" cy="9144000"/>
  <p:embeddedFontLst>
    <p:embeddedFont>
      <p:font typeface="Glegoo" panose="020B0604020202020204" charset="0"/>
      <p:regular r:id="rId49"/>
      <p:bold r:id="rId50"/>
    </p:embeddedFont>
    <p:embeddedFont>
      <p:font typeface="Montserrat" panose="00000500000000000000" pitchFamily="2" charset="0"/>
      <p:regular r:id="rId51"/>
      <p:bold r:id="rId52"/>
      <p:italic r:id="rId53"/>
      <p:boldItalic r:id="rId54"/>
    </p:embeddedFont>
    <p:embeddedFont>
      <p:font typeface="Montserrat SemiBold" panose="00000700000000000000" pitchFamily="2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E7ED31-9D34-CD61-3795-00D008FC4C45}" v="1" dt="2026-06-28T03:49:13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5" Type="http://schemas.openxmlformats.org/officeDocument/2006/relationships/slideMaster" Target="slideMasters/slideMaster5.xml"/><Relationship Id="rId61" Type="http://schemas.openxmlformats.org/officeDocument/2006/relationships/theme" Target="theme/theme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8" Type="http://schemas.openxmlformats.org/officeDocument/2006/relationships/slide" Target="slides/slide2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presProps" Target="pres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font" Target="fonts/font6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font" Target="fonts/font4.fntdata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achengineering.org/activities/view/cub_environ_lesson06_activity2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" name="Google Shape;2897;g3573392b8bc_0_10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8" name="Google Shape;2898;g3573392b8bc_0_10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7" name="Google Shape;2917;g3573392b8bc_0_16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8" name="Google Shape;2918;g3573392b8bc_0_16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2" name="Google Shape;2922;g3573392b8bc_0_2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3" name="Google Shape;2923;g3573392b8bc_0_2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Distribute cards if you have them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" name="Google Shape;2928;g3efb2774101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9" name="Google Shape;2929;g3efb2774101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4" name="Google Shape;2934;g3efb277410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5" name="Google Shape;2935;g3efb277410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0" name="Google Shape;2940;g3573392b8bc_0_30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1" name="Google Shape;2941;g3573392b8bc_0_30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6" name="Google Shape;2946;g3efb277410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7" name="Google Shape;2947;g3efb277410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2" name="Google Shape;2952;g3573392b8bc_0_30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3" name="Google Shape;2953;g3573392b8bc_0_30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g3efb277410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9" name="Google Shape;2959;g3efb277410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4" name="Google Shape;2964;g3573392b8bc_0_3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5" name="Google Shape;2965;g3573392b8bc_0_3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" name="Google Shape;2970;g3efb2774101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1" name="Google Shape;2971;g3efb2774101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6" name="Google Shape;2976;g3573392b8bc_0_3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7" name="Google Shape;2977;g3573392b8bc_0_3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2" name="Google Shape;2982;g3efb2774101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3" name="Google Shape;2983;g3efb2774101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8" name="Google Shape;2988;g3573392b8bc_0_3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9" name="Google Shape;2989;g3573392b8bc_0_3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4" name="Google Shape;2994;g3efb2774101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5" name="Google Shape;2995;g3efb2774101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" name="Google Shape;3000;g3573392b8bc_0_3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1" name="Google Shape;3001;g3573392b8bc_0_3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6" name="Google Shape;3006;g3efb277410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7" name="Google Shape;3007;g3efb277410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2" name="Google Shape;3012;g3efb2774101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3" name="Google Shape;3013;g3efb2774101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8" name="Google Shape;3018;g3573392b8bc_0_3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9" name="Google Shape;3019;g3573392b8bc_0_3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4" name="Google Shape;3024;g3573392b8bc_0_3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5" name="Google Shape;3025;g3573392b8bc_0_3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0" name="Google Shape;3030;g3efb2774101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1" name="Google Shape;3031;g3efb2774101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6" name="Google Shape;3036;g3573a254ccc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7" name="Google Shape;3037;g3573a254ccc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6" name="Google Shape;3056;g3573a254ccc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7" name="Google Shape;3057;g3573a254ccc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4" name="Google Shape;3064;g3573a254ccc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5" name="Google Shape;3065;g3573a254ccc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0" name="Google Shape;3070;g3573a254ccc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1" name="Google Shape;3071;g3573a254ccc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anyone asks, T means terminator and signals the end of the gene.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Google Shape;3078;g3573a254ccc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9" name="Google Shape;3079;g3573a254ccc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Google Shape;3086;g3573a254ccc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7" name="Google Shape;3087;g3573a254ccc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Google Shape;3104;g3573a254ccc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5" name="Google Shape;3105;g3573a254ccc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Google Shape;3112;g3efb2774101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3" name="Google Shape;3113;g3efb2774101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5" name="Google Shape;3125;g3573a254ccc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6" name="Google Shape;3126;g3573a254ccc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Credit: inspired by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https://www.teachengineering.org/activities/view/cub_environ_lesson06_activity2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5" name="Google Shape;3145;g3573a254ccc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6" name="Google Shape;3146;g3573a254ccc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8" name="Google Shape;3158;g3573a254ccc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9" name="Google Shape;3159;g3573a254ccc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" name="Google Shape;3164;g3573a254ccc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5" name="Google Shape;3165;g3573a254ccc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2" name="Google Shape;3182;g3573a254ccc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3" name="Google Shape;3183;g3573a254ccc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9" name="Google Shape;3189;g3573a254ccc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0" name="Google Shape;3190;g3573a254ccc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3" name="Google Shape;3203;g3573a254ccc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4" name="Google Shape;3204;g3573a254ccc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1" name="Google Shape;3211;g3573a254ccc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2" name="Google Shape;3212;g3573a254ccc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6" name="Google Shape;3216;g3573a254ccc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7" name="Google Shape;3217;g3573a254ccc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9" name="Google Shape;3229;g3573a254ccc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0" name="Google Shape;3230;g3573a254ccc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2" name="Google Shape;3242;g3573a254ccc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3" name="Google Shape;3243;g3573a254ccc_0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2" name="Google Shape;3262;g3573a254ccc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3" name="Google Shape;3263;g3573a254ccc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5.xml"/><Relationship Id="rId4" Type="http://schemas.openxmlformats.org/officeDocument/2006/relationships/hyperlink" Target="http://bit.ly/2TtBDfr" TargetMode="Externa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6.xml"/><Relationship Id="rId4" Type="http://schemas.openxmlformats.org/officeDocument/2006/relationships/hyperlink" Target="http://bit.ly/2TtBDfr" TargetMode="Externa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8" name="Google Shape;28;p3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29" name="Google Shape;29;p3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3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33" name="Google Shape;33;p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9" name="Google Shape;39;p4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40" name="Google Shape;40;p4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41" name="Google Shape;41;p4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4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4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4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" name="Google Shape;45;p4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" name="Google Shape;46;p4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47" name="Google Shape;47;p4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2" name="Google Shape;62;p5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63" name="Google Shape;63;p5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64" name="Google Shape;64;p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" name="Google Shape;71;p5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6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75" name="Google Shape;75;p6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76" name="Google Shape;76;p6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6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6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6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6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" name="Google Shape;81;p6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" name="Google Shape;82;p6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83" name="Google Shape;83;p6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6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6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6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6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6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6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2" name="Google Shape;92;p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7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96" name="Google Shape;96;p7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97" name="Google Shape;97;p7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8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01" name="Google Shape;101;p8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8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" name="Google Shape;104;p8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05" name="Google Shape;105;p8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8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8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8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8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0" name="Google Shape;110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3" name="Google Shape;113;p9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4" name="Google Shape;114;p9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15" name="Google Shape;115;p9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6" name="Google Shape;116;p9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17" name="Google Shape;117;p9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" name="Google Shape;121;p9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22" name="Google Shape;122;p9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9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9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9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28" name="Google Shape;128;p10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29" name="Google Shape;129;p10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0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0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0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35" name="Google Shape;135;p11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36" name="Google Shape;136;p11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37" name="Google Shape;137;p11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8" name="Google Shape;138;p11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39" name="Google Shape;139;p1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1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1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1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1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9" name="Google Shape;149;p13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0" name="Google Shape;150;p13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3" name="Google Shape;153;p13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3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5" name="Google Shape;155;p13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6" name="Google Shape;156;p13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3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8" name="Google Shape;158;p13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9" name="Google Shape;159;p13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3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61" name="Google Shape;161;p13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162" name="Google Shape;162;p13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163" name="Google Shape;163;p1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0" name="Google Shape;170;p13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171" name="Google Shape;171;p13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3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3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13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7" name="Google Shape;177;p14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8" name="Google Shape;178;p14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79" name="Google Shape;179;p14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180" name="Google Shape;180;p14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1" name="Google Shape;181;p14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182" name="Google Shape;182;p14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4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14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4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14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0" name="Google Shape;190;p14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5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194" name="Google Shape;194;p15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5" name="Google Shape;195;p15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196" name="Google Shape;196;p15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197" name="Google Shape;197;p15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" name="Google Shape;198;p15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9" name="Google Shape;199;p15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0" name="Google Shape;200;p15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01" name="Google Shape;201;p15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5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3" name="Google Shape;203;p15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4" name="Google Shape;204;p15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5" name="Google Shape;205;p15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16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208" name="Google Shape;208;p16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6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Google Shape;211;p16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2" name="Google Shape;212;p16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3" name="Google Shape;213;p16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7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16" name="Google Shape;216;p17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217" name="Google Shape;217;p17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218" name="Google Shape;218;p17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7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7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7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26" name="Google Shape;226;p19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227" name="Google Shape;227;p19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0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0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1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45" name="Google Shape;245;p23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246" name="Google Shape;246;p23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3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3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3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4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53" name="Google Shape;253;p2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5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5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2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60" name="Google Shape;260;p26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261" name="Google Shape;261;p26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262" name="Google Shape;262;p26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6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26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6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6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6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6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1" name="Google Shape;271;p26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272" name="Google Shape;272;p26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26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26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6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7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7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7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80" name="Google Shape;280;p2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28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283" name="Google Shape;283;p28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7" name="Google Shape;287;p28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88" name="Google Shape;288;p28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89" name="Google Shape;289;p28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28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2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2" name="Google Shape;292;p28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29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295" name="Google Shape;295;p29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9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8" name="Google Shape;298;p29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9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29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1" name="Google Shape;301;p2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30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304" name="Google Shape;304;p30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6" name="Google Shape;306;p30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7" name="Google Shape;307;p30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308" name="Google Shape;308;p3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1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1" name="Google Shape;311;p31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31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3" name="Google Shape;313;p31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31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5" name="Google Shape;315;p31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31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7" name="Google Shape;317;p31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8" name="Google Shape;318;p31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319" name="Google Shape;319;p31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1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1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32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32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3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27" name="Google Shape;327;p32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328" name="Google Shape;328;p32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2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2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2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2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2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2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3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7" name="Google Shape;337;p33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33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9" name="Google Shape;339;p33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33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41" name="Google Shape;341;p33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33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34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345" name="Google Shape;345;p34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4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7" name="Google Shape;347;p34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348" name="Google Shape;348;p34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34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34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34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2" name="Google Shape;352;p34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353" name="Google Shape;353;p3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3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3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3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3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3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3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60" name="Google Shape;360;p34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1" name="Google Shape;361;p34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34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3" name="Google Shape;363;p34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34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5" name="Google Shape;365;p34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34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7" name="Google Shape;367;p34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34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5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1" name="Google Shape;371;p35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35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3" name="Google Shape;373;p35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35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5" name="Google Shape;375;p35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35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7" name="Google Shape;377;p35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35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36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381" name="Google Shape;381;p36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382" name="Google Shape;382;p3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9" name="Google Shape;389;p36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6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1" name="Google Shape;391;p36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2" name="Google Shape;392;p36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36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4" name="Google Shape;394;p36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36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6" name="Google Shape;396;p36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36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8" name="Google Shape;398;p36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36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0" name="Google Shape;400;p36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36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2" name="Google Shape;402;p36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36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5" name="Google Shape;405;p37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406" name="Google Shape;406;p37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7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7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7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7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7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7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7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7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7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37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17" name="Google Shape;417;p37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37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19" name="Google Shape;419;p37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37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21" name="Google Shape;421;p37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38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424" name="Google Shape;424;p38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6" name="Google Shape;426;p38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427" name="Google Shape;427;p3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0" name="Google Shape;430;p38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1" name="Google Shape;431;p38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38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3" name="Google Shape;433;p38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38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5" name="Google Shape;435;p38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38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Google Shape;438;p39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439" name="Google Shape;439;p39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9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1" name="Google Shape;441;p39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442" name="Google Shape;442;p3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5" name="Google Shape;445;p39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46" name="Google Shape;446;p39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47" name="Google Shape;447;p39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oogle Shape;450;p41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451" name="Google Shape;451;p41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1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1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1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1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41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42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460" name="Google Shape;460;p42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461" name="Google Shape;461;p42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4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42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42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42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42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42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42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4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0" name="Google Shape;470;p42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471" name="Google Shape;471;p42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42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42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42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oogle Shape;476;p43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477" name="Google Shape;477;p43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478" name="Google Shape;478;p43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4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4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4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2" name="Google Shape;482;p43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483" name="Google Shape;483;p43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43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43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43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45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92" name="Google Shape;492;p45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93" name="Google Shape;493;p45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494" name="Google Shape;494;p45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495" name="Google Shape;495;p45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496" name="Google Shape;496;p4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4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4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4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4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4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4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3" name="Google Shape;503;p45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504" name="Google Shape;504;p45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45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6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08" name="Google Shape;508;p46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09" name="Google Shape;509;p46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10" name="Google Shape;510;p46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511" name="Google Shape;511;p46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6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6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4" name="Google Shape;514;p46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515" name="Google Shape;515;p4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4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4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20" name="Google Shape;520;p4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21" name="Google Shape;521;p47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522" name="Google Shape;522;p47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523" name="Google Shape;523;p47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47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47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47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7" name="Google Shape;527;p47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8" name="Google Shape;528;p47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529" name="Google Shape;529;p47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47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47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47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47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47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47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47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37" name="Google Shape;537;p47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8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0" name="Google Shape;540;p48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1" name="Google Shape;541;p48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48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4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44" name="Google Shape;544;p48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545" name="Google Shape;545;p48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546" name="Google Shape;546;p4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4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4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4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4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4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4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3" name="Google Shape;553;p48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8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" name="Google Shape;556;p49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557" name="Google Shape;557;p49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558" name="Google Shape;558;p49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49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49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49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49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3" name="Google Shape;563;p49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4" name="Google Shape;564;p49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565" name="Google Shape;565;p49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49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49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49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49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49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49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49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49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74" name="Google Shape;574;p4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50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77" name="Google Shape;577;p50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78" name="Google Shape;578;p50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579" name="Google Shape;579;p50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50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oogle Shape;582;p51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583" name="Google Shape;583;p51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51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51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6" name="Google Shape;586;p51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587" name="Google Shape;587;p51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51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51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51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51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92" name="Google Shape;592;p51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2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5" name="Google Shape;595;p52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96" name="Google Shape;596;p52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597" name="Google Shape;597;p52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8" name="Google Shape;598;p52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599" name="Google Shape;599;p52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5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5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5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3" name="Google Shape;603;p52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604" name="Google Shape;604;p52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52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52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52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3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10" name="Google Shape;610;p53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611" name="Google Shape;611;p53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53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53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53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4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17" name="Google Shape;617;p54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618" name="Google Shape;618;p54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619" name="Google Shape;619;p54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0" name="Google Shape;620;p54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621" name="Google Shape;621;p5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5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5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5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5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5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5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56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1" name="Google Shape;631;p56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2" name="Google Shape;632;p56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3" name="Google Shape;633;p56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4" name="Google Shape;634;p56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5" name="Google Shape;635;p56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6" name="Google Shape;636;p56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7" name="Google Shape;637;p56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8" name="Google Shape;638;p56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9" name="Google Shape;639;p56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40" name="Google Shape;640;p56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1" name="Google Shape;641;p56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2" name="Google Shape;642;p56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43" name="Google Shape;643;p56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644" name="Google Shape;644;p56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645" name="Google Shape;645;p5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5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5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5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5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5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5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2" name="Google Shape;652;p56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653" name="Google Shape;653;p56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56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56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56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7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9" name="Google Shape;659;p57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60" name="Google Shape;660;p57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61" name="Google Shape;661;p57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662" name="Google Shape;662;p57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3" name="Google Shape;663;p57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664" name="Google Shape;664;p57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57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57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57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57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57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57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57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2" name="Google Shape;672;p57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7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" name="Google Shape;675;p58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676" name="Google Shape;676;p58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7" name="Google Shape;677;p58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678" name="Google Shape;678;p58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679" name="Google Shape;679;p58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0" name="Google Shape;680;p58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1" name="Google Shape;681;p58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2" name="Google Shape;682;p58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83" name="Google Shape;683;p58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58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85" name="Google Shape;685;p58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86" name="Google Shape;686;p58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87" name="Google Shape;687;p58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9" name="Google Shape;689;p59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690" name="Google Shape;690;p59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9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9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3" name="Google Shape;693;p59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94" name="Google Shape;694;p59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95" name="Google Shape;695;p59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60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8" name="Google Shape;698;p60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699" name="Google Shape;699;p60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700" name="Google Shape;700;p60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60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60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60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6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08" name="Google Shape;708;p62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709" name="Google Shape;709;p62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62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62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62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63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63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6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64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64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6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5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6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66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6" name="Google Shape;726;p66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27" name="Google Shape;727;p66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728" name="Google Shape;728;p66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66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66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66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67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67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35" name="Google Shape;735;p6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68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8" name="Google Shape;738;p68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69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41" name="Google Shape;741;p6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42" name="Google Shape;742;p69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743" name="Google Shape;743;p69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744" name="Google Shape;744;p69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6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69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69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69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69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69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69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6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3" name="Google Shape;753;p69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754" name="Google Shape;754;p69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69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69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69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0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70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70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62" name="Google Shape;762;p7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4" name="Google Shape;764;p71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765" name="Google Shape;765;p71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71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71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71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9" name="Google Shape;769;p71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770" name="Google Shape;770;p71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771" name="Google Shape;771;p71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71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7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74" name="Google Shape;774;p71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6" name="Google Shape;776;p72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777" name="Google Shape;777;p72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72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72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0" name="Google Shape;780;p72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72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2" name="Google Shape;782;p72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3" name="Google Shape;783;p7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5" name="Google Shape;785;p73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786" name="Google Shape;786;p73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73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8" name="Google Shape;788;p73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9" name="Google Shape;789;p73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790" name="Google Shape;790;p7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74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3" name="Google Shape;793;p74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4" name="Google Shape;794;p74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5" name="Google Shape;795;p74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6" name="Google Shape;796;p74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7" name="Google Shape;797;p74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74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99" name="Google Shape;799;p74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0" name="Google Shape;800;p74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801" name="Google Shape;801;p74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74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74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75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75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7" name="Google Shape;807;p75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7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09" name="Google Shape;809;p75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810" name="Google Shape;810;p75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75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75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75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75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75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75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6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19" name="Google Shape;819;p76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76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21" name="Google Shape;821;p76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2" name="Google Shape;822;p76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23" name="Google Shape;823;p76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4" name="Google Shape;824;p76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6" name="Google Shape;826;p77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827" name="Google Shape;827;p77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77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9" name="Google Shape;829;p77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830" name="Google Shape;830;p77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77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77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77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4" name="Google Shape;834;p77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835" name="Google Shape;835;p7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7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7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7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7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7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7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42" name="Google Shape;842;p77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3" name="Google Shape;843;p77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77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5" name="Google Shape;845;p77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77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7" name="Google Shape;847;p77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8" name="Google Shape;848;p77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9" name="Google Shape;849;p77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77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78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3" name="Google Shape;853;p78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4" name="Google Shape;854;p78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5" name="Google Shape;855;p78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78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7" name="Google Shape;857;p78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8" name="Google Shape;858;p78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9" name="Google Shape;859;p78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78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2" name="Google Shape;862;p79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863" name="Google Shape;863;p79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864" name="Google Shape;864;p7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7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7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7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7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7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7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71" name="Google Shape;871;p79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79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3" name="Google Shape;873;p79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4" name="Google Shape;874;p79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5" name="Google Shape;875;p79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6" name="Google Shape;876;p79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7" name="Google Shape;877;p79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8" name="Google Shape;878;p79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9" name="Google Shape;879;p79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0" name="Google Shape;880;p79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1" name="Google Shape;881;p79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2" name="Google Shape;882;p79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79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4" name="Google Shape;884;p79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5" name="Google Shape;885;p79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oogle Shape;887;p80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888" name="Google Shape;888;p80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80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80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80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80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80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80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80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80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80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8" name="Google Shape;898;p80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899" name="Google Shape;899;p80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0" name="Google Shape;900;p80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01" name="Google Shape;901;p80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80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03" name="Google Shape;903;p80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5" name="Google Shape;905;p81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906" name="Google Shape;906;p81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81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08" name="Google Shape;908;p81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909" name="Google Shape;909;p81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81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81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12" name="Google Shape;912;p81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3" name="Google Shape;913;p81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4" name="Google Shape;914;p81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5" name="Google Shape;915;p81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6" name="Google Shape;916;p81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7" name="Google Shape;917;p81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8" name="Google Shape;918;p81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0" name="Google Shape;920;p82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921" name="Google Shape;921;p82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82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3" name="Google Shape;923;p82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924" name="Google Shape;924;p8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8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8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27" name="Google Shape;927;p82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28" name="Google Shape;928;p82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" name="Google Shape;931;p84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932" name="Google Shape;932;p84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84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84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84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84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84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84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0" name="Google Shape;940;p85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941" name="Google Shape;941;p85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942" name="Google Shape;942;p85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85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85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85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85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85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85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85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85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1" name="Google Shape;951;p85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952" name="Google Shape;952;p85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85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85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85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7" name="Google Shape;957;p86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958" name="Google Shape;958;p86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959" name="Google Shape;959;p86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8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8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8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63" name="Google Shape;963;p86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964" name="Google Shape;964;p86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86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86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86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88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73" name="Google Shape;973;p88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74" name="Google Shape;974;p88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975" name="Google Shape;975;p88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976" name="Google Shape;976;p88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977" name="Google Shape;977;p8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8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8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8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8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8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8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84" name="Google Shape;984;p88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985" name="Google Shape;985;p8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8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89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89" name="Google Shape;989;p89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90" name="Google Shape;990;p89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91" name="Google Shape;991;p89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992" name="Google Shape;992;p89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89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89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5" name="Google Shape;995;p89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996" name="Google Shape;996;p8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8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8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90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01" name="Google Shape;1001;p9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02" name="Google Shape;1002;p90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1003" name="Google Shape;1003;p90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1004" name="Google Shape;1004;p90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90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90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90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8" name="Google Shape;1008;p90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09" name="Google Shape;1009;p90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1010" name="Google Shape;1010;p90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90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90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90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90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90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90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90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18" name="Google Shape;1018;p90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91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21" name="Google Shape;1021;p91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22" name="Google Shape;1022;p91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3" name="Google Shape;1023;p91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9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25" name="Google Shape;1025;p91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026" name="Google Shape;1026;p91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027" name="Google Shape;1027;p9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9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9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9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9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9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9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34" name="Google Shape;1034;p91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91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7" name="Google Shape;1037;p92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1038" name="Google Shape;1038;p92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1039" name="Google Shape;1039;p92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92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92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92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92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44" name="Google Shape;1044;p92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5" name="Google Shape;1045;p92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1046" name="Google Shape;1046;p92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92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92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92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92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92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92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92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92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55" name="Google Shape;1055;p9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93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58" name="Google Shape;1058;p93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59" name="Google Shape;1059;p93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1060" name="Google Shape;1060;p93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93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3" name="Google Shape;1063;p94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064" name="Google Shape;1064;p94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94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94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67" name="Google Shape;1067;p94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068" name="Google Shape;1068;p94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94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94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94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94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73" name="Google Shape;1073;p94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95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76" name="Google Shape;1076;p95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77" name="Google Shape;1077;p95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078" name="Google Shape;1078;p95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79" name="Google Shape;1079;p95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080" name="Google Shape;1080;p95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9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9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9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84" name="Google Shape;1084;p95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085" name="Google Shape;1085;p95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95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95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95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96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91" name="Google Shape;1091;p96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092" name="Google Shape;1092;p96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96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96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96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97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98" name="Google Shape;1098;p97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099" name="Google Shape;1099;p97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100" name="Google Shape;1100;p97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01" name="Google Shape;1101;p97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102" name="Google Shape;1102;p9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9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9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9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9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9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9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99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2" name="Google Shape;1112;p99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3" name="Google Shape;1113;p99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4" name="Google Shape;1114;p99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5" name="Google Shape;1115;p99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6" name="Google Shape;1116;p99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7" name="Google Shape;1117;p99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8" name="Google Shape;1118;p99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9" name="Google Shape;1119;p99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0" name="Google Shape;1120;p99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21" name="Google Shape;1121;p99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2" name="Google Shape;1122;p99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3" name="Google Shape;1123;p99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124" name="Google Shape;1124;p99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1125" name="Google Shape;1125;p99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1126" name="Google Shape;1126;p9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9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9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9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9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9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9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33" name="Google Shape;1133;p99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1134" name="Google Shape;1134;p99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99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99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99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100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40" name="Google Shape;1140;p100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41" name="Google Shape;1141;p100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42" name="Google Shape;1142;p100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1143" name="Google Shape;1143;p100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44" name="Google Shape;1144;p100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1145" name="Google Shape;1145;p100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100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100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100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100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100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100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100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53" name="Google Shape;1153;p100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00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6" name="Google Shape;1156;p101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1157" name="Google Shape;1157;p101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58" name="Google Shape;1158;p101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1159" name="Google Shape;1159;p101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1160" name="Google Shape;1160;p101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1" name="Google Shape;1161;p101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2" name="Google Shape;1162;p101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3" name="Google Shape;1163;p101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64" name="Google Shape;1164;p101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101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66" name="Google Shape;1166;p101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67" name="Google Shape;1167;p101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68" name="Google Shape;1168;p101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0" name="Google Shape;1170;p102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1171" name="Google Shape;1171;p102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02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02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4" name="Google Shape;1174;p102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75" name="Google Shape;1175;p102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76" name="Google Shape;1176;p102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03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79" name="Google Shape;1179;p103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1180" name="Google Shape;1180;p103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1181" name="Google Shape;1181;p103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103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03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03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10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0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189" name="Google Shape;1189;p105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1190" name="Google Shape;1190;p105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105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105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05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106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6" name="Google Shape;1196;p106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10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107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107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1" name="Google Shape;1201;p10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108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10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109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7" name="Google Shape;1207;p109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208" name="Google Shape;1208;p109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1209" name="Google Shape;1209;p109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09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09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09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110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110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16" name="Google Shape;1216;p11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111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9" name="Google Shape;1219;p111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112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222" name="Google Shape;1222;p11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223" name="Google Shape;1223;p112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1224" name="Google Shape;1224;p112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1225" name="Google Shape;1225;p112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11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112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112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112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112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112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112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11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4" name="Google Shape;1234;p112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235" name="Google Shape;1235;p112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112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112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112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113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" name="Google Shape;1241;p113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113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243" name="Google Shape;1243;p11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5" name="Google Shape;1245;p114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1246" name="Google Shape;1246;p114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114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114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114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0" name="Google Shape;1250;p114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251" name="Google Shape;1251;p114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252" name="Google Shape;1252;p114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3" name="Google Shape;1253;p114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4" name="Google Shape;1254;p11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55" name="Google Shape;1255;p114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7" name="Google Shape;1257;p115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1258" name="Google Shape;1258;p115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115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115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1" name="Google Shape;1261;p115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2" name="Google Shape;1262;p115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63" name="Google Shape;1263;p115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64" name="Google Shape;1264;p11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6" name="Google Shape;1266;p116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1267" name="Google Shape;1267;p116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16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9" name="Google Shape;1269;p116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70" name="Google Shape;1270;p116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1271" name="Google Shape;1271;p11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117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4" name="Google Shape;1274;p117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17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6" name="Google Shape;1276;p117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7" name="Google Shape;1277;p117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8" name="Google Shape;1278;p117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9" name="Google Shape;1279;p117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80" name="Google Shape;1280;p117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81" name="Google Shape;1281;p117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1282" name="Google Shape;1282;p117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117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117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118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7" name="Google Shape;1287;p118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8" name="Google Shape;1288;p118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9" name="Google Shape;1289;p11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290" name="Google Shape;1290;p118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291" name="Google Shape;1291;p118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118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118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18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118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118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118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119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0" name="Google Shape;1300;p119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1" name="Google Shape;1301;p119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2" name="Google Shape;1302;p119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3" name="Google Shape;1303;p119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4" name="Google Shape;1304;p119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5" name="Google Shape;1305;p119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7" name="Google Shape;1307;p120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1308" name="Google Shape;1308;p120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120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10" name="Google Shape;1310;p120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1311" name="Google Shape;1311;p120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120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120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120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15" name="Google Shape;1315;p120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1316" name="Google Shape;1316;p12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12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12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12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12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12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12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23" name="Google Shape;1323;p120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24" name="Google Shape;1324;p120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5" name="Google Shape;1325;p120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26" name="Google Shape;1326;p120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7" name="Google Shape;1327;p120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28" name="Google Shape;1328;p120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9" name="Google Shape;1329;p120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0" name="Google Shape;1330;p120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1" name="Google Shape;1331;p120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p121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4" name="Google Shape;1334;p121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5" name="Google Shape;1335;p121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6" name="Google Shape;1336;p121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7" name="Google Shape;1337;p121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8" name="Google Shape;1338;p121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9" name="Google Shape;1339;p121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40" name="Google Shape;1340;p121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1" name="Google Shape;1341;p121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3" name="Google Shape;1343;p122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1344" name="Google Shape;1344;p122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1345" name="Google Shape;1345;p12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12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12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12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12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12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12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52" name="Google Shape;1352;p122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122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4" name="Google Shape;1354;p122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55" name="Google Shape;1355;p122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6" name="Google Shape;1356;p122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57" name="Google Shape;1357;p122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8" name="Google Shape;1358;p122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59" name="Google Shape;1359;p122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0" name="Google Shape;1360;p122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1" name="Google Shape;1361;p122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2" name="Google Shape;1362;p122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3" name="Google Shape;1363;p122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4" name="Google Shape;1364;p122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5" name="Google Shape;1365;p122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6" name="Google Shape;1366;p122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8" name="Google Shape;1368;p123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1369" name="Google Shape;1369;p123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123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123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123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123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123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123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123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123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123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9" name="Google Shape;1379;p123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0" name="Google Shape;1380;p123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1" name="Google Shape;1381;p123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2" name="Google Shape;1382;p123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3" name="Google Shape;1383;p123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4" name="Google Shape;1384;p123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6" name="Google Shape;1386;p124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1387" name="Google Shape;1387;p124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124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89" name="Google Shape;1389;p124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1390" name="Google Shape;1390;p124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124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124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93" name="Google Shape;1393;p124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4" name="Google Shape;1394;p124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5" name="Google Shape;1395;p124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6" name="Google Shape;1396;p124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7" name="Google Shape;1397;p124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8" name="Google Shape;1398;p124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9" name="Google Shape;1399;p124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1" name="Google Shape;1401;p125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1402" name="Google Shape;1402;p125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125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04" name="Google Shape;1404;p125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1405" name="Google Shape;1405;p12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12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12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08" name="Google Shape;1408;p125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09" name="Google Shape;1409;p125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10" name="Google Shape;1410;p125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3" name="Google Shape;1413;p127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414" name="Google Shape;1414;p127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127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127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127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127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127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127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2" name="Google Shape;1422;p128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1423" name="Google Shape;1423;p128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1424" name="Google Shape;1424;p128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12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128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128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128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128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128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128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12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3" name="Google Shape;1433;p128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434" name="Google Shape;1434;p128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128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128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128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9" name="Google Shape;1439;p129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1440" name="Google Shape;1440;p129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441" name="Google Shape;1441;p129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12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12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12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5" name="Google Shape;1445;p129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446" name="Google Shape;1446;p129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129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129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129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131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55" name="Google Shape;1455;p131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56" name="Google Shape;1456;p131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1457" name="Google Shape;1457;p131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1458" name="Google Shape;1458;p131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1459" name="Google Shape;1459;p13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13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13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13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13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13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13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66" name="Google Shape;1466;p131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1467" name="Google Shape;1467;p131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131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32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71" name="Google Shape;1471;p132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72" name="Google Shape;1472;p132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473" name="Google Shape;1473;p132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1474" name="Google Shape;1474;p132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132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132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77" name="Google Shape;1477;p132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1478" name="Google Shape;1478;p13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13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13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133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483" name="Google Shape;1483;p13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484" name="Google Shape;1484;p133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1485" name="Google Shape;1485;p133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1486" name="Google Shape;1486;p133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133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133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133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90" name="Google Shape;1490;p133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1" name="Google Shape;1491;p133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1492" name="Google Shape;1492;p133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133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133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133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133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133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133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133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00" name="Google Shape;1500;p133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134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03" name="Google Shape;1503;p134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04" name="Google Shape;1504;p134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5" name="Google Shape;1505;p134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6" name="Google Shape;1506;p13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507" name="Google Shape;1507;p134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508" name="Google Shape;1508;p134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509" name="Google Shape;1509;p13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13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13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13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13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13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13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16" name="Google Shape;1516;p134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34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9" name="Google Shape;1519;p135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1520" name="Google Shape;1520;p135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1521" name="Google Shape;1521;p135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135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135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135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135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26" name="Google Shape;1526;p135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27" name="Google Shape;1527;p135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1528" name="Google Shape;1528;p135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135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135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135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135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135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135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135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135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37" name="Google Shape;1537;p13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136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540" name="Google Shape;1540;p136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541" name="Google Shape;1541;p136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1542" name="Google Shape;1542;p136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36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5" name="Google Shape;1545;p137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546" name="Google Shape;1546;p137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37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37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49" name="Google Shape;1549;p137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550" name="Google Shape;1550;p137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137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137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137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137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55" name="Google Shape;1555;p137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138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58" name="Google Shape;1558;p138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559" name="Google Shape;1559;p138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560" name="Google Shape;1560;p138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61" name="Google Shape;1561;p138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562" name="Google Shape;1562;p138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13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13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13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6" name="Google Shape;1566;p138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567" name="Google Shape;1567;p138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138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138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138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139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573" name="Google Shape;1573;p139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574" name="Google Shape;1574;p139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39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39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39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p140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580" name="Google Shape;1580;p140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581" name="Google Shape;1581;p140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582" name="Google Shape;1582;p140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83" name="Google Shape;1583;p140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584" name="Google Shape;1584;p14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14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14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14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14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14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14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p142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94" name="Google Shape;1594;p142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95" name="Google Shape;1595;p142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6" name="Google Shape;1596;p142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97" name="Google Shape;1597;p142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98" name="Google Shape;1598;p142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9" name="Google Shape;1599;p142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00" name="Google Shape;1600;p142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01" name="Google Shape;1601;p142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2" name="Google Shape;1602;p142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603" name="Google Shape;1603;p142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04" name="Google Shape;1604;p142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5" name="Google Shape;1605;p142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606" name="Google Shape;1606;p142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1607" name="Google Shape;1607;p142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1608" name="Google Shape;1608;p14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14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14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14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14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14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14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5" name="Google Shape;1615;p142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1616" name="Google Shape;1616;p142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142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142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142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p143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22" name="Google Shape;1622;p143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23" name="Google Shape;1623;p143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624" name="Google Shape;1624;p143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1625" name="Google Shape;1625;p143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26" name="Google Shape;1626;p143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1627" name="Google Shape;1627;p143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143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143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143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143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143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143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143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35" name="Google Shape;1635;p143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43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" name="Google Shape;1638;p144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1639" name="Google Shape;1639;p144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40" name="Google Shape;1640;p144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1641" name="Google Shape;1641;p144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1642" name="Google Shape;1642;p144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3" name="Google Shape;1643;p144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4" name="Google Shape;1644;p144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5" name="Google Shape;1645;p144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646" name="Google Shape;1646;p144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144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48" name="Google Shape;1648;p144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49" name="Google Shape;1649;p144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50" name="Google Shape;1650;p144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2" name="Google Shape;1652;p145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1653" name="Google Shape;1653;p145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45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45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6" name="Google Shape;1656;p145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57" name="Google Shape;1657;p145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58" name="Google Shape;1658;p145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146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661" name="Google Shape;1661;p146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1662" name="Google Shape;1662;p146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1663" name="Google Shape;1663;p146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46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46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46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14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p14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671" name="Google Shape;1671;p148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1672" name="Google Shape;1672;p148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48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48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48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p149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8" name="Google Shape;1678;p149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9" name="Google Shape;1679;p14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p150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2" name="Google Shape;1682;p150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3" name="Google Shape;1683;p15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151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6" name="Google Shape;1686;p15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152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9" name="Google Shape;1689;p152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690" name="Google Shape;1690;p152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1691" name="Google Shape;1691;p152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52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52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52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153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7" name="Google Shape;1697;p153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698" name="Google Shape;1698;p15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154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1" name="Google Shape;1701;p154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p155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704" name="Google Shape;1704;p15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705" name="Google Shape;1705;p155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1706" name="Google Shape;1706;p155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1707" name="Google Shape;1707;p155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155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155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155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155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155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155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155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155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16" name="Google Shape;1716;p155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717" name="Google Shape;1717;p155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155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155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155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156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3" name="Google Shape;1723;p156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4" name="Google Shape;1724;p156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725" name="Google Shape;1725;p15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7" name="Google Shape;1727;p157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1728" name="Google Shape;1728;p157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57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57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57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32" name="Google Shape;1732;p157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733" name="Google Shape;1733;p157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734" name="Google Shape;1734;p157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5" name="Google Shape;1735;p157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6" name="Google Shape;1736;p15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37" name="Google Shape;1737;p157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9" name="Google Shape;1739;p158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1740" name="Google Shape;1740;p158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58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58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43" name="Google Shape;1743;p158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4" name="Google Shape;1744;p158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745" name="Google Shape;1745;p158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746" name="Google Shape;1746;p15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8" name="Google Shape;1748;p159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1749" name="Google Shape;1749;p159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59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1" name="Google Shape;1751;p159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752" name="Google Shape;1752;p159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1753" name="Google Shape;1753;p15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Google Shape;1755;p160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56" name="Google Shape;1756;p160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7" name="Google Shape;1757;p160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58" name="Google Shape;1758;p160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9" name="Google Shape;1759;p160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60" name="Google Shape;1760;p160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1" name="Google Shape;1761;p160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62" name="Google Shape;1762;p160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63" name="Google Shape;1763;p160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1764" name="Google Shape;1764;p160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60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60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161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9" name="Google Shape;1769;p161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0" name="Google Shape;1770;p161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1" name="Google Shape;1771;p16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772" name="Google Shape;1772;p161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773" name="Google Shape;1773;p161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61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61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61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61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61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61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Google Shape;1781;p162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82" name="Google Shape;1782;p162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3" name="Google Shape;1783;p162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84" name="Google Shape;1784;p162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5" name="Google Shape;1785;p162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786" name="Google Shape;1786;p162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7" name="Google Shape;1787;p162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9" name="Google Shape;1789;p163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1790" name="Google Shape;1790;p163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63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92" name="Google Shape;1792;p163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1793" name="Google Shape;1793;p163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4" name="Google Shape;1794;p163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163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1796;p163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97" name="Google Shape;1797;p163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1798" name="Google Shape;1798;p16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16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16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16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16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16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16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05" name="Google Shape;1805;p163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06" name="Google Shape;1806;p163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7" name="Google Shape;1807;p163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08" name="Google Shape;1808;p163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9" name="Google Shape;1809;p163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10" name="Google Shape;1810;p163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1" name="Google Shape;1811;p163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12" name="Google Shape;1812;p163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3" name="Google Shape;1813;p163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164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16" name="Google Shape;1816;p164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7" name="Google Shape;1817;p164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18" name="Google Shape;1818;p164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9" name="Google Shape;1819;p164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20" name="Google Shape;1820;p164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1" name="Google Shape;1821;p164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22" name="Google Shape;1822;p164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3" name="Google Shape;1823;p164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5" name="Google Shape;1825;p165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1826" name="Google Shape;1826;p165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1827" name="Google Shape;1827;p16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8" name="Google Shape;1828;p16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9" name="Google Shape;1829;p16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0" name="Google Shape;1830;p16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1" name="Google Shape;1831;p16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2" name="Google Shape;1832;p16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3" name="Google Shape;1833;p16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34" name="Google Shape;1834;p165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165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6" name="Google Shape;1836;p165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37" name="Google Shape;1837;p165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8" name="Google Shape;1838;p165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39" name="Google Shape;1839;p165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0" name="Google Shape;1840;p165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1" name="Google Shape;1841;p165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2" name="Google Shape;1842;p165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3" name="Google Shape;1843;p165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4" name="Google Shape;1844;p165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5" name="Google Shape;1845;p165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6" name="Google Shape;1846;p165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847" name="Google Shape;1847;p165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8" name="Google Shape;1848;p165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0" name="Google Shape;1850;p166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1851" name="Google Shape;1851;p166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166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166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166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166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166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166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166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166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166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61" name="Google Shape;1861;p166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62" name="Google Shape;1862;p166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3" name="Google Shape;1863;p166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64" name="Google Shape;1864;p166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5" name="Google Shape;1865;p166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66" name="Google Shape;1866;p166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8" name="Google Shape;1868;p167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1869" name="Google Shape;1869;p167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167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71" name="Google Shape;1871;p167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1872" name="Google Shape;1872;p167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3" name="Google Shape;1873;p167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4" name="Google Shape;1874;p167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75" name="Google Shape;1875;p167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76" name="Google Shape;1876;p167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7" name="Google Shape;1877;p167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78" name="Google Shape;1878;p167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9" name="Google Shape;1879;p167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80" name="Google Shape;1880;p167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1" name="Google Shape;1881;p167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3" name="Google Shape;1883;p168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1884" name="Google Shape;1884;p168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168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86" name="Google Shape;1886;p168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1887" name="Google Shape;1887;p16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8" name="Google Shape;1888;p16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9" name="Google Shape;1889;p16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90" name="Google Shape;1890;p168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91" name="Google Shape;1891;p168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92" name="Google Shape;1892;p168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5" name="Google Shape;1895;p170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896" name="Google Shape;1896;p170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170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170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170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170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170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170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4" name="Google Shape;1904;p171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1905" name="Google Shape;1905;p171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1906" name="Google Shape;1906;p171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7" name="Google Shape;1907;p171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8" name="Google Shape;1908;p171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9" name="Google Shape;1909;p171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0" name="Google Shape;1910;p171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1" name="Google Shape;1911;p171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2" name="Google Shape;1912;p171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3" name="Google Shape;1913;p171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4" name="Google Shape;1914;p171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15" name="Google Shape;1915;p171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916" name="Google Shape;1916;p171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7" name="Google Shape;1917;p171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8" name="Google Shape;1918;p171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9" name="Google Shape;1919;p171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1" name="Google Shape;1921;p172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1922" name="Google Shape;1922;p172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923" name="Google Shape;1923;p172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4" name="Google Shape;1924;p17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5" name="Google Shape;1925;p17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6" name="Google Shape;1926;p17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27" name="Google Shape;1927;p172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928" name="Google Shape;1928;p172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9" name="Google Shape;1929;p172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0" name="Google Shape;1930;p172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1" name="Google Shape;1931;p172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p174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937" name="Google Shape;1937;p174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38" name="Google Shape;1938;p174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1939" name="Google Shape;1939;p174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1940" name="Google Shape;1940;p174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1941" name="Google Shape;1941;p17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2" name="Google Shape;1942;p17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3" name="Google Shape;1943;p17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4" name="Google Shape;1944;p17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5" name="Google Shape;1945;p17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6" name="Google Shape;1946;p17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7" name="Google Shape;1947;p17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8" name="Google Shape;1948;p174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1949" name="Google Shape;1949;p174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0" name="Google Shape;1950;p174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Google Shape;1952;p175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53" name="Google Shape;1953;p175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954" name="Google Shape;1954;p175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955" name="Google Shape;1955;p175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1956" name="Google Shape;1956;p175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175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175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59" name="Google Shape;1959;p175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1960" name="Google Shape;1960;p17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1" name="Google Shape;1961;p17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2" name="Google Shape;1962;p17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176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965" name="Google Shape;1965;p17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966" name="Google Shape;1966;p176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1967" name="Google Shape;1967;p176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1968" name="Google Shape;1968;p176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9" name="Google Shape;1969;p176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0" name="Google Shape;1970;p176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1" name="Google Shape;1971;p176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72" name="Google Shape;1972;p176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73" name="Google Shape;1973;p176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1974" name="Google Shape;1974;p176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5" name="Google Shape;1975;p176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6" name="Google Shape;1976;p176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7" name="Google Shape;1977;p176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8" name="Google Shape;1978;p176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9" name="Google Shape;1979;p176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0" name="Google Shape;1980;p176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1" name="Google Shape;1981;p176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82" name="Google Shape;1982;p176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p177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85" name="Google Shape;1985;p177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86" name="Google Shape;1986;p177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7" name="Google Shape;1987;p177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8" name="Google Shape;1988;p17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989" name="Google Shape;1989;p177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990" name="Google Shape;1990;p177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991" name="Google Shape;1991;p17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2" name="Google Shape;1992;p17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3" name="Google Shape;1993;p17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4" name="Google Shape;1994;p17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5" name="Google Shape;1995;p17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6" name="Google Shape;1996;p17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7" name="Google Shape;1997;p17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98" name="Google Shape;1998;p177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177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1" name="Google Shape;2001;p178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2002" name="Google Shape;2002;p178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2003" name="Google Shape;2003;p178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4" name="Google Shape;2004;p178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5" name="Google Shape;2005;p178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6" name="Google Shape;2006;p178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7" name="Google Shape;2007;p178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08" name="Google Shape;2008;p178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09" name="Google Shape;2009;p178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2010" name="Google Shape;2010;p178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1" name="Google Shape;2011;p178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2" name="Google Shape;2012;p178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3" name="Google Shape;2013;p178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4" name="Google Shape;2014;p178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5" name="Google Shape;2015;p178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6" name="Google Shape;2016;p178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7" name="Google Shape;2017;p178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8" name="Google Shape;2018;p178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19" name="Google Shape;2019;p17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1" name="Google Shape;2021;p179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022" name="Google Shape;2022;p179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023" name="Google Shape;2023;p179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2024" name="Google Shape;2024;p179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179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7" name="Google Shape;2027;p180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2028" name="Google Shape;2028;p180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180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180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31" name="Google Shape;2031;p180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2032" name="Google Shape;2032;p180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3" name="Google Shape;2033;p180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4" name="Google Shape;2034;p180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5" name="Google Shape;2035;p180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6" name="Google Shape;2036;p180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37" name="Google Shape;2037;p180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p181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40" name="Google Shape;2040;p181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041" name="Google Shape;2041;p181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2042" name="Google Shape;2042;p181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43" name="Google Shape;2043;p181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2044" name="Google Shape;2044;p181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5" name="Google Shape;2045;p181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6" name="Google Shape;2046;p181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7" name="Google Shape;2047;p181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48" name="Google Shape;2048;p181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2049" name="Google Shape;2049;p181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0" name="Google Shape;2050;p181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1" name="Google Shape;2051;p181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2" name="Google Shape;2052;p181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p182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055" name="Google Shape;2055;p182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2056" name="Google Shape;2056;p182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182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182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182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Google Shape;2061;p183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062" name="Google Shape;2062;p183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063" name="Google Shape;2063;p183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2064" name="Google Shape;2064;p183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5" name="Google Shape;2065;p183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2066" name="Google Shape;2066;p18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7" name="Google Shape;2067;p18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8" name="Google Shape;2068;p18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9" name="Google Shape;2069;p18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0" name="Google Shape;2070;p18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1" name="Google Shape;2071;p18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2" name="Google Shape;2072;p18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p185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76" name="Google Shape;2076;p185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77" name="Google Shape;2077;p185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8" name="Google Shape;2078;p185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79" name="Google Shape;2079;p185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80" name="Google Shape;2080;p185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1" name="Google Shape;2081;p185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82" name="Google Shape;2082;p185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83" name="Google Shape;2083;p185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4" name="Google Shape;2084;p185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85" name="Google Shape;2085;p185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86" name="Google Shape;2086;p185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7" name="Google Shape;2087;p185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088" name="Google Shape;2088;p185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2089" name="Google Shape;2089;p185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2090" name="Google Shape;2090;p18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1" name="Google Shape;2091;p18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2" name="Google Shape;2092;p18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3" name="Google Shape;2093;p18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4" name="Google Shape;2094;p18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5" name="Google Shape;2095;p18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6" name="Google Shape;2096;p18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97" name="Google Shape;2097;p185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2098" name="Google Shape;2098;p185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9" name="Google Shape;2099;p185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0" name="Google Shape;2100;p185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1" name="Google Shape;2101;p185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Google Shape;2103;p186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04" name="Google Shape;2104;p186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05" name="Google Shape;2105;p186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106" name="Google Shape;2106;p186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2107" name="Google Shape;2107;p186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08" name="Google Shape;2108;p186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2109" name="Google Shape;2109;p18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0" name="Google Shape;2110;p186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1" name="Google Shape;2111;p186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2" name="Google Shape;2112;p186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3" name="Google Shape;2113;p186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4" name="Google Shape;2114;p186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5" name="Google Shape;2115;p186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6" name="Google Shape;2116;p18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17" name="Google Shape;2117;p186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186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0" name="Google Shape;2120;p187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2121" name="Google Shape;2121;p187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22" name="Google Shape;2122;p187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2123" name="Google Shape;2123;p187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2124" name="Google Shape;2124;p187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5" name="Google Shape;2125;p187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6" name="Google Shape;2126;p187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27" name="Google Shape;2127;p187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128" name="Google Shape;2128;p187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187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130" name="Google Shape;2130;p187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31" name="Google Shape;2131;p187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32" name="Google Shape;2132;p187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4" name="Google Shape;2134;p188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2135" name="Google Shape;2135;p188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188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188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38" name="Google Shape;2138;p188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39" name="Google Shape;2139;p188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40" name="Google Shape;2140;p188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p189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143" name="Google Shape;2143;p189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2144" name="Google Shape;2144;p189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2145" name="Google Shape;2145;p189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189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189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189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19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p19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153" name="Google Shape;2153;p191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2154" name="Google Shape;2154;p191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191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191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191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p192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0" name="Google Shape;2160;p192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1" name="Google Shape;2161;p19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2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Google Shape;2163;p193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4" name="Google Shape;2164;p193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5" name="Google Shape;2165;p19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2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7" name="Google Shape;2167;p194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8" name="Google Shape;2168;p19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" name="Google Shape;2170;p195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1" name="Google Shape;2171;p195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172" name="Google Shape;2172;p195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2173" name="Google Shape;2173;p195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195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195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195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Google Shape;2178;p196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9" name="Google Shape;2179;p196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180" name="Google Shape;2180;p19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Google Shape;2182;p197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3" name="Google Shape;2183;p197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2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5" name="Google Shape;2185;p198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186" name="Google Shape;2186;p19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187" name="Google Shape;2187;p198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2188" name="Google Shape;2188;p198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2189" name="Google Shape;2189;p198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0" name="Google Shape;2190;p19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1" name="Google Shape;2191;p198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2" name="Google Shape;2192;p198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3" name="Google Shape;2193;p198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4" name="Google Shape;2194;p198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5" name="Google Shape;2195;p198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6" name="Google Shape;2196;p198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7" name="Google Shape;2197;p19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8" name="Google Shape;2198;p198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2199" name="Google Shape;2199;p198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0" name="Google Shape;2200;p198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1" name="Google Shape;2201;p198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2" name="Google Shape;2202;p198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199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5" name="Google Shape;2205;p199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6" name="Google Shape;2206;p199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207" name="Google Shape;2207;p19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9" name="Google Shape;2209;p200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2210" name="Google Shape;2210;p200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200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200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200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14" name="Google Shape;2214;p200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215" name="Google Shape;2215;p200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216" name="Google Shape;2216;p200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7" name="Google Shape;2217;p200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8" name="Google Shape;2218;p20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19" name="Google Shape;2219;p200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1" name="Google Shape;2221;p201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2222" name="Google Shape;2222;p201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201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201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25" name="Google Shape;2225;p201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6" name="Google Shape;2226;p201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227" name="Google Shape;2227;p201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228" name="Google Shape;2228;p20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0" name="Google Shape;2230;p202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2231" name="Google Shape;2231;p202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202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3" name="Google Shape;2233;p202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234" name="Google Shape;2234;p202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2235" name="Google Shape;2235;p20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7" name="Google Shape;2237;p203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38" name="Google Shape;2238;p203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9" name="Google Shape;2239;p203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40" name="Google Shape;2240;p203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1" name="Google Shape;2241;p203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42" name="Google Shape;2242;p203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3" name="Google Shape;2243;p203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44" name="Google Shape;2244;p203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45" name="Google Shape;2245;p203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2246" name="Google Shape;2246;p203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203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203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2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0" name="Google Shape;2250;p204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1" name="Google Shape;2251;p204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2" name="Google Shape;2252;p204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3" name="Google Shape;2253;p20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254" name="Google Shape;2254;p204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2255" name="Google Shape;2255;p204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204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204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204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204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204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204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2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" name="Google Shape;2263;p205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64" name="Google Shape;2264;p205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5" name="Google Shape;2265;p205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66" name="Google Shape;2266;p205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7" name="Google Shape;2267;p205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68" name="Google Shape;2268;p205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9" name="Google Shape;2269;p205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1" name="Google Shape;2271;p206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2272" name="Google Shape;2272;p206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206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74" name="Google Shape;2274;p206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2275" name="Google Shape;2275;p206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6" name="Google Shape;2276;p206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7" name="Google Shape;2277;p206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8" name="Google Shape;2278;p206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79" name="Google Shape;2279;p206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2280" name="Google Shape;2280;p20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1" name="Google Shape;2281;p20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2" name="Google Shape;2282;p20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3" name="Google Shape;2283;p20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4" name="Google Shape;2284;p20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5" name="Google Shape;2285;p20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6" name="Google Shape;2286;p20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87" name="Google Shape;2287;p206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88" name="Google Shape;2288;p206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9" name="Google Shape;2289;p206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90" name="Google Shape;2290;p206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1" name="Google Shape;2291;p206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92" name="Google Shape;2292;p206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3" name="Google Shape;2293;p206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94" name="Google Shape;2294;p206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5" name="Google Shape;2295;p206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207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98" name="Google Shape;2298;p207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9" name="Google Shape;2299;p207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00" name="Google Shape;2300;p207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1" name="Google Shape;2301;p207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02" name="Google Shape;2302;p207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3" name="Google Shape;2303;p207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04" name="Google Shape;2304;p207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5" name="Google Shape;2305;p207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7" name="Google Shape;2307;p208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2308" name="Google Shape;2308;p208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2309" name="Google Shape;2309;p20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0" name="Google Shape;2310;p20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1" name="Google Shape;2311;p20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2" name="Google Shape;2312;p20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3" name="Google Shape;2313;p20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4" name="Google Shape;2314;p20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5" name="Google Shape;2315;p20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16" name="Google Shape;2316;p208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208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18" name="Google Shape;2318;p208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19" name="Google Shape;2319;p208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0" name="Google Shape;2320;p208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21" name="Google Shape;2321;p208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2" name="Google Shape;2322;p208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23" name="Google Shape;2323;p208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4" name="Google Shape;2324;p208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25" name="Google Shape;2325;p208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6" name="Google Shape;2326;p208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27" name="Google Shape;2327;p208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8" name="Google Shape;2328;p208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29" name="Google Shape;2329;p208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0" name="Google Shape;2330;p208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2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2" name="Google Shape;2332;p209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2333" name="Google Shape;2333;p209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209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209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209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209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209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209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209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209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209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3" name="Google Shape;2343;p209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44" name="Google Shape;2344;p209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5" name="Google Shape;2345;p209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46" name="Google Shape;2346;p209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7" name="Google Shape;2347;p209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48" name="Google Shape;2348;p209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0" name="Google Shape;2350;p210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2351" name="Google Shape;2351;p210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210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53" name="Google Shape;2353;p210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2354" name="Google Shape;2354;p210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210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210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57" name="Google Shape;2357;p210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58" name="Google Shape;2358;p210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9" name="Google Shape;2359;p210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60" name="Google Shape;2360;p210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1" name="Google Shape;2361;p210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62" name="Google Shape;2362;p210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3" name="Google Shape;2363;p210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5" name="Google Shape;2365;p211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2366" name="Google Shape;2366;p211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211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68" name="Google Shape;2368;p211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2369" name="Google Shape;2369;p211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211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211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72" name="Google Shape;2372;p211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373" name="Google Shape;2373;p211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74" name="Google Shape;2374;p211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3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77" name="Google Shape;2377;p213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2378" name="Google Shape;2378;p213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213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213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213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213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213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213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6" name="Google Shape;2386;p214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2387" name="Google Shape;2387;p214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2388" name="Google Shape;2388;p214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214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214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214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214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214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214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214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214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97" name="Google Shape;2397;p214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2398" name="Google Shape;2398;p214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9" name="Google Shape;2399;p214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0" name="Google Shape;2400;p214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1" name="Google Shape;2401;p214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3" name="Google Shape;2403;p215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2404" name="Google Shape;2404;p215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2405" name="Google Shape;2405;p215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6" name="Google Shape;2406;p21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7" name="Google Shape;2407;p21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8" name="Google Shape;2408;p21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09" name="Google Shape;2409;p215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2410" name="Google Shape;2410;p215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215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2" name="Google Shape;2412;p215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3" name="Google Shape;2413;p215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8" name="Google Shape;2418;p217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419" name="Google Shape;2419;p217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420" name="Google Shape;2420;p217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2421" name="Google Shape;2421;p217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2422" name="Google Shape;2422;p217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2423" name="Google Shape;2423;p21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4" name="Google Shape;2424;p21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5" name="Google Shape;2425;p21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6" name="Google Shape;2426;p21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7" name="Google Shape;2427;p21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8" name="Google Shape;2428;p21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9" name="Google Shape;2429;p21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0" name="Google Shape;2430;p217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2431" name="Google Shape;2431;p217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2" name="Google Shape;2432;p217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" name="Google Shape;2434;p218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35" name="Google Shape;2435;p218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436" name="Google Shape;2436;p218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437" name="Google Shape;2437;p218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2438" name="Google Shape;2438;p218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218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218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41" name="Google Shape;2441;p218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2442" name="Google Shape;2442;p21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3" name="Google Shape;2443;p21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4" name="Google Shape;2444;p21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6" name="Google Shape;2446;p219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447" name="Google Shape;2447;p21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448" name="Google Shape;2448;p219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2449" name="Google Shape;2449;p219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2450" name="Google Shape;2450;p219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1" name="Google Shape;2451;p219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2" name="Google Shape;2452;p219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3" name="Google Shape;2453;p219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54" name="Google Shape;2454;p219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55" name="Google Shape;2455;p219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2456" name="Google Shape;2456;p219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7" name="Google Shape;2457;p219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8" name="Google Shape;2458;p219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9" name="Google Shape;2459;p219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0" name="Google Shape;2460;p219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1" name="Google Shape;2461;p219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2" name="Google Shape;2462;p219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3" name="Google Shape;2463;p219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64" name="Google Shape;2464;p219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6" name="Google Shape;2466;p220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67" name="Google Shape;2467;p220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68" name="Google Shape;2468;p220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9" name="Google Shape;2469;p220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0" name="Google Shape;2470;p22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471" name="Google Shape;2471;p220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2472" name="Google Shape;2472;p220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2473" name="Google Shape;2473;p22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4" name="Google Shape;2474;p22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5" name="Google Shape;2475;p22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6" name="Google Shape;2476;p22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7" name="Google Shape;2477;p22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8" name="Google Shape;2478;p22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9" name="Google Shape;2479;p22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80" name="Google Shape;2480;p220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220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3" name="Google Shape;2483;p221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2484" name="Google Shape;2484;p221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2485" name="Google Shape;2485;p221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6" name="Google Shape;2486;p221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7" name="Google Shape;2487;p221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8" name="Google Shape;2488;p221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9" name="Google Shape;2489;p221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90" name="Google Shape;2490;p221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91" name="Google Shape;2491;p221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2492" name="Google Shape;2492;p221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3" name="Google Shape;2493;p221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4" name="Google Shape;2494;p221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5" name="Google Shape;2495;p221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6" name="Google Shape;2496;p221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7" name="Google Shape;2497;p221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8" name="Google Shape;2498;p221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9" name="Google Shape;2499;p221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0" name="Google Shape;2500;p221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01" name="Google Shape;2501;p22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3" name="Google Shape;2503;p222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504" name="Google Shape;2504;p222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505" name="Google Shape;2505;p222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2506" name="Google Shape;2506;p222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222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9" name="Google Shape;2509;p223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2510" name="Google Shape;2510;p223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223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223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13" name="Google Shape;2513;p223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2514" name="Google Shape;2514;p223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5" name="Google Shape;2515;p223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6" name="Google Shape;2516;p223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7" name="Google Shape;2517;p223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8" name="Google Shape;2518;p223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19" name="Google Shape;2519;p223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1" name="Google Shape;2521;p224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22" name="Google Shape;2522;p224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523" name="Google Shape;2523;p224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2524" name="Google Shape;2524;p224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5" name="Google Shape;2525;p224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2526" name="Google Shape;2526;p224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7" name="Google Shape;2527;p224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8" name="Google Shape;2528;p224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9" name="Google Shape;2529;p224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30" name="Google Shape;2530;p224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2531" name="Google Shape;2531;p224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2" name="Google Shape;2532;p224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3" name="Google Shape;2533;p224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4" name="Google Shape;2534;p224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6" name="Google Shape;2536;p225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537" name="Google Shape;2537;p225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2538" name="Google Shape;2538;p225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225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225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225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3" name="Google Shape;2543;p226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544" name="Google Shape;2544;p226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545" name="Google Shape;2545;p226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2546" name="Google Shape;2546;p226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47" name="Google Shape;2547;p226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2548" name="Google Shape;2548;p22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9" name="Google Shape;2549;p22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0" name="Google Shape;2550;p22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1" name="Google Shape;2551;p22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2" name="Google Shape;2552;p22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3" name="Google Shape;2553;p22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4" name="Google Shape;2554;p22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25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2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7" name="Google Shape;2557;p228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58" name="Google Shape;2558;p228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559" name="Google Shape;2559;p228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0" name="Google Shape;2560;p228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61" name="Google Shape;2561;p228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562" name="Google Shape;2562;p228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3" name="Google Shape;2563;p228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64" name="Google Shape;2564;p228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565" name="Google Shape;2565;p228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6" name="Google Shape;2566;p228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67" name="Google Shape;2567;p228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568" name="Google Shape;2568;p228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9" name="Google Shape;2569;p228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570" name="Google Shape;2570;p228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2571" name="Google Shape;2571;p228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2572" name="Google Shape;2572;p22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3" name="Google Shape;2573;p22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4" name="Google Shape;2574;p22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5" name="Google Shape;2575;p22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6" name="Google Shape;2576;p22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7" name="Google Shape;2577;p22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22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79" name="Google Shape;2579;p228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2580" name="Google Shape;2580;p228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228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2" name="Google Shape;2582;p228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3" name="Google Shape;2583;p228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p229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86" name="Google Shape;2586;p229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587" name="Google Shape;2587;p229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588" name="Google Shape;2588;p229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2589" name="Google Shape;2589;p229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90" name="Google Shape;2590;p229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2591" name="Google Shape;2591;p22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229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3" name="Google Shape;2593;p229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4" name="Google Shape;2594;p229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229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229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229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22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99" name="Google Shape;2599;p229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229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2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2" name="Google Shape;2602;p230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2603" name="Google Shape;2603;p230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04" name="Google Shape;2604;p230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2605" name="Google Shape;2605;p230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2606" name="Google Shape;2606;p230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7" name="Google Shape;2607;p230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8" name="Google Shape;2608;p230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9" name="Google Shape;2609;p230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610" name="Google Shape;2610;p230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1" name="Google Shape;2611;p230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12" name="Google Shape;2612;p230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13" name="Google Shape;2613;p230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614" name="Google Shape;2614;p230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2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6" name="Google Shape;2616;p231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2617" name="Google Shape;2617;p231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231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231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20" name="Google Shape;2620;p231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21" name="Google Shape;2621;p231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622" name="Google Shape;2622;p231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4" name="Google Shape;2624;p232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625" name="Google Shape;2625;p232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2626" name="Google Shape;2626;p232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2627" name="Google Shape;2627;p232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232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232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232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2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2" name="Google Shape;2632;p23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2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4" name="Google Shape;2634;p23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635" name="Google Shape;2635;p234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2636" name="Google Shape;2636;p234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234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234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234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" name="Google Shape;2641;p235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2" name="Google Shape;2642;p235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3" name="Google Shape;2643;p23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2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5" name="Google Shape;2645;p236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6" name="Google Shape;2646;p236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7" name="Google Shape;2647;p23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9" name="Google Shape;2649;p237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0" name="Google Shape;2650;p23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" name="Google Shape;2652;p238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3" name="Google Shape;2653;p238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654" name="Google Shape;2654;p238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2655" name="Google Shape;2655;p238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238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238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238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2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0" name="Google Shape;2660;p239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1" name="Google Shape;2661;p239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662" name="Google Shape;2662;p23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2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" name="Google Shape;2664;p240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5" name="Google Shape;2665;p240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2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7" name="Google Shape;2667;p241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668" name="Google Shape;2668;p24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669" name="Google Shape;2669;p241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2670" name="Google Shape;2670;p241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2671" name="Google Shape;2671;p241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241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241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241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241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241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7" name="Google Shape;2677;p241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8" name="Google Shape;2678;p241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9" name="Google Shape;2679;p241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80" name="Google Shape;2680;p241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2681" name="Google Shape;2681;p241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241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3" name="Google Shape;2683;p241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4" name="Google Shape;2684;p241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2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6" name="Google Shape;2686;p242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7" name="Google Shape;2687;p242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8" name="Google Shape;2688;p242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689" name="Google Shape;2689;p24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1" name="Google Shape;2691;p243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2692" name="Google Shape;2692;p243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243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243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243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96" name="Google Shape;2696;p243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697" name="Google Shape;2697;p243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698" name="Google Shape;2698;p243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9" name="Google Shape;2699;p243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0" name="Google Shape;2700;p24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01" name="Google Shape;2701;p243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2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3" name="Google Shape;2703;p244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2704" name="Google Shape;2704;p244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244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244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07" name="Google Shape;2707;p244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8" name="Google Shape;2708;p244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709" name="Google Shape;2709;p244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710" name="Google Shape;2710;p24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2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2" name="Google Shape;2712;p245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2713" name="Google Shape;2713;p245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245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15" name="Google Shape;2715;p245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716" name="Google Shape;2716;p245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2717" name="Google Shape;2717;p24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2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9" name="Google Shape;2719;p246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20" name="Google Shape;2720;p246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1" name="Google Shape;2721;p246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22" name="Google Shape;2722;p246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3" name="Google Shape;2723;p246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24" name="Google Shape;2724;p246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5" name="Google Shape;2725;p246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26" name="Google Shape;2726;p246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27" name="Google Shape;2727;p246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2728" name="Google Shape;2728;p246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246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246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2" name="Google Shape;2732;p247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3" name="Google Shape;2733;p247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4" name="Google Shape;2734;p247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5" name="Google Shape;2735;p24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736" name="Google Shape;2736;p247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2737" name="Google Shape;2737;p247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247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247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247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247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247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247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2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5" name="Google Shape;2745;p248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46" name="Google Shape;2746;p248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7" name="Google Shape;2747;p248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48" name="Google Shape;2748;p248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9" name="Google Shape;2749;p248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50" name="Google Shape;2750;p248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1" name="Google Shape;2751;p248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2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3" name="Google Shape;2753;p249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2754" name="Google Shape;2754;p249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249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56" name="Google Shape;2756;p249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2757" name="Google Shape;2757;p249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8" name="Google Shape;2758;p249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9" name="Google Shape;2759;p249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0" name="Google Shape;2760;p249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61" name="Google Shape;2761;p249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2762" name="Google Shape;2762;p24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3" name="Google Shape;2763;p24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4" name="Google Shape;2764;p24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5" name="Google Shape;2765;p24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6" name="Google Shape;2766;p24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7" name="Google Shape;2767;p24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8" name="Google Shape;2768;p24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69" name="Google Shape;2769;p249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70" name="Google Shape;2770;p249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1" name="Google Shape;2771;p249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72" name="Google Shape;2772;p249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3" name="Google Shape;2773;p249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74" name="Google Shape;2774;p249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5" name="Google Shape;2775;p249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76" name="Google Shape;2776;p249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7" name="Google Shape;2777;p249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2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9" name="Google Shape;2779;p250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80" name="Google Shape;2780;p250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1" name="Google Shape;2781;p250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82" name="Google Shape;2782;p250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3" name="Google Shape;2783;p250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84" name="Google Shape;2784;p250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5" name="Google Shape;2785;p250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786" name="Google Shape;2786;p250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7" name="Google Shape;2787;p250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2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9" name="Google Shape;2789;p251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2790" name="Google Shape;2790;p251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2791" name="Google Shape;2791;p25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2" name="Google Shape;2792;p25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3" name="Google Shape;2793;p25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4" name="Google Shape;2794;p25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5" name="Google Shape;2795;p25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6" name="Google Shape;2796;p25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7" name="Google Shape;2797;p25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98" name="Google Shape;2798;p251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251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00" name="Google Shape;2800;p251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01" name="Google Shape;2801;p251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2" name="Google Shape;2802;p251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03" name="Google Shape;2803;p251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4" name="Google Shape;2804;p251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05" name="Google Shape;2805;p251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6" name="Google Shape;2806;p251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07" name="Google Shape;2807;p251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8" name="Google Shape;2808;p251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09" name="Google Shape;2809;p251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0" name="Google Shape;2810;p251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811" name="Google Shape;2811;p251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2" name="Google Shape;2812;p251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2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4" name="Google Shape;2814;p252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2815" name="Google Shape;2815;p252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252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252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252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252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252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252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252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252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252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25" name="Google Shape;2825;p252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826" name="Google Shape;2826;p252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7" name="Google Shape;2827;p252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828" name="Google Shape;2828;p252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9" name="Google Shape;2829;p252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830" name="Google Shape;2830;p252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2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2" name="Google Shape;2832;p253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2833" name="Google Shape;2833;p253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253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35" name="Google Shape;2835;p253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2836" name="Google Shape;2836;p25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7" name="Google Shape;2837;p25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8" name="Google Shape;2838;p25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39" name="Google Shape;2839;p253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840" name="Google Shape;2840;p253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1" name="Google Shape;2841;p253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842" name="Google Shape;2842;p253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3" name="Google Shape;2843;p253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844" name="Google Shape;2844;p253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5" name="Google Shape;2845;p253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7" name="Google Shape;2847;p254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2848" name="Google Shape;2848;p254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254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0" name="Google Shape;2850;p254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2851" name="Google Shape;2851;p254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2" name="Google Shape;2852;p254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3" name="Google Shape;2853;p254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854" name="Google Shape;2854;p254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855" name="Google Shape;2855;p254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56" name="Google Shape;2856;p254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8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9" name="Google Shape;2859;p256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2860" name="Google Shape;2860;p256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256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256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256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256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256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256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2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8" name="Google Shape;2868;p257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2869" name="Google Shape;2869;p257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2870" name="Google Shape;2870;p257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1" name="Google Shape;2871;p257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2" name="Google Shape;2872;p257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3" name="Google Shape;2873;p257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4" name="Google Shape;2874;p257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5" name="Google Shape;2875;p257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6" name="Google Shape;2876;p257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7" name="Google Shape;2877;p257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8" name="Google Shape;2878;p257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79" name="Google Shape;2879;p257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2880" name="Google Shape;2880;p257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1" name="Google Shape;2881;p257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2" name="Google Shape;2882;p257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3" name="Google Shape;2883;p257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2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5" name="Google Shape;2885;p258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2886" name="Google Shape;2886;p258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2887" name="Google Shape;2887;p258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8" name="Google Shape;2888;p25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9" name="Google Shape;2889;p25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0" name="Google Shape;2890;p25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91" name="Google Shape;2891;p258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2892" name="Google Shape;2892;p258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3" name="Google Shape;2893;p258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4" name="Google Shape;2894;p258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5" name="Google Shape;2895;p258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41" Type="http://schemas.openxmlformats.org/officeDocument/2006/relationships/slideLayout" Target="../slideLayouts/slideLayout83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theme" Target="../theme/theme2.xml"/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26" Type="http://schemas.openxmlformats.org/officeDocument/2006/relationships/slideLayout" Target="../slideLayouts/slideLayout110.xml"/><Relationship Id="rId39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05.xml"/><Relationship Id="rId34" Type="http://schemas.openxmlformats.org/officeDocument/2006/relationships/slideLayout" Target="../slideLayouts/slideLayout118.xml"/><Relationship Id="rId42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29" Type="http://schemas.openxmlformats.org/officeDocument/2006/relationships/slideLayout" Target="../slideLayouts/slideLayout113.xml"/><Relationship Id="rId41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108.xml"/><Relationship Id="rId32" Type="http://schemas.openxmlformats.org/officeDocument/2006/relationships/slideLayout" Target="../slideLayouts/slideLayout116.xml"/><Relationship Id="rId37" Type="http://schemas.openxmlformats.org/officeDocument/2006/relationships/slideLayout" Target="../slideLayouts/slideLayout121.xml"/><Relationship Id="rId40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28" Type="http://schemas.openxmlformats.org/officeDocument/2006/relationships/slideLayout" Target="../slideLayouts/slideLayout112.xml"/><Relationship Id="rId36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31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Relationship Id="rId27" Type="http://schemas.openxmlformats.org/officeDocument/2006/relationships/slideLayout" Target="../slideLayouts/slideLayout111.xml"/><Relationship Id="rId30" Type="http://schemas.openxmlformats.org/officeDocument/2006/relationships/slideLayout" Target="../slideLayouts/slideLayout114.xml"/><Relationship Id="rId35" Type="http://schemas.openxmlformats.org/officeDocument/2006/relationships/slideLayout" Target="../slideLayouts/slideLayout119.xml"/><Relationship Id="rId43" Type="http://schemas.openxmlformats.org/officeDocument/2006/relationships/theme" Target="../theme/theme3.xml"/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09.xml"/><Relationship Id="rId33" Type="http://schemas.openxmlformats.org/officeDocument/2006/relationships/slideLayout" Target="../slideLayouts/slideLayout117.xml"/><Relationship Id="rId38" Type="http://schemas.openxmlformats.org/officeDocument/2006/relationships/slideLayout" Target="../slideLayouts/slideLayout12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9.xml"/><Relationship Id="rId18" Type="http://schemas.openxmlformats.org/officeDocument/2006/relationships/slideLayout" Target="../slideLayouts/slideLayout144.xml"/><Relationship Id="rId26" Type="http://schemas.openxmlformats.org/officeDocument/2006/relationships/slideLayout" Target="../slideLayouts/slideLayout152.xml"/><Relationship Id="rId39" Type="http://schemas.openxmlformats.org/officeDocument/2006/relationships/slideLayout" Target="../slideLayouts/slideLayout165.xml"/><Relationship Id="rId21" Type="http://schemas.openxmlformats.org/officeDocument/2006/relationships/slideLayout" Target="../slideLayouts/slideLayout147.xml"/><Relationship Id="rId34" Type="http://schemas.openxmlformats.org/officeDocument/2006/relationships/slideLayout" Target="../slideLayouts/slideLayout160.xml"/><Relationship Id="rId42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8.xml"/><Relationship Id="rId16" Type="http://schemas.openxmlformats.org/officeDocument/2006/relationships/slideLayout" Target="../slideLayouts/slideLayout142.xml"/><Relationship Id="rId20" Type="http://schemas.openxmlformats.org/officeDocument/2006/relationships/slideLayout" Target="../slideLayouts/slideLayout146.xml"/><Relationship Id="rId29" Type="http://schemas.openxmlformats.org/officeDocument/2006/relationships/slideLayout" Target="../slideLayouts/slideLayout155.xml"/><Relationship Id="rId41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24" Type="http://schemas.openxmlformats.org/officeDocument/2006/relationships/slideLayout" Target="../slideLayouts/slideLayout150.xml"/><Relationship Id="rId32" Type="http://schemas.openxmlformats.org/officeDocument/2006/relationships/slideLayout" Target="../slideLayouts/slideLayout158.xml"/><Relationship Id="rId37" Type="http://schemas.openxmlformats.org/officeDocument/2006/relationships/slideLayout" Target="../slideLayouts/slideLayout163.xml"/><Relationship Id="rId40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23" Type="http://schemas.openxmlformats.org/officeDocument/2006/relationships/slideLayout" Target="../slideLayouts/slideLayout149.xml"/><Relationship Id="rId28" Type="http://schemas.openxmlformats.org/officeDocument/2006/relationships/slideLayout" Target="../slideLayouts/slideLayout154.xml"/><Relationship Id="rId36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145.xml"/><Relationship Id="rId31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Relationship Id="rId22" Type="http://schemas.openxmlformats.org/officeDocument/2006/relationships/slideLayout" Target="../slideLayouts/slideLayout148.xml"/><Relationship Id="rId27" Type="http://schemas.openxmlformats.org/officeDocument/2006/relationships/slideLayout" Target="../slideLayouts/slideLayout153.xml"/><Relationship Id="rId30" Type="http://schemas.openxmlformats.org/officeDocument/2006/relationships/slideLayout" Target="../slideLayouts/slideLayout156.xml"/><Relationship Id="rId35" Type="http://schemas.openxmlformats.org/officeDocument/2006/relationships/slideLayout" Target="../slideLayouts/slideLayout161.xml"/><Relationship Id="rId43" Type="http://schemas.openxmlformats.org/officeDocument/2006/relationships/theme" Target="../theme/theme4.xml"/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8.xml"/><Relationship Id="rId17" Type="http://schemas.openxmlformats.org/officeDocument/2006/relationships/slideLayout" Target="../slideLayouts/slideLayout143.xml"/><Relationship Id="rId25" Type="http://schemas.openxmlformats.org/officeDocument/2006/relationships/slideLayout" Target="../slideLayouts/slideLayout151.xml"/><Relationship Id="rId33" Type="http://schemas.openxmlformats.org/officeDocument/2006/relationships/slideLayout" Target="../slideLayouts/slideLayout159.xml"/><Relationship Id="rId38" Type="http://schemas.openxmlformats.org/officeDocument/2006/relationships/slideLayout" Target="../slideLayouts/slideLayout164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1.xml"/><Relationship Id="rId18" Type="http://schemas.openxmlformats.org/officeDocument/2006/relationships/slideLayout" Target="../slideLayouts/slideLayout186.xml"/><Relationship Id="rId26" Type="http://schemas.openxmlformats.org/officeDocument/2006/relationships/slideLayout" Target="../slideLayouts/slideLayout194.xml"/><Relationship Id="rId39" Type="http://schemas.openxmlformats.org/officeDocument/2006/relationships/slideLayout" Target="../slideLayouts/slideLayout207.xml"/><Relationship Id="rId21" Type="http://schemas.openxmlformats.org/officeDocument/2006/relationships/slideLayout" Target="../slideLayouts/slideLayout189.xml"/><Relationship Id="rId34" Type="http://schemas.openxmlformats.org/officeDocument/2006/relationships/slideLayout" Target="../slideLayouts/slideLayout202.xml"/><Relationship Id="rId42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70.xml"/><Relationship Id="rId16" Type="http://schemas.openxmlformats.org/officeDocument/2006/relationships/slideLayout" Target="../slideLayouts/slideLayout184.xml"/><Relationship Id="rId20" Type="http://schemas.openxmlformats.org/officeDocument/2006/relationships/slideLayout" Target="../slideLayouts/slideLayout188.xml"/><Relationship Id="rId29" Type="http://schemas.openxmlformats.org/officeDocument/2006/relationships/slideLayout" Target="../slideLayouts/slideLayout197.xml"/><Relationship Id="rId41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24" Type="http://schemas.openxmlformats.org/officeDocument/2006/relationships/slideLayout" Target="../slideLayouts/slideLayout192.xml"/><Relationship Id="rId32" Type="http://schemas.openxmlformats.org/officeDocument/2006/relationships/slideLayout" Target="../slideLayouts/slideLayout200.xml"/><Relationship Id="rId37" Type="http://schemas.openxmlformats.org/officeDocument/2006/relationships/slideLayout" Target="../slideLayouts/slideLayout205.xml"/><Relationship Id="rId40" Type="http://schemas.openxmlformats.org/officeDocument/2006/relationships/slideLayout" Target="../slideLayouts/slideLayout208.xml"/><Relationship Id="rId5" Type="http://schemas.openxmlformats.org/officeDocument/2006/relationships/slideLayout" Target="../slideLayouts/slideLayout173.xml"/><Relationship Id="rId15" Type="http://schemas.openxmlformats.org/officeDocument/2006/relationships/slideLayout" Target="../slideLayouts/slideLayout183.xml"/><Relationship Id="rId23" Type="http://schemas.openxmlformats.org/officeDocument/2006/relationships/slideLayout" Target="../slideLayouts/slideLayout191.xml"/><Relationship Id="rId28" Type="http://schemas.openxmlformats.org/officeDocument/2006/relationships/slideLayout" Target="../slideLayouts/slideLayout196.xml"/><Relationship Id="rId36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178.xml"/><Relationship Id="rId19" Type="http://schemas.openxmlformats.org/officeDocument/2006/relationships/slideLayout" Target="../slideLayouts/slideLayout187.xml"/><Relationship Id="rId31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slideLayout" Target="../slideLayouts/slideLayout182.xml"/><Relationship Id="rId22" Type="http://schemas.openxmlformats.org/officeDocument/2006/relationships/slideLayout" Target="../slideLayouts/slideLayout190.xml"/><Relationship Id="rId27" Type="http://schemas.openxmlformats.org/officeDocument/2006/relationships/slideLayout" Target="../slideLayouts/slideLayout195.xml"/><Relationship Id="rId30" Type="http://schemas.openxmlformats.org/officeDocument/2006/relationships/slideLayout" Target="../slideLayouts/slideLayout198.xml"/><Relationship Id="rId35" Type="http://schemas.openxmlformats.org/officeDocument/2006/relationships/slideLayout" Target="../slideLayouts/slideLayout203.xml"/><Relationship Id="rId43" Type="http://schemas.openxmlformats.org/officeDocument/2006/relationships/theme" Target="../theme/theme5.xml"/><Relationship Id="rId8" Type="http://schemas.openxmlformats.org/officeDocument/2006/relationships/slideLayout" Target="../slideLayouts/slideLayout176.xml"/><Relationship Id="rId3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80.xml"/><Relationship Id="rId17" Type="http://schemas.openxmlformats.org/officeDocument/2006/relationships/slideLayout" Target="../slideLayouts/slideLayout185.xml"/><Relationship Id="rId25" Type="http://schemas.openxmlformats.org/officeDocument/2006/relationships/slideLayout" Target="../slideLayouts/slideLayout193.xml"/><Relationship Id="rId33" Type="http://schemas.openxmlformats.org/officeDocument/2006/relationships/slideLayout" Target="../slideLayouts/slideLayout201.xml"/><Relationship Id="rId38" Type="http://schemas.openxmlformats.org/officeDocument/2006/relationships/slideLayout" Target="../slideLayouts/slideLayout206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23.xml"/><Relationship Id="rId18" Type="http://schemas.openxmlformats.org/officeDocument/2006/relationships/slideLayout" Target="../slideLayouts/slideLayout228.xml"/><Relationship Id="rId26" Type="http://schemas.openxmlformats.org/officeDocument/2006/relationships/slideLayout" Target="../slideLayouts/slideLayout236.xml"/><Relationship Id="rId39" Type="http://schemas.openxmlformats.org/officeDocument/2006/relationships/slideLayout" Target="../slideLayouts/slideLayout249.xml"/><Relationship Id="rId21" Type="http://schemas.openxmlformats.org/officeDocument/2006/relationships/slideLayout" Target="../slideLayouts/slideLayout231.xml"/><Relationship Id="rId34" Type="http://schemas.openxmlformats.org/officeDocument/2006/relationships/slideLayout" Target="../slideLayouts/slideLayout244.xml"/><Relationship Id="rId42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17.xml"/><Relationship Id="rId2" Type="http://schemas.openxmlformats.org/officeDocument/2006/relationships/slideLayout" Target="../slideLayouts/slideLayout212.xml"/><Relationship Id="rId16" Type="http://schemas.openxmlformats.org/officeDocument/2006/relationships/slideLayout" Target="../slideLayouts/slideLayout226.xml"/><Relationship Id="rId20" Type="http://schemas.openxmlformats.org/officeDocument/2006/relationships/slideLayout" Target="../slideLayouts/slideLayout230.xml"/><Relationship Id="rId29" Type="http://schemas.openxmlformats.org/officeDocument/2006/relationships/slideLayout" Target="../slideLayouts/slideLayout239.xml"/><Relationship Id="rId41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24" Type="http://schemas.openxmlformats.org/officeDocument/2006/relationships/slideLayout" Target="../slideLayouts/slideLayout234.xml"/><Relationship Id="rId32" Type="http://schemas.openxmlformats.org/officeDocument/2006/relationships/slideLayout" Target="../slideLayouts/slideLayout242.xml"/><Relationship Id="rId37" Type="http://schemas.openxmlformats.org/officeDocument/2006/relationships/slideLayout" Target="../slideLayouts/slideLayout247.xml"/><Relationship Id="rId40" Type="http://schemas.openxmlformats.org/officeDocument/2006/relationships/slideLayout" Target="../slideLayouts/slideLayout250.xml"/><Relationship Id="rId5" Type="http://schemas.openxmlformats.org/officeDocument/2006/relationships/slideLayout" Target="../slideLayouts/slideLayout215.xml"/><Relationship Id="rId15" Type="http://schemas.openxmlformats.org/officeDocument/2006/relationships/slideLayout" Target="../slideLayouts/slideLayout225.xml"/><Relationship Id="rId23" Type="http://schemas.openxmlformats.org/officeDocument/2006/relationships/slideLayout" Target="../slideLayouts/slideLayout233.xml"/><Relationship Id="rId28" Type="http://schemas.openxmlformats.org/officeDocument/2006/relationships/slideLayout" Target="../slideLayouts/slideLayout238.xml"/><Relationship Id="rId36" Type="http://schemas.openxmlformats.org/officeDocument/2006/relationships/slideLayout" Target="../slideLayouts/slideLayout246.xml"/><Relationship Id="rId10" Type="http://schemas.openxmlformats.org/officeDocument/2006/relationships/slideLayout" Target="../slideLayouts/slideLayout220.xml"/><Relationship Id="rId19" Type="http://schemas.openxmlformats.org/officeDocument/2006/relationships/slideLayout" Target="../slideLayouts/slideLayout229.xml"/><Relationship Id="rId31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24.xml"/><Relationship Id="rId22" Type="http://schemas.openxmlformats.org/officeDocument/2006/relationships/slideLayout" Target="../slideLayouts/slideLayout232.xml"/><Relationship Id="rId27" Type="http://schemas.openxmlformats.org/officeDocument/2006/relationships/slideLayout" Target="../slideLayouts/slideLayout237.xml"/><Relationship Id="rId30" Type="http://schemas.openxmlformats.org/officeDocument/2006/relationships/slideLayout" Target="../slideLayouts/slideLayout240.xml"/><Relationship Id="rId35" Type="http://schemas.openxmlformats.org/officeDocument/2006/relationships/slideLayout" Target="../slideLayouts/slideLayout245.xml"/><Relationship Id="rId43" Type="http://schemas.openxmlformats.org/officeDocument/2006/relationships/theme" Target="../theme/theme6.xml"/><Relationship Id="rId8" Type="http://schemas.openxmlformats.org/officeDocument/2006/relationships/slideLayout" Target="../slideLayouts/slideLayout218.xml"/><Relationship Id="rId3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22.xml"/><Relationship Id="rId17" Type="http://schemas.openxmlformats.org/officeDocument/2006/relationships/slideLayout" Target="../slideLayouts/slideLayout227.xml"/><Relationship Id="rId25" Type="http://schemas.openxmlformats.org/officeDocument/2006/relationships/slideLayout" Target="../slideLayouts/slideLayout235.xml"/><Relationship Id="rId33" Type="http://schemas.openxmlformats.org/officeDocument/2006/relationships/slideLayout" Target="../slideLayouts/slideLayout243.xml"/><Relationship Id="rId38" Type="http://schemas.openxmlformats.org/officeDocument/2006/relationships/slideLayout" Target="../slideLayouts/slideLayout2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9" name="Google Shape;489;p44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  <p:sldLayoutId id="2147483717" r:id="rId28"/>
    <p:sldLayoutId id="2147483718" r:id="rId29"/>
    <p:sldLayoutId id="2147483719" r:id="rId30"/>
    <p:sldLayoutId id="2147483720" r:id="rId31"/>
    <p:sldLayoutId id="2147483721" r:id="rId32"/>
    <p:sldLayoutId id="2147483722" r:id="rId33"/>
    <p:sldLayoutId id="2147483723" r:id="rId34"/>
    <p:sldLayoutId id="2147483724" r:id="rId35"/>
    <p:sldLayoutId id="2147483725" r:id="rId36"/>
    <p:sldLayoutId id="2147483726" r:id="rId37"/>
    <p:sldLayoutId id="2147483727" r:id="rId38"/>
    <p:sldLayoutId id="2147483728" r:id="rId39"/>
    <p:sldLayoutId id="2147483729" r:id="rId40"/>
    <p:sldLayoutId id="2147483730" r:id="rId41"/>
    <p:sldLayoutId id="2147483731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8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0" name="Google Shape;970;p87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759" r:id="rId28"/>
    <p:sldLayoutId id="2147483760" r:id="rId29"/>
    <p:sldLayoutId id="2147483761" r:id="rId30"/>
    <p:sldLayoutId id="2147483762" r:id="rId31"/>
    <p:sldLayoutId id="2147483763" r:id="rId32"/>
    <p:sldLayoutId id="2147483764" r:id="rId33"/>
    <p:sldLayoutId id="2147483765" r:id="rId34"/>
    <p:sldLayoutId id="2147483766" r:id="rId35"/>
    <p:sldLayoutId id="2147483767" r:id="rId36"/>
    <p:sldLayoutId id="2147483768" r:id="rId37"/>
    <p:sldLayoutId id="2147483769" r:id="rId38"/>
    <p:sldLayoutId id="2147483770" r:id="rId39"/>
    <p:sldLayoutId id="2147483771" r:id="rId40"/>
    <p:sldLayoutId id="2147483772" r:id="rId41"/>
    <p:sldLayoutId id="2147483773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13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52" name="Google Shape;1452;p130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  <p:sldLayoutId id="2147483792" r:id="rId19"/>
    <p:sldLayoutId id="2147483793" r:id="rId20"/>
    <p:sldLayoutId id="2147483794" r:id="rId21"/>
    <p:sldLayoutId id="2147483795" r:id="rId22"/>
    <p:sldLayoutId id="2147483796" r:id="rId23"/>
    <p:sldLayoutId id="2147483797" r:id="rId24"/>
    <p:sldLayoutId id="2147483798" r:id="rId25"/>
    <p:sldLayoutId id="2147483799" r:id="rId26"/>
    <p:sldLayoutId id="2147483800" r:id="rId27"/>
    <p:sldLayoutId id="2147483801" r:id="rId28"/>
    <p:sldLayoutId id="2147483802" r:id="rId29"/>
    <p:sldLayoutId id="2147483803" r:id="rId30"/>
    <p:sldLayoutId id="2147483804" r:id="rId31"/>
    <p:sldLayoutId id="2147483805" r:id="rId32"/>
    <p:sldLayoutId id="2147483806" r:id="rId33"/>
    <p:sldLayoutId id="2147483807" r:id="rId34"/>
    <p:sldLayoutId id="2147483808" r:id="rId35"/>
    <p:sldLayoutId id="2147483809" r:id="rId36"/>
    <p:sldLayoutId id="2147483810" r:id="rId37"/>
    <p:sldLayoutId id="2147483811" r:id="rId38"/>
    <p:sldLayoutId id="2147483812" r:id="rId39"/>
    <p:sldLayoutId id="2147483813" r:id="rId40"/>
    <p:sldLayoutId id="2147483814" r:id="rId41"/>
    <p:sldLayoutId id="2147483815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p17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34" name="Google Shape;1934;p173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  <p:sldLayoutId id="2147483835" r:id="rId20"/>
    <p:sldLayoutId id="2147483836" r:id="rId21"/>
    <p:sldLayoutId id="2147483837" r:id="rId22"/>
    <p:sldLayoutId id="2147483838" r:id="rId23"/>
    <p:sldLayoutId id="2147483839" r:id="rId24"/>
    <p:sldLayoutId id="2147483840" r:id="rId25"/>
    <p:sldLayoutId id="2147483841" r:id="rId26"/>
    <p:sldLayoutId id="2147483842" r:id="rId27"/>
    <p:sldLayoutId id="2147483843" r:id="rId28"/>
    <p:sldLayoutId id="2147483844" r:id="rId29"/>
    <p:sldLayoutId id="2147483845" r:id="rId30"/>
    <p:sldLayoutId id="2147483846" r:id="rId31"/>
    <p:sldLayoutId id="2147483847" r:id="rId32"/>
    <p:sldLayoutId id="2147483848" r:id="rId33"/>
    <p:sldLayoutId id="2147483849" r:id="rId34"/>
    <p:sldLayoutId id="2147483850" r:id="rId35"/>
    <p:sldLayoutId id="2147483851" r:id="rId36"/>
    <p:sldLayoutId id="2147483852" r:id="rId37"/>
    <p:sldLayoutId id="2147483853" r:id="rId38"/>
    <p:sldLayoutId id="2147483854" r:id="rId39"/>
    <p:sldLayoutId id="2147483855" r:id="rId40"/>
    <p:sldLayoutId id="2147483856" r:id="rId41"/>
    <p:sldLayoutId id="2147483857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5" name="Google Shape;2415;p21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16" name="Google Shape;2416;p216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  <p:sldLayoutId id="2147483876" r:id="rId19"/>
    <p:sldLayoutId id="2147483877" r:id="rId20"/>
    <p:sldLayoutId id="2147483878" r:id="rId21"/>
    <p:sldLayoutId id="2147483879" r:id="rId22"/>
    <p:sldLayoutId id="2147483880" r:id="rId23"/>
    <p:sldLayoutId id="2147483881" r:id="rId24"/>
    <p:sldLayoutId id="2147483882" r:id="rId25"/>
    <p:sldLayoutId id="2147483883" r:id="rId26"/>
    <p:sldLayoutId id="2147483884" r:id="rId27"/>
    <p:sldLayoutId id="2147483885" r:id="rId28"/>
    <p:sldLayoutId id="2147483886" r:id="rId29"/>
    <p:sldLayoutId id="2147483887" r:id="rId30"/>
    <p:sldLayoutId id="2147483888" r:id="rId31"/>
    <p:sldLayoutId id="2147483889" r:id="rId32"/>
    <p:sldLayoutId id="2147483890" r:id="rId33"/>
    <p:sldLayoutId id="2147483891" r:id="rId34"/>
    <p:sldLayoutId id="2147483892" r:id="rId35"/>
    <p:sldLayoutId id="2147483893" r:id="rId36"/>
    <p:sldLayoutId id="2147483894" r:id="rId37"/>
    <p:sldLayoutId id="2147483895" r:id="rId38"/>
    <p:sldLayoutId id="2147483896" r:id="rId39"/>
    <p:sldLayoutId id="2147483897" r:id="rId40"/>
    <p:sldLayoutId id="2147483898" r:id="rId41"/>
    <p:sldLayoutId id="2147483899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8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0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08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0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0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0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0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0" name="Google Shape;2900;p259"/>
          <p:cNvSpPr txBox="1">
            <a:spLocks noGrp="1"/>
          </p:cNvSpPr>
          <p:nvPr>
            <p:ph type="ctrTitle"/>
          </p:nvPr>
        </p:nvSpPr>
        <p:spPr>
          <a:xfrm>
            <a:off x="1959150" y="898425"/>
            <a:ext cx="5225700" cy="22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Clean Drinking Water</a:t>
            </a:r>
            <a:endParaRPr sz="5000"/>
          </a:p>
        </p:txBody>
      </p:sp>
      <p:grpSp>
        <p:nvGrpSpPr>
          <p:cNvPr id="2901" name="Google Shape;2901;p259"/>
          <p:cNvGrpSpPr/>
          <p:nvPr/>
        </p:nvGrpSpPr>
        <p:grpSpPr>
          <a:xfrm rot="296332">
            <a:off x="91376" y="738141"/>
            <a:ext cx="1662578" cy="1899596"/>
            <a:chOff x="6152200" y="1762750"/>
            <a:chExt cx="2047725" cy="2056900"/>
          </a:xfrm>
        </p:grpSpPr>
        <p:sp>
          <p:nvSpPr>
            <p:cNvPr id="2902" name="Google Shape;2902;p259"/>
            <p:cNvSpPr/>
            <p:nvPr/>
          </p:nvSpPr>
          <p:spPr>
            <a:xfrm>
              <a:off x="6152200" y="1762750"/>
              <a:ext cx="2047725" cy="2056900"/>
            </a:xfrm>
            <a:custGeom>
              <a:avLst/>
              <a:gdLst/>
              <a:ahLst/>
              <a:cxnLst/>
              <a:rect l="l" t="t" r="r" b="b"/>
              <a:pathLst>
                <a:path w="81909" h="82276" extrusionOk="0">
                  <a:moveTo>
                    <a:pt x="38408" y="1"/>
                  </a:moveTo>
                  <a:cubicBezTo>
                    <a:pt x="35261" y="1"/>
                    <a:pt x="32118" y="290"/>
                    <a:pt x="29023" y="870"/>
                  </a:cubicBezTo>
                  <a:cubicBezTo>
                    <a:pt x="27586" y="1128"/>
                    <a:pt x="26781" y="2867"/>
                    <a:pt x="27141" y="4189"/>
                  </a:cubicBezTo>
                  <a:cubicBezTo>
                    <a:pt x="27498" y="5468"/>
                    <a:pt x="28624" y="6126"/>
                    <a:pt x="29842" y="6126"/>
                  </a:cubicBezTo>
                  <a:cubicBezTo>
                    <a:pt x="30047" y="6126"/>
                    <a:pt x="30253" y="6108"/>
                    <a:pt x="30459" y="6071"/>
                  </a:cubicBezTo>
                  <a:cubicBezTo>
                    <a:pt x="31135" y="5941"/>
                    <a:pt x="31810" y="5841"/>
                    <a:pt x="32500" y="5755"/>
                  </a:cubicBezTo>
                  <a:cubicBezTo>
                    <a:pt x="32744" y="9289"/>
                    <a:pt x="32816" y="12823"/>
                    <a:pt x="32715" y="16372"/>
                  </a:cubicBezTo>
                  <a:cubicBezTo>
                    <a:pt x="32399" y="16530"/>
                    <a:pt x="32097" y="16703"/>
                    <a:pt x="31796" y="16875"/>
                  </a:cubicBezTo>
                  <a:lnTo>
                    <a:pt x="31451" y="17076"/>
                  </a:lnTo>
                  <a:cubicBezTo>
                    <a:pt x="30948" y="17234"/>
                    <a:pt x="30459" y="17406"/>
                    <a:pt x="29985" y="17593"/>
                  </a:cubicBezTo>
                  <a:cubicBezTo>
                    <a:pt x="27859" y="18427"/>
                    <a:pt x="25833" y="19490"/>
                    <a:pt x="23951" y="20768"/>
                  </a:cubicBezTo>
                  <a:cubicBezTo>
                    <a:pt x="21839" y="18484"/>
                    <a:pt x="19856" y="16070"/>
                    <a:pt x="18017" y="13556"/>
                  </a:cubicBezTo>
                  <a:cubicBezTo>
                    <a:pt x="19253" y="13024"/>
                    <a:pt x="20029" y="11717"/>
                    <a:pt x="19655" y="10338"/>
                  </a:cubicBezTo>
                  <a:cubicBezTo>
                    <a:pt x="19345" y="9229"/>
                    <a:pt x="18214" y="8338"/>
                    <a:pt x="17050" y="8338"/>
                  </a:cubicBezTo>
                  <a:cubicBezTo>
                    <a:pt x="16811" y="8338"/>
                    <a:pt x="16571" y="8375"/>
                    <a:pt x="16336" y="8456"/>
                  </a:cubicBezTo>
                  <a:cubicBezTo>
                    <a:pt x="13894" y="9275"/>
                    <a:pt x="11667" y="10611"/>
                    <a:pt x="9785" y="12364"/>
                  </a:cubicBezTo>
                  <a:cubicBezTo>
                    <a:pt x="8707" y="13355"/>
                    <a:pt x="8779" y="15165"/>
                    <a:pt x="9785" y="16171"/>
                  </a:cubicBezTo>
                  <a:cubicBezTo>
                    <a:pt x="10314" y="16684"/>
                    <a:pt x="11002" y="16944"/>
                    <a:pt x="11691" y="16944"/>
                  </a:cubicBezTo>
                  <a:cubicBezTo>
                    <a:pt x="12293" y="16944"/>
                    <a:pt x="12895" y="16746"/>
                    <a:pt x="13391" y="16343"/>
                  </a:cubicBezTo>
                  <a:cubicBezTo>
                    <a:pt x="15388" y="19087"/>
                    <a:pt x="17529" y="21731"/>
                    <a:pt x="19828" y="24245"/>
                  </a:cubicBezTo>
                  <a:cubicBezTo>
                    <a:pt x="17155" y="27076"/>
                    <a:pt x="15187" y="30481"/>
                    <a:pt x="14081" y="34216"/>
                  </a:cubicBezTo>
                  <a:lnTo>
                    <a:pt x="7012" y="33139"/>
                  </a:lnTo>
                  <a:cubicBezTo>
                    <a:pt x="7472" y="31960"/>
                    <a:pt x="6926" y="30495"/>
                    <a:pt x="5834" y="29863"/>
                  </a:cubicBezTo>
                  <a:cubicBezTo>
                    <a:pt x="5411" y="29616"/>
                    <a:pt x="4959" y="29502"/>
                    <a:pt x="4514" y="29502"/>
                  </a:cubicBezTo>
                  <a:cubicBezTo>
                    <a:pt x="3586" y="29502"/>
                    <a:pt x="2690" y="30000"/>
                    <a:pt x="2156" y="30825"/>
                  </a:cubicBezTo>
                  <a:cubicBezTo>
                    <a:pt x="461" y="33440"/>
                    <a:pt x="1" y="36601"/>
                    <a:pt x="691" y="39618"/>
                  </a:cubicBezTo>
                  <a:cubicBezTo>
                    <a:pt x="956" y="40811"/>
                    <a:pt x="2150" y="41589"/>
                    <a:pt x="3325" y="41589"/>
                  </a:cubicBezTo>
                  <a:cubicBezTo>
                    <a:pt x="3552" y="41589"/>
                    <a:pt x="3777" y="41561"/>
                    <a:pt x="3995" y="41500"/>
                  </a:cubicBezTo>
                  <a:cubicBezTo>
                    <a:pt x="5389" y="41112"/>
                    <a:pt x="6136" y="39748"/>
                    <a:pt x="5920" y="38383"/>
                  </a:cubicBezTo>
                  <a:lnTo>
                    <a:pt x="5920" y="38383"/>
                  </a:lnTo>
                  <a:lnTo>
                    <a:pt x="13104" y="39475"/>
                  </a:lnTo>
                  <a:cubicBezTo>
                    <a:pt x="13018" y="40236"/>
                    <a:pt x="12960" y="40997"/>
                    <a:pt x="12946" y="41759"/>
                  </a:cubicBezTo>
                  <a:cubicBezTo>
                    <a:pt x="12931" y="43497"/>
                    <a:pt x="13176" y="45250"/>
                    <a:pt x="13463" y="46960"/>
                  </a:cubicBezTo>
                  <a:cubicBezTo>
                    <a:pt x="13707" y="48411"/>
                    <a:pt x="14095" y="49819"/>
                    <a:pt x="14627" y="51184"/>
                  </a:cubicBezTo>
                  <a:cubicBezTo>
                    <a:pt x="11998" y="52419"/>
                    <a:pt x="9354" y="53540"/>
                    <a:pt x="6624" y="54560"/>
                  </a:cubicBezTo>
                  <a:cubicBezTo>
                    <a:pt x="6495" y="54330"/>
                    <a:pt x="6380" y="54086"/>
                    <a:pt x="6265" y="53856"/>
                  </a:cubicBezTo>
                  <a:cubicBezTo>
                    <a:pt x="6179" y="53669"/>
                    <a:pt x="6078" y="53497"/>
                    <a:pt x="6006" y="53310"/>
                  </a:cubicBezTo>
                  <a:cubicBezTo>
                    <a:pt x="5925" y="53120"/>
                    <a:pt x="5884" y="53027"/>
                    <a:pt x="5882" y="53027"/>
                  </a:cubicBezTo>
                  <a:lnTo>
                    <a:pt x="5882" y="53027"/>
                  </a:lnTo>
                  <a:cubicBezTo>
                    <a:pt x="5881" y="53027"/>
                    <a:pt x="5887" y="53042"/>
                    <a:pt x="5898" y="53070"/>
                  </a:cubicBezTo>
                  <a:lnTo>
                    <a:pt x="5898" y="53070"/>
                  </a:lnTo>
                  <a:cubicBezTo>
                    <a:pt x="5433" y="51965"/>
                    <a:pt x="4492" y="51142"/>
                    <a:pt x="3318" y="51142"/>
                  </a:cubicBezTo>
                  <a:cubicBezTo>
                    <a:pt x="3087" y="51142"/>
                    <a:pt x="2848" y="51174"/>
                    <a:pt x="2601" y="51241"/>
                  </a:cubicBezTo>
                  <a:cubicBezTo>
                    <a:pt x="1337" y="51600"/>
                    <a:pt x="173" y="53195"/>
                    <a:pt x="719" y="54560"/>
                  </a:cubicBezTo>
                  <a:cubicBezTo>
                    <a:pt x="2027" y="57721"/>
                    <a:pt x="3808" y="60551"/>
                    <a:pt x="6222" y="62994"/>
                  </a:cubicBezTo>
                  <a:cubicBezTo>
                    <a:pt x="6746" y="63518"/>
                    <a:pt x="7436" y="63780"/>
                    <a:pt x="8126" y="63780"/>
                  </a:cubicBezTo>
                  <a:cubicBezTo>
                    <a:pt x="8815" y="63780"/>
                    <a:pt x="9505" y="63518"/>
                    <a:pt x="10029" y="62994"/>
                  </a:cubicBezTo>
                  <a:cubicBezTo>
                    <a:pt x="11092" y="61945"/>
                    <a:pt x="11092" y="60235"/>
                    <a:pt x="10029" y="59186"/>
                  </a:cubicBezTo>
                  <a:lnTo>
                    <a:pt x="9900" y="59057"/>
                  </a:lnTo>
                  <a:cubicBezTo>
                    <a:pt x="12328" y="58109"/>
                    <a:pt x="14713" y="57089"/>
                    <a:pt x="17055" y="55983"/>
                  </a:cubicBezTo>
                  <a:cubicBezTo>
                    <a:pt x="19109" y="59172"/>
                    <a:pt x="21825" y="61902"/>
                    <a:pt x="25000" y="63956"/>
                  </a:cubicBezTo>
                  <a:cubicBezTo>
                    <a:pt x="24813" y="64775"/>
                    <a:pt x="24540" y="65580"/>
                    <a:pt x="24181" y="66341"/>
                  </a:cubicBezTo>
                  <a:cubicBezTo>
                    <a:pt x="23477" y="67879"/>
                    <a:pt x="22687" y="69373"/>
                    <a:pt x="21911" y="70867"/>
                  </a:cubicBezTo>
                  <a:cubicBezTo>
                    <a:pt x="21563" y="70718"/>
                    <a:pt x="21194" y="70644"/>
                    <a:pt x="20827" y="70644"/>
                  </a:cubicBezTo>
                  <a:cubicBezTo>
                    <a:pt x="20136" y="70644"/>
                    <a:pt x="19453" y="70906"/>
                    <a:pt x="18937" y="71413"/>
                  </a:cubicBezTo>
                  <a:cubicBezTo>
                    <a:pt x="17917" y="72419"/>
                    <a:pt x="17888" y="74200"/>
                    <a:pt x="18937" y="75220"/>
                  </a:cubicBezTo>
                  <a:cubicBezTo>
                    <a:pt x="20819" y="77059"/>
                    <a:pt x="23161" y="78338"/>
                    <a:pt x="25718" y="78956"/>
                  </a:cubicBezTo>
                  <a:cubicBezTo>
                    <a:pt x="25929" y="79004"/>
                    <a:pt x="26145" y="79027"/>
                    <a:pt x="26360" y="79027"/>
                  </a:cubicBezTo>
                  <a:cubicBezTo>
                    <a:pt x="27559" y="79027"/>
                    <a:pt x="28757" y="78303"/>
                    <a:pt x="29037" y="77074"/>
                  </a:cubicBezTo>
                  <a:cubicBezTo>
                    <a:pt x="29353" y="75694"/>
                    <a:pt x="28620" y="74100"/>
                    <a:pt x="27155" y="73755"/>
                  </a:cubicBezTo>
                  <a:cubicBezTo>
                    <a:pt x="26954" y="73712"/>
                    <a:pt x="26753" y="73654"/>
                    <a:pt x="26552" y="73597"/>
                  </a:cubicBezTo>
                  <a:cubicBezTo>
                    <a:pt x="27758" y="71284"/>
                    <a:pt x="29123" y="68899"/>
                    <a:pt x="29928" y="66384"/>
                  </a:cubicBezTo>
                  <a:cubicBezTo>
                    <a:pt x="30603" y="66657"/>
                    <a:pt x="31307" y="66902"/>
                    <a:pt x="32011" y="67117"/>
                  </a:cubicBezTo>
                  <a:cubicBezTo>
                    <a:pt x="33692" y="67606"/>
                    <a:pt x="35459" y="67821"/>
                    <a:pt x="37198" y="68008"/>
                  </a:cubicBezTo>
                  <a:cubicBezTo>
                    <a:pt x="38078" y="68095"/>
                    <a:pt x="38962" y="68139"/>
                    <a:pt x="39845" y="68139"/>
                  </a:cubicBezTo>
                  <a:cubicBezTo>
                    <a:pt x="41009" y="68139"/>
                    <a:pt x="42173" y="68062"/>
                    <a:pt x="43333" y="67907"/>
                  </a:cubicBezTo>
                  <a:cubicBezTo>
                    <a:pt x="45200" y="70565"/>
                    <a:pt x="46608" y="73539"/>
                    <a:pt x="47470" y="76686"/>
                  </a:cubicBezTo>
                  <a:lnTo>
                    <a:pt x="46436" y="76987"/>
                  </a:lnTo>
                  <a:cubicBezTo>
                    <a:pt x="45028" y="77404"/>
                    <a:pt x="44195" y="78869"/>
                    <a:pt x="44554" y="80292"/>
                  </a:cubicBezTo>
                  <a:cubicBezTo>
                    <a:pt x="44877" y="81454"/>
                    <a:pt x="45999" y="82276"/>
                    <a:pt x="47171" y="82276"/>
                  </a:cubicBezTo>
                  <a:cubicBezTo>
                    <a:pt x="47405" y="82276"/>
                    <a:pt x="47641" y="82243"/>
                    <a:pt x="47873" y="82174"/>
                  </a:cubicBezTo>
                  <a:lnTo>
                    <a:pt x="55674" y="79890"/>
                  </a:lnTo>
                  <a:cubicBezTo>
                    <a:pt x="57082" y="79473"/>
                    <a:pt x="57915" y="78007"/>
                    <a:pt x="57556" y="76585"/>
                  </a:cubicBezTo>
                  <a:cubicBezTo>
                    <a:pt x="57233" y="75423"/>
                    <a:pt x="56120" y="74601"/>
                    <a:pt x="54944" y="74601"/>
                  </a:cubicBezTo>
                  <a:cubicBezTo>
                    <a:pt x="54709" y="74601"/>
                    <a:pt x="54471" y="74634"/>
                    <a:pt x="54237" y="74703"/>
                  </a:cubicBezTo>
                  <a:lnTo>
                    <a:pt x="52643" y="75163"/>
                  </a:lnTo>
                  <a:cubicBezTo>
                    <a:pt x="51824" y="72217"/>
                    <a:pt x="50602" y="69401"/>
                    <a:pt x="49008" y="66787"/>
                  </a:cubicBezTo>
                  <a:cubicBezTo>
                    <a:pt x="50947" y="66169"/>
                    <a:pt x="52844" y="65451"/>
                    <a:pt x="54683" y="64617"/>
                  </a:cubicBezTo>
                  <a:cubicBezTo>
                    <a:pt x="57269" y="63497"/>
                    <a:pt x="59654" y="61945"/>
                    <a:pt x="61723" y="60034"/>
                  </a:cubicBezTo>
                  <a:cubicBezTo>
                    <a:pt x="62901" y="58928"/>
                    <a:pt x="63892" y="57663"/>
                    <a:pt x="64682" y="56255"/>
                  </a:cubicBezTo>
                  <a:cubicBezTo>
                    <a:pt x="67599" y="57204"/>
                    <a:pt x="70501" y="58238"/>
                    <a:pt x="73374" y="59359"/>
                  </a:cubicBezTo>
                  <a:cubicBezTo>
                    <a:pt x="73044" y="59833"/>
                    <a:pt x="72699" y="60307"/>
                    <a:pt x="72455" y="60623"/>
                  </a:cubicBezTo>
                  <a:cubicBezTo>
                    <a:pt x="71535" y="61758"/>
                    <a:pt x="71334" y="63324"/>
                    <a:pt x="72455" y="64430"/>
                  </a:cubicBezTo>
                  <a:cubicBezTo>
                    <a:pt x="72944" y="64927"/>
                    <a:pt x="73713" y="65219"/>
                    <a:pt x="74467" y="65219"/>
                  </a:cubicBezTo>
                  <a:cubicBezTo>
                    <a:pt x="75152" y="65219"/>
                    <a:pt x="75824" y="64978"/>
                    <a:pt x="76262" y="64430"/>
                  </a:cubicBezTo>
                  <a:cubicBezTo>
                    <a:pt x="78561" y="61586"/>
                    <a:pt x="80343" y="58353"/>
                    <a:pt x="81492" y="54876"/>
                  </a:cubicBezTo>
                  <a:cubicBezTo>
                    <a:pt x="81909" y="53554"/>
                    <a:pt x="80960" y="51888"/>
                    <a:pt x="79581" y="51572"/>
                  </a:cubicBezTo>
                  <a:cubicBezTo>
                    <a:pt x="79358" y="51515"/>
                    <a:pt x="79133" y="51488"/>
                    <a:pt x="78912" y="51488"/>
                  </a:cubicBezTo>
                  <a:cubicBezTo>
                    <a:pt x="77724" y="51488"/>
                    <a:pt x="76628" y="52267"/>
                    <a:pt x="76277" y="53454"/>
                  </a:cubicBezTo>
                  <a:cubicBezTo>
                    <a:pt x="76133" y="53871"/>
                    <a:pt x="76004" y="54244"/>
                    <a:pt x="75874" y="54603"/>
                  </a:cubicBezTo>
                  <a:cubicBezTo>
                    <a:pt x="72814" y="53382"/>
                    <a:pt x="69711" y="52261"/>
                    <a:pt x="66579" y="51241"/>
                  </a:cubicBezTo>
                  <a:cubicBezTo>
                    <a:pt x="67225" y="48497"/>
                    <a:pt x="67369" y="45609"/>
                    <a:pt x="67168" y="42793"/>
                  </a:cubicBezTo>
                  <a:cubicBezTo>
                    <a:pt x="66909" y="39230"/>
                    <a:pt x="66320" y="35653"/>
                    <a:pt x="65185" y="32262"/>
                  </a:cubicBezTo>
                  <a:cubicBezTo>
                    <a:pt x="67714" y="31271"/>
                    <a:pt x="70171" y="30121"/>
                    <a:pt x="72541" y="28800"/>
                  </a:cubicBezTo>
                  <a:cubicBezTo>
                    <a:pt x="72642" y="28986"/>
                    <a:pt x="72728" y="29159"/>
                    <a:pt x="72828" y="29346"/>
                  </a:cubicBezTo>
                  <a:cubicBezTo>
                    <a:pt x="73287" y="30206"/>
                    <a:pt x="74229" y="30665"/>
                    <a:pt x="75168" y="30665"/>
                  </a:cubicBezTo>
                  <a:cubicBezTo>
                    <a:pt x="75640" y="30665"/>
                    <a:pt x="76112" y="30549"/>
                    <a:pt x="76521" y="30308"/>
                  </a:cubicBezTo>
                  <a:cubicBezTo>
                    <a:pt x="77814" y="29547"/>
                    <a:pt x="78173" y="27923"/>
                    <a:pt x="77483" y="26630"/>
                  </a:cubicBezTo>
                  <a:cubicBezTo>
                    <a:pt x="76392" y="24561"/>
                    <a:pt x="75156" y="22550"/>
                    <a:pt x="73805" y="20639"/>
                  </a:cubicBezTo>
                  <a:cubicBezTo>
                    <a:pt x="73238" y="19828"/>
                    <a:pt x="72352" y="19316"/>
                    <a:pt x="71427" y="19316"/>
                  </a:cubicBezTo>
                  <a:cubicBezTo>
                    <a:pt x="70993" y="19316"/>
                    <a:pt x="70550" y="19429"/>
                    <a:pt x="70127" y="19677"/>
                  </a:cubicBezTo>
                  <a:cubicBezTo>
                    <a:pt x="68949" y="20366"/>
                    <a:pt x="68317" y="22162"/>
                    <a:pt x="69150" y="23355"/>
                  </a:cubicBezTo>
                  <a:cubicBezTo>
                    <a:pt x="69352" y="23642"/>
                    <a:pt x="69538" y="23915"/>
                    <a:pt x="69740" y="24188"/>
                  </a:cubicBezTo>
                  <a:cubicBezTo>
                    <a:pt x="67584" y="25395"/>
                    <a:pt x="65358" y="26443"/>
                    <a:pt x="63059" y="27334"/>
                  </a:cubicBezTo>
                  <a:cubicBezTo>
                    <a:pt x="62886" y="27018"/>
                    <a:pt x="62714" y="26702"/>
                    <a:pt x="62527" y="26400"/>
                  </a:cubicBezTo>
                  <a:cubicBezTo>
                    <a:pt x="60717" y="23369"/>
                    <a:pt x="58318" y="20754"/>
                    <a:pt x="55444" y="18700"/>
                  </a:cubicBezTo>
                  <a:cubicBezTo>
                    <a:pt x="57427" y="16243"/>
                    <a:pt x="59309" y="13700"/>
                    <a:pt x="61090" y="11099"/>
                  </a:cubicBezTo>
                  <a:cubicBezTo>
                    <a:pt x="61148" y="11171"/>
                    <a:pt x="61205" y="11229"/>
                    <a:pt x="61263" y="11300"/>
                  </a:cubicBezTo>
                  <a:cubicBezTo>
                    <a:pt x="61210" y="11224"/>
                    <a:pt x="61183" y="11186"/>
                    <a:pt x="61184" y="11186"/>
                  </a:cubicBezTo>
                  <a:lnTo>
                    <a:pt x="61184" y="11186"/>
                  </a:lnTo>
                  <a:cubicBezTo>
                    <a:pt x="61184" y="11186"/>
                    <a:pt x="61239" y="11263"/>
                    <a:pt x="61349" y="11415"/>
                  </a:cubicBezTo>
                  <a:cubicBezTo>
                    <a:pt x="61939" y="12212"/>
                    <a:pt x="62812" y="12739"/>
                    <a:pt x="63737" y="12739"/>
                  </a:cubicBezTo>
                  <a:cubicBezTo>
                    <a:pt x="64163" y="12739"/>
                    <a:pt x="64601" y="12627"/>
                    <a:pt x="65027" y="12378"/>
                  </a:cubicBezTo>
                  <a:cubicBezTo>
                    <a:pt x="66191" y="11703"/>
                    <a:pt x="66866" y="9878"/>
                    <a:pt x="66004" y="8686"/>
                  </a:cubicBezTo>
                  <a:cubicBezTo>
                    <a:pt x="63662" y="5496"/>
                    <a:pt x="60329" y="3154"/>
                    <a:pt x="56392" y="2450"/>
                  </a:cubicBezTo>
                  <a:cubicBezTo>
                    <a:pt x="56192" y="2413"/>
                    <a:pt x="55987" y="2394"/>
                    <a:pt x="55782" y="2394"/>
                  </a:cubicBezTo>
                  <a:cubicBezTo>
                    <a:pt x="54576" y="2394"/>
                    <a:pt x="53368" y="3043"/>
                    <a:pt x="53074" y="4332"/>
                  </a:cubicBezTo>
                  <a:cubicBezTo>
                    <a:pt x="52772" y="5640"/>
                    <a:pt x="53476" y="7378"/>
                    <a:pt x="54956" y="7637"/>
                  </a:cubicBezTo>
                  <a:cubicBezTo>
                    <a:pt x="55530" y="7752"/>
                    <a:pt x="56091" y="7895"/>
                    <a:pt x="56651" y="8068"/>
                  </a:cubicBezTo>
                  <a:cubicBezTo>
                    <a:pt x="54783" y="10812"/>
                    <a:pt x="52829" y="13456"/>
                    <a:pt x="50732" y="15999"/>
                  </a:cubicBezTo>
                  <a:cubicBezTo>
                    <a:pt x="50157" y="15754"/>
                    <a:pt x="49568" y="15510"/>
                    <a:pt x="48964" y="15280"/>
                  </a:cubicBezTo>
                  <a:cubicBezTo>
                    <a:pt x="46757" y="14505"/>
                    <a:pt x="44446" y="14112"/>
                    <a:pt x="42130" y="14112"/>
                  </a:cubicBezTo>
                  <a:cubicBezTo>
                    <a:pt x="40797" y="14112"/>
                    <a:pt x="39463" y="14242"/>
                    <a:pt x="38146" y="14504"/>
                  </a:cubicBezTo>
                  <a:cubicBezTo>
                    <a:pt x="38175" y="11458"/>
                    <a:pt x="38074" y="8427"/>
                    <a:pt x="37873" y="5395"/>
                  </a:cubicBezTo>
                  <a:lnTo>
                    <a:pt x="39267" y="5395"/>
                  </a:lnTo>
                  <a:cubicBezTo>
                    <a:pt x="39282" y="5396"/>
                    <a:pt x="39298" y="5396"/>
                    <a:pt x="39313" y="5396"/>
                  </a:cubicBezTo>
                  <a:cubicBezTo>
                    <a:pt x="40704" y="5396"/>
                    <a:pt x="42024" y="4130"/>
                    <a:pt x="41968" y="2709"/>
                  </a:cubicBezTo>
                  <a:cubicBezTo>
                    <a:pt x="41896" y="1215"/>
                    <a:pt x="40775" y="51"/>
                    <a:pt x="39267" y="8"/>
                  </a:cubicBezTo>
                  <a:cubicBezTo>
                    <a:pt x="38980" y="3"/>
                    <a:pt x="38694" y="1"/>
                    <a:pt x="384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259"/>
            <p:cNvSpPr/>
            <p:nvPr/>
          </p:nvSpPr>
          <p:spPr>
            <a:xfrm>
              <a:off x="6722950" y="2567500"/>
              <a:ext cx="313600" cy="243175"/>
            </a:xfrm>
            <a:custGeom>
              <a:avLst/>
              <a:gdLst/>
              <a:ahLst/>
              <a:cxnLst/>
              <a:rect l="l" t="t" r="r" b="b"/>
              <a:pathLst>
                <a:path w="12544" h="9727" extrusionOk="0">
                  <a:moveTo>
                    <a:pt x="6265" y="0"/>
                  </a:moveTo>
                  <a:cubicBezTo>
                    <a:pt x="15" y="0"/>
                    <a:pt x="0" y="9727"/>
                    <a:pt x="6265" y="9727"/>
                  </a:cubicBezTo>
                  <a:cubicBezTo>
                    <a:pt x="12543" y="9727"/>
                    <a:pt x="12543" y="0"/>
                    <a:pt x="62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259"/>
            <p:cNvSpPr/>
            <p:nvPr/>
          </p:nvSpPr>
          <p:spPr>
            <a:xfrm>
              <a:off x="6775025" y="2619225"/>
              <a:ext cx="181050" cy="140450"/>
            </a:xfrm>
            <a:custGeom>
              <a:avLst/>
              <a:gdLst/>
              <a:ahLst/>
              <a:cxnLst/>
              <a:rect l="l" t="t" r="r" b="b"/>
              <a:pathLst>
                <a:path w="7242" h="5618" extrusionOk="0">
                  <a:moveTo>
                    <a:pt x="3621" y="0"/>
                  </a:moveTo>
                  <a:cubicBezTo>
                    <a:pt x="1" y="0"/>
                    <a:pt x="1" y="5618"/>
                    <a:pt x="3621" y="5618"/>
                  </a:cubicBezTo>
                  <a:cubicBezTo>
                    <a:pt x="7242" y="5618"/>
                    <a:pt x="7242" y="0"/>
                    <a:pt x="36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259"/>
            <p:cNvSpPr/>
            <p:nvPr/>
          </p:nvSpPr>
          <p:spPr>
            <a:xfrm>
              <a:off x="7189175" y="2542000"/>
              <a:ext cx="320400" cy="248575"/>
            </a:xfrm>
            <a:custGeom>
              <a:avLst/>
              <a:gdLst/>
              <a:ahLst/>
              <a:cxnLst/>
              <a:rect l="l" t="t" r="r" b="b"/>
              <a:pathLst>
                <a:path w="12816" h="9943" extrusionOk="0">
                  <a:moveTo>
                    <a:pt x="6408" y="0"/>
                  </a:moveTo>
                  <a:cubicBezTo>
                    <a:pt x="0" y="0"/>
                    <a:pt x="0" y="9942"/>
                    <a:pt x="6408" y="9942"/>
                  </a:cubicBezTo>
                  <a:cubicBezTo>
                    <a:pt x="12816" y="9942"/>
                    <a:pt x="12816" y="0"/>
                    <a:pt x="64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259"/>
            <p:cNvSpPr/>
            <p:nvPr/>
          </p:nvSpPr>
          <p:spPr>
            <a:xfrm>
              <a:off x="7256700" y="2594425"/>
              <a:ext cx="185350" cy="143700"/>
            </a:xfrm>
            <a:custGeom>
              <a:avLst/>
              <a:gdLst/>
              <a:ahLst/>
              <a:cxnLst/>
              <a:rect l="l" t="t" r="r" b="b"/>
              <a:pathLst>
                <a:path w="7414" h="5748" extrusionOk="0">
                  <a:moveTo>
                    <a:pt x="3707" y="1"/>
                  </a:moveTo>
                  <a:cubicBezTo>
                    <a:pt x="15" y="1"/>
                    <a:pt x="0" y="5748"/>
                    <a:pt x="3707" y="5748"/>
                  </a:cubicBezTo>
                  <a:cubicBezTo>
                    <a:pt x="7414" y="5748"/>
                    <a:pt x="7414" y="1"/>
                    <a:pt x="37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259"/>
            <p:cNvSpPr/>
            <p:nvPr/>
          </p:nvSpPr>
          <p:spPr>
            <a:xfrm>
              <a:off x="6926025" y="3025475"/>
              <a:ext cx="436625" cy="200625"/>
            </a:xfrm>
            <a:custGeom>
              <a:avLst/>
              <a:gdLst/>
              <a:ahLst/>
              <a:cxnLst/>
              <a:rect l="l" t="t" r="r" b="b"/>
              <a:pathLst>
                <a:path w="17465" h="8025" extrusionOk="0">
                  <a:moveTo>
                    <a:pt x="1410" y="0"/>
                  </a:moveTo>
                  <a:cubicBezTo>
                    <a:pt x="683" y="0"/>
                    <a:pt x="0" y="618"/>
                    <a:pt x="196" y="1551"/>
                  </a:cubicBezTo>
                  <a:cubicBezTo>
                    <a:pt x="1100" y="5820"/>
                    <a:pt x="4904" y="8024"/>
                    <a:pt x="8740" y="8024"/>
                  </a:cubicBezTo>
                  <a:cubicBezTo>
                    <a:pt x="11914" y="8024"/>
                    <a:pt x="15110" y="6515"/>
                    <a:pt x="16704" y="3419"/>
                  </a:cubicBezTo>
                  <a:cubicBezTo>
                    <a:pt x="17464" y="1931"/>
                    <a:pt x="16151" y="180"/>
                    <a:pt x="14778" y="180"/>
                  </a:cubicBezTo>
                  <a:cubicBezTo>
                    <a:pt x="14308" y="180"/>
                    <a:pt x="13831" y="385"/>
                    <a:pt x="13428" y="876"/>
                  </a:cubicBezTo>
                  <a:cubicBezTo>
                    <a:pt x="11804" y="2876"/>
                    <a:pt x="9876" y="3906"/>
                    <a:pt x="7965" y="3906"/>
                  </a:cubicBezTo>
                  <a:cubicBezTo>
                    <a:pt x="6006" y="3906"/>
                    <a:pt x="4066" y="2822"/>
                    <a:pt x="2495" y="589"/>
                  </a:cubicBezTo>
                  <a:cubicBezTo>
                    <a:pt x="2208" y="181"/>
                    <a:pt x="1802" y="0"/>
                    <a:pt x="1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8" name="Google Shape;2908;p259"/>
          <p:cNvGrpSpPr/>
          <p:nvPr/>
        </p:nvGrpSpPr>
        <p:grpSpPr>
          <a:xfrm flipH="1">
            <a:off x="7477050" y="669800"/>
            <a:ext cx="1119850" cy="2035875"/>
            <a:chOff x="2955150" y="997425"/>
            <a:chExt cx="1119850" cy="2035875"/>
          </a:xfrm>
        </p:grpSpPr>
        <p:sp>
          <p:nvSpPr>
            <p:cNvPr id="2909" name="Google Shape;2909;p259"/>
            <p:cNvSpPr/>
            <p:nvPr/>
          </p:nvSpPr>
          <p:spPr>
            <a:xfrm>
              <a:off x="2955150" y="997425"/>
              <a:ext cx="1119850" cy="2035875"/>
            </a:xfrm>
            <a:custGeom>
              <a:avLst/>
              <a:gdLst/>
              <a:ahLst/>
              <a:cxnLst/>
              <a:rect l="l" t="t" r="r" b="b"/>
              <a:pathLst>
                <a:path w="44794" h="81435" extrusionOk="0">
                  <a:moveTo>
                    <a:pt x="23507" y="1"/>
                  </a:moveTo>
                  <a:cubicBezTo>
                    <a:pt x="22623" y="1"/>
                    <a:pt x="21689" y="978"/>
                    <a:pt x="22212" y="2044"/>
                  </a:cubicBezTo>
                  <a:cubicBezTo>
                    <a:pt x="22945" y="3553"/>
                    <a:pt x="22499" y="5320"/>
                    <a:pt x="22183" y="6857"/>
                  </a:cubicBezTo>
                  <a:cubicBezTo>
                    <a:pt x="22025" y="7676"/>
                    <a:pt x="21896" y="8481"/>
                    <a:pt x="21781" y="9300"/>
                  </a:cubicBezTo>
                  <a:cubicBezTo>
                    <a:pt x="21292" y="9429"/>
                    <a:pt x="20818" y="9602"/>
                    <a:pt x="20359" y="9831"/>
                  </a:cubicBezTo>
                  <a:cubicBezTo>
                    <a:pt x="19683" y="10061"/>
                    <a:pt x="19051" y="10449"/>
                    <a:pt x="18548" y="10952"/>
                  </a:cubicBezTo>
                  <a:cubicBezTo>
                    <a:pt x="18333" y="10420"/>
                    <a:pt x="18146" y="9889"/>
                    <a:pt x="17988" y="9343"/>
                  </a:cubicBezTo>
                  <a:cubicBezTo>
                    <a:pt x="17543" y="7806"/>
                    <a:pt x="17126" y="6240"/>
                    <a:pt x="16192" y="4903"/>
                  </a:cubicBezTo>
                  <a:cubicBezTo>
                    <a:pt x="15892" y="4488"/>
                    <a:pt x="15474" y="4315"/>
                    <a:pt x="15062" y="4315"/>
                  </a:cubicBezTo>
                  <a:cubicBezTo>
                    <a:pt x="14094" y="4315"/>
                    <a:pt x="13159" y="5270"/>
                    <a:pt x="13865" y="6268"/>
                  </a:cubicBezTo>
                  <a:cubicBezTo>
                    <a:pt x="14885" y="7719"/>
                    <a:pt x="15143" y="9458"/>
                    <a:pt x="15732" y="11096"/>
                  </a:cubicBezTo>
                  <a:cubicBezTo>
                    <a:pt x="15977" y="11814"/>
                    <a:pt x="16307" y="12504"/>
                    <a:pt x="16709" y="13150"/>
                  </a:cubicBezTo>
                  <a:cubicBezTo>
                    <a:pt x="16451" y="13567"/>
                    <a:pt x="16221" y="14012"/>
                    <a:pt x="16048" y="14486"/>
                  </a:cubicBezTo>
                  <a:cubicBezTo>
                    <a:pt x="15790" y="14989"/>
                    <a:pt x="15560" y="15506"/>
                    <a:pt x="15344" y="16038"/>
                  </a:cubicBezTo>
                  <a:cubicBezTo>
                    <a:pt x="14856" y="15794"/>
                    <a:pt x="14396" y="15521"/>
                    <a:pt x="13936" y="15219"/>
                  </a:cubicBezTo>
                  <a:cubicBezTo>
                    <a:pt x="12897" y="14490"/>
                    <a:pt x="11759" y="13913"/>
                    <a:pt x="10576" y="13913"/>
                  </a:cubicBezTo>
                  <a:cubicBezTo>
                    <a:pt x="10009" y="13913"/>
                    <a:pt x="9432" y="14045"/>
                    <a:pt x="8850" y="14357"/>
                  </a:cubicBezTo>
                  <a:cubicBezTo>
                    <a:pt x="7553" y="15067"/>
                    <a:pt x="8352" y="16862"/>
                    <a:pt x="9559" y="16862"/>
                  </a:cubicBezTo>
                  <a:cubicBezTo>
                    <a:pt x="9768" y="16862"/>
                    <a:pt x="9990" y="16808"/>
                    <a:pt x="10215" y="16685"/>
                  </a:cubicBezTo>
                  <a:cubicBezTo>
                    <a:pt x="10358" y="16608"/>
                    <a:pt x="10506" y="16576"/>
                    <a:pt x="10656" y="16576"/>
                  </a:cubicBezTo>
                  <a:cubicBezTo>
                    <a:pt x="11126" y="16576"/>
                    <a:pt x="11612" y="16890"/>
                    <a:pt x="11982" y="17130"/>
                  </a:cubicBezTo>
                  <a:cubicBezTo>
                    <a:pt x="12686" y="17590"/>
                    <a:pt x="13347" y="18093"/>
                    <a:pt x="14109" y="18480"/>
                  </a:cubicBezTo>
                  <a:cubicBezTo>
                    <a:pt x="14252" y="18567"/>
                    <a:pt x="14410" y="18639"/>
                    <a:pt x="14554" y="18710"/>
                  </a:cubicBezTo>
                  <a:cubicBezTo>
                    <a:pt x="14296" y="19888"/>
                    <a:pt x="14123" y="21095"/>
                    <a:pt x="14066" y="22317"/>
                  </a:cubicBezTo>
                  <a:cubicBezTo>
                    <a:pt x="13948" y="22307"/>
                    <a:pt x="13830" y="22302"/>
                    <a:pt x="13713" y="22302"/>
                  </a:cubicBezTo>
                  <a:cubicBezTo>
                    <a:pt x="13300" y="22302"/>
                    <a:pt x="12891" y="22360"/>
                    <a:pt x="12500" y="22460"/>
                  </a:cubicBezTo>
                  <a:cubicBezTo>
                    <a:pt x="11573" y="22706"/>
                    <a:pt x="10803" y="22939"/>
                    <a:pt x="9970" y="22939"/>
                  </a:cubicBezTo>
                  <a:cubicBezTo>
                    <a:pt x="9538" y="22939"/>
                    <a:pt x="9088" y="22876"/>
                    <a:pt x="8592" y="22719"/>
                  </a:cubicBezTo>
                  <a:cubicBezTo>
                    <a:pt x="8442" y="22672"/>
                    <a:pt x="8301" y="22651"/>
                    <a:pt x="8168" y="22651"/>
                  </a:cubicBezTo>
                  <a:cubicBezTo>
                    <a:pt x="6818" y="22651"/>
                    <a:pt x="6369" y="24848"/>
                    <a:pt x="7873" y="25319"/>
                  </a:cubicBezTo>
                  <a:cubicBezTo>
                    <a:pt x="8602" y="25560"/>
                    <a:pt x="9364" y="25679"/>
                    <a:pt x="10130" y="25679"/>
                  </a:cubicBezTo>
                  <a:cubicBezTo>
                    <a:pt x="10784" y="25679"/>
                    <a:pt x="11441" y="25592"/>
                    <a:pt x="12083" y="25420"/>
                  </a:cubicBezTo>
                  <a:cubicBezTo>
                    <a:pt x="12629" y="25262"/>
                    <a:pt x="13175" y="24989"/>
                    <a:pt x="13764" y="24974"/>
                  </a:cubicBezTo>
                  <a:cubicBezTo>
                    <a:pt x="13793" y="24970"/>
                    <a:pt x="13821" y="24968"/>
                    <a:pt x="13850" y="24968"/>
                  </a:cubicBezTo>
                  <a:cubicBezTo>
                    <a:pt x="13908" y="24968"/>
                    <a:pt x="13965" y="24974"/>
                    <a:pt x="14023" y="24974"/>
                  </a:cubicBezTo>
                  <a:cubicBezTo>
                    <a:pt x="14066" y="26325"/>
                    <a:pt x="14166" y="27676"/>
                    <a:pt x="14238" y="29026"/>
                  </a:cubicBezTo>
                  <a:lnTo>
                    <a:pt x="14195" y="29026"/>
                  </a:lnTo>
                  <a:cubicBezTo>
                    <a:pt x="13450" y="29138"/>
                    <a:pt x="12747" y="29443"/>
                    <a:pt x="11991" y="29443"/>
                  </a:cubicBezTo>
                  <a:cubicBezTo>
                    <a:pt x="11974" y="29443"/>
                    <a:pt x="11956" y="29443"/>
                    <a:pt x="11939" y="29443"/>
                  </a:cubicBezTo>
                  <a:cubicBezTo>
                    <a:pt x="11163" y="29428"/>
                    <a:pt x="10402" y="29198"/>
                    <a:pt x="9669" y="28997"/>
                  </a:cubicBezTo>
                  <a:cubicBezTo>
                    <a:pt x="9538" y="28962"/>
                    <a:pt x="9412" y="28946"/>
                    <a:pt x="9293" y="28946"/>
                  </a:cubicBezTo>
                  <a:cubicBezTo>
                    <a:pt x="7890" y="28946"/>
                    <a:pt x="7402" y="31187"/>
                    <a:pt x="8951" y="31598"/>
                  </a:cubicBezTo>
                  <a:cubicBezTo>
                    <a:pt x="9967" y="31878"/>
                    <a:pt x="11013" y="32120"/>
                    <a:pt x="12067" y="32120"/>
                  </a:cubicBezTo>
                  <a:cubicBezTo>
                    <a:pt x="12474" y="32120"/>
                    <a:pt x="12882" y="32084"/>
                    <a:pt x="13290" y="32000"/>
                  </a:cubicBezTo>
                  <a:cubicBezTo>
                    <a:pt x="13635" y="31928"/>
                    <a:pt x="13965" y="31813"/>
                    <a:pt x="14310" y="31727"/>
                  </a:cubicBezTo>
                  <a:lnTo>
                    <a:pt x="14310" y="31727"/>
                  </a:lnTo>
                  <a:cubicBezTo>
                    <a:pt x="14296" y="33537"/>
                    <a:pt x="14181" y="35348"/>
                    <a:pt x="13979" y="37144"/>
                  </a:cubicBezTo>
                  <a:cubicBezTo>
                    <a:pt x="13951" y="37302"/>
                    <a:pt x="13936" y="37474"/>
                    <a:pt x="13908" y="37632"/>
                  </a:cubicBezTo>
                  <a:cubicBezTo>
                    <a:pt x="13821" y="37618"/>
                    <a:pt x="13750" y="37603"/>
                    <a:pt x="13663" y="37589"/>
                  </a:cubicBezTo>
                  <a:cubicBezTo>
                    <a:pt x="12816" y="37402"/>
                    <a:pt x="12040" y="37000"/>
                    <a:pt x="11207" y="36756"/>
                  </a:cubicBezTo>
                  <a:cubicBezTo>
                    <a:pt x="10694" y="36598"/>
                    <a:pt x="10149" y="36508"/>
                    <a:pt x="9608" y="36508"/>
                  </a:cubicBezTo>
                  <a:cubicBezTo>
                    <a:pt x="8572" y="36508"/>
                    <a:pt x="7557" y="36839"/>
                    <a:pt x="6839" y="37661"/>
                  </a:cubicBezTo>
                  <a:cubicBezTo>
                    <a:pt x="5983" y="38659"/>
                    <a:pt x="6887" y="40010"/>
                    <a:pt x="7868" y="40010"/>
                  </a:cubicBezTo>
                  <a:cubicBezTo>
                    <a:pt x="8171" y="40010"/>
                    <a:pt x="8482" y="39880"/>
                    <a:pt x="8750" y="39572"/>
                  </a:cubicBezTo>
                  <a:cubicBezTo>
                    <a:pt x="9001" y="39277"/>
                    <a:pt x="9329" y="39168"/>
                    <a:pt x="9691" y="39168"/>
                  </a:cubicBezTo>
                  <a:cubicBezTo>
                    <a:pt x="10529" y="39168"/>
                    <a:pt x="11546" y="39753"/>
                    <a:pt x="12198" y="39974"/>
                  </a:cubicBezTo>
                  <a:cubicBezTo>
                    <a:pt x="12586" y="40103"/>
                    <a:pt x="12988" y="40204"/>
                    <a:pt x="13405" y="40261"/>
                  </a:cubicBezTo>
                  <a:cubicBezTo>
                    <a:pt x="13046" y="41942"/>
                    <a:pt x="12586" y="43580"/>
                    <a:pt x="12069" y="45204"/>
                  </a:cubicBezTo>
                  <a:cubicBezTo>
                    <a:pt x="11753" y="45060"/>
                    <a:pt x="11436" y="44959"/>
                    <a:pt x="11092" y="44916"/>
                  </a:cubicBezTo>
                  <a:cubicBezTo>
                    <a:pt x="9641" y="44658"/>
                    <a:pt x="8376" y="45160"/>
                    <a:pt x="7198" y="44040"/>
                  </a:cubicBezTo>
                  <a:cubicBezTo>
                    <a:pt x="6917" y="43774"/>
                    <a:pt x="6603" y="43663"/>
                    <a:pt x="6300" y="43663"/>
                  </a:cubicBezTo>
                  <a:cubicBezTo>
                    <a:pt x="5240" y="43663"/>
                    <a:pt x="4304" y="45024"/>
                    <a:pt x="5287" y="45951"/>
                  </a:cubicBezTo>
                  <a:cubicBezTo>
                    <a:pt x="6336" y="46971"/>
                    <a:pt x="7730" y="47545"/>
                    <a:pt x="9181" y="47560"/>
                  </a:cubicBezTo>
                  <a:cubicBezTo>
                    <a:pt x="9496" y="47560"/>
                    <a:pt x="9807" y="47527"/>
                    <a:pt x="10112" y="47527"/>
                  </a:cubicBezTo>
                  <a:cubicBezTo>
                    <a:pt x="10448" y="47527"/>
                    <a:pt x="10776" y="47567"/>
                    <a:pt x="11092" y="47732"/>
                  </a:cubicBezTo>
                  <a:lnTo>
                    <a:pt x="11178" y="47775"/>
                  </a:lnTo>
                  <a:cubicBezTo>
                    <a:pt x="10661" y="49212"/>
                    <a:pt x="10115" y="50649"/>
                    <a:pt x="9612" y="52085"/>
                  </a:cubicBezTo>
                  <a:cubicBezTo>
                    <a:pt x="9310" y="52028"/>
                    <a:pt x="9008" y="51970"/>
                    <a:pt x="8721" y="51913"/>
                  </a:cubicBezTo>
                  <a:cubicBezTo>
                    <a:pt x="7749" y="51713"/>
                    <a:pt x="6799" y="51548"/>
                    <a:pt x="5840" y="51548"/>
                  </a:cubicBezTo>
                  <a:cubicBezTo>
                    <a:pt x="5283" y="51548"/>
                    <a:pt x="4722" y="51603"/>
                    <a:pt x="4152" y="51741"/>
                  </a:cubicBezTo>
                  <a:cubicBezTo>
                    <a:pt x="2591" y="52114"/>
                    <a:pt x="3099" y="54383"/>
                    <a:pt x="4526" y="54383"/>
                  </a:cubicBezTo>
                  <a:cubicBezTo>
                    <a:pt x="4636" y="54383"/>
                    <a:pt x="4751" y="54370"/>
                    <a:pt x="4871" y="54341"/>
                  </a:cubicBezTo>
                  <a:cubicBezTo>
                    <a:pt x="5224" y="54260"/>
                    <a:pt x="5578" y="54226"/>
                    <a:pt x="5931" y="54226"/>
                  </a:cubicBezTo>
                  <a:cubicBezTo>
                    <a:pt x="6884" y="54226"/>
                    <a:pt x="7835" y="54468"/>
                    <a:pt x="8779" y="54657"/>
                  </a:cubicBezTo>
                  <a:cubicBezTo>
                    <a:pt x="8563" y="55390"/>
                    <a:pt x="8362" y="56123"/>
                    <a:pt x="8175" y="56884"/>
                  </a:cubicBezTo>
                  <a:cubicBezTo>
                    <a:pt x="8075" y="57344"/>
                    <a:pt x="7960" y="57818"/>
                    <a:pt x="7873" y="58306"/>
                  </a:cubicBezTo>
                  <a:cubicBezTo>
                    <a:pt x="5874" y="58738"/>
                    <a:pt x="3981" y="59775"/>
                    <a:pt x="1957" y="59775"/>
                  </a:cubicBezTo>
                  <a:cubicBezTo>
                    <a:pt x="1756" y="59775"/>
                    <a:pt x="1554" y="59765"/>
                    <a:pt x="1351" y="59743"/>
                  </a:cubicBezTo>
                  <a:cubicBezTo>
                    <a:pt x="1313" y="59739"/>
                    <a:pt x="1276" y="59736"/>
                    <a:pt x="1239" y="59736"/>
                  </a:cubicBezTo>
                  <a:cubicBezTo>
                    <a:pt x="568" y="59736"/>
                    <a:pt x="0" y="60453"/>
                    <a:pt x="0" y="61079"/>
                  </a:cubicBezTo>
                  <a:cubicBezTo>
                    <a:pt x="0" y="61884"/>
                    <a:pt x="618" y="62358"/>
                    <a:pt x="1351" y="62430"/>
                  </a:cubicBezTo>
                  <a:cubicBezTo>
                    <a:pt x="1570" y="62455"/>
                    <a:pt x="1787" y="62466"/>
                    <a:pt x="2001" y="62466"/>
                  </a:cubicBezTo>
                  <a:cubicBezTo>
                    <a:pt x="3898" y="62466"/>
                    <a:pt x="5635" y="61571"/>
                    <a:pt x="7442" y="61094"/>
                  </a:cubicBezTo>
                  <a:lnTo>
                    <a:pt x="7442" y="61094"/>
                  </a:lnTo>
                  <a:cubicBezTo>
                    <a:pt x="7299" y="62358"/>
                    <a:pt x="7313" y="63637"/>
                    <a:pt x="7457" y="64887"/>
                  </a:cubicBezTo>
                  <a:cubicBezTo>
                    <a:pt x="6983" y="65433"/>
                    <a:pt x="6695" y="66093"/>
                    <a:pt x="6336" y="66726"/>
                  </a:cubicBezTo>
                  <a:cubicBezTo>
                    <a:pt x="5891" y="67516"/>
                    <a:pt x="5144" y="67458"/>
                    <a:pt x="4411" y="67889"/>
                  </a:cubicBezTo>
                  <a:cubicBezTo>
                    <a:pt x="3477" y="68421"/>
                    <a:pt x="3003" y="69498"/>
                    <a:pt x="3262" y="70547"/>
                  </a:cubicBezTo>
                  <a:cubicBezTo>
                    <a:pt x="3428" y="71218"/>
                    <a:pt x="3941" y="71509"/>
                    <a:pt x="4472" y="71509"/>
                  </a:cubicBezTo>
                  <a:cubicBezTo>
                    <a:pt x="5181" y="71509"/>
                    <a:pt x="5922" y="70989"/>
                    <a:pt x="5905" y="70159"/>
                  </a:cubicBezTo>
                  <a:cubicBezTo>
                    <a:pt x="6264" y="69901"/>
                    <a:pt x="6925" y="69829"/>
                    <a:pt x="7284" y="69613"/>
                  </a:cubicBezTo>
                  <a:cubicBezTo>
                    <a:pt x="7773" y="69297"/>
                    <a:pt x="8175" y="68881"/>
                    <a:pt x="8477" y="68392"/>
                  </a:cubicBezTo>
                  <a:cubicBezTo>
                    <a:pt x="8649" y="68723"/>
                    <a:pt x="8836" y="69053"/>
                    <a:pt x="9052" y="69369"/>
                  </a:cubicBezTo>
                  <a:cubicBezTo>
                    <a:pt x="10072" y="70878"/>
                    <a:pt x="11465" y="72099"/>
                    <a:pt x="13103" y="72918"/>
                  </a:cubicBezTo>
                  <a:cubicBezTo>
                    <a:pt x="12873" y="73378"/>
                    <a:pt x="12600" y="73823"/>
                    <a:pt x="12255" y="74211"/>
                  </a:cubicBezTo>
                  <a:cubicBezTo>
                    <a:pt x="11609" y="74886"/>
                    <a:pt x="10675" y="75274"/>
                    <a:pt x="10014" y="75949"/>
                  </a:cubicBezTo>
                  <a:cubicBezTo>
                    <a:pt x="9296" y="76682"/>
                    <a:pt x="8850" y="77587"/>
                    <a:pt x="8879" y="78622"/>
                  </a:cubicBezTo>
                  <a:cubicBezTo>
                    <a:pt x="8893" y="79491"/>
                    <a:pt x="9572" y="79926"/>
                    <a:pt x="10244" y="79926"/>
                  </a:cubicBezTo>
                  <a:cubicBezTo>
                    <a:pt x="10916" y="79926"/>
                    <a:pt x="11580" y="79491"/>
                    <a:pt x="11566" y="78622"/>
                  </a:cubicBezTo>
                  <a:cubicBezTo>
                    <a:pt x="11551" y="77587"/>
                    <a:pt x="13290" y="76898"/>
                    <a:pt x="13951" y="76309"/>
                  </a:cubicBezTo>
                  <a:cubicBezTo>
                    <a:pt x="14439" y="75878"/>
                    <a:pt x="14827" y="75346"/>
                    <a:pt x="15114" y="74771"/>
                  </a:cubicBezTo>
                  <a:cubicBezTo>
                    <a:pt x="15258" y="74455"/>
                    <a:pt x="15416" y="74168"/>
                    <a:pt x="15589" y="73866"/>
                  </a:cubicBezTo>
                  <a:cubicBezTo>
                    <a:pt x="16953" y="74240"/>
                    <a:pt x="18361" y="74484"/>
                    <a:pt x="19769" y="74584"/>
                  </a:cubicBezTo>
                  <a:cubicBezTo>
                    <a:pt x="20564" y="74661"/>
                    <a:pt x="21350" y="74696"/>
                    <a:pt x="22140" y="74696"/>
                  </a:cubicBezTo>
                  <a:cubicBezTo>
                    <a:pt x="22393" y="74696"/>
                    <a:pt x="22647" y="74692"/>
                    <a:pt x="22902" y="74685"/>
                  </a:cubicBezTo>
                  <a:lnTo>
                    <a:pt x="22902" y="74685"/>
                  </a:lnTo>
                  <a:cubicBezTo>
                    <a:pt x="22945" y="75159"/>
                    <a:pt x="22557" y="75633"/>
                    <a:pt x="22384" y="76064"/>
                  </a:cubicBezTo>
                  <a:cubicBezTo>
                    <a:pt x="22126" y="76682"/>
                    <a:pt x="22054" y="77357"/>
                    <a:pt x="22169" y="78018"/>
                  </a:cubicBezTo>
                  <a:cubicBezTo>
                    <a:pt x="22255" y="78521"/>
                    <a:pt x="22629" y="79225"/>
                    <a:pt x="22571" y="79728"/>
                  </a:cubicBezTo>
                  <a:cubicBezTo>
                    <a:pt x="22471" y="80446"/>
                    <a:pt x="22743" y="81165"/>
                    <a:pt x="23505" y="81395"/>
                  </a:cubicBezTo>
                  <a:cubicBezTo>
                    <a:pt x="23603" y="81421"/>
                    <a:pt x="23709" y="81434"/>
                    <a:pt x="23817" y="81434"/>
                  </a:cubicBezTo>
                  <a:cubicBezTo>
                    <a:pt x="24407" y="81434"/>
                    <a:pt x="25084" y="81053"/>
                    <a:pt x="25157" y="80446"/>
                  </a:cubicBezTo>
                  <a:cubicBezTo>
                    <a:pt x="25286" y="79556"/>
                    <a:pt x="25143" y="78837"/>
                    <a:pt x="24913" y="77975"/>
                  </a:cubicBezTo>
                  <a:cubicBezTo>
                    <a:pt x="24683" y="77084"/>
                    <a:pt x="25172" y="76625"/>
                    <a:pt x="25430" y="75806"/>
                  </a:cubicBezTo>
                  <a:cubicBezTo>
                    <a:pt x="25588" y="75346"/>
                    <a:pt x="25631" y="74843"/>
                    <a:pt x="25574" y="74369"/>
                  </a:cubicBezTo>
                  <a:cubicBezTo>
                    <a:pt x="27154" y="74082"/>
                    <a:pt x="28648" y="73421"/>
                    <a:pt x="29927" y="72429"/>
                  </a:cubicBezTo>
                  <a:cubicBezTo>
                    <a:pt x="30128" y="72846"/>
                    <a:pt x="30258" y="73335"/>
                    <a:pt x="30502" y="73866"/>
                  </a:cubicBezTo>
                  <a:cubicBezTo>
                    <a:pt x="30775" y="74470"/>
                    <a:pt x="31235" y="74958"/>
                    <a:pt x="31824" y="75260"/>
                  </a:cubicBezTo>
                  <a:cubicBezTo>
                    <a:pt x="32427" y="75605"/>
                    <a:pt x="32499" y="75820"/>
                    <a:pt x="32686" y="76495"/>
                  </a:cubicBezTo>
                  <a:cubicBezTo>
                    <a:pt x="32857" y="77164"/>
                    <a:pt x="33371" y="77453"/>
                    <a:pt x="33901" y="77453"/>
                  </a:cubicBezTo>
                  <a:cubicBezTo>
                    <a:pt x="34703" y="77453"/>
                    <a:pt x="35540" y="76790"/>
                    <a:pt x="35272" y="75777"/>
                  </a:cubicBezTo>
                  <a:cubicBezTo>
                    <a:pt x="35071" y="75001"/>
                    <a:pt x="34798" y="74211"/>
                    <a:pt x="34223" y="73622"/>
                  </a:cubicBezTo>
                  <a:cubicBezTo>
                    <a:pt x="33878" y="73277"/>
                    <a:pt x="33404" y="73177"/>
                    <a:pt x="33059" y="72875"/>
                  </a:cubicBezTo>
                  <a:cubicBezTo>
                    <a:pt x="32844" y="72674"/>
                    <a:pt x="32801" y="72358"/>
                    <a:pt x="32700" y="72085"/>
                  </a:cubicBezTo>
                  <a:cubicBezTo>
                    <a:pt x="32513" y="71467"/>
                    <a:pt x="32211" y="70878"/>
                    <a:pt x="31809" y="70375"/>
                  </a:cubicBezTo>
                  <a:cubicBezTo>
                    <a:pt x="32441" y="69427"/>
                    <a:pt x="32973" y="68421"/>
                    <a:pt x="33375" y="67343"/>
                  </a:cubicBezTo>
                  <a:cubicBezTo>
                    <a:pt x="33387" y="67343"/>
                    <a:pt x="33398" y="67343"/>
                    <a:pt x="33409" y="67343"/>
                  </a:cubicBezTo>
                  <a:cubicBezTo>
                    <a:pt x="34302" y="67343"/>
                    <a:pt x="35138" y="67894"/>
                    <a:pt x="35918" y="68292"/>
                  </a:cubicBezTo>
                  <a:cubicBezTo>
                    <a:pt x="36948" y="68834"/>
                    <a:pt x="38004" y="69256"/>
                    <a:pt x="39179" y="69256"/>
                  </a:cubicBezTo>
                  <a:cubicBezTo>
                    <a:pt x="39217" y="69256"/>
                    <a:pt x="39256" y="69255"/>
                    <a:pt x="39295" y="69254"/>
                  </a:cubicBezTo>
                  <a:cubicBezTo>
                    <a:pt x="41009" y="69226"/>
                    <a:pt x="41033" y="66567"/>
                    <a:pt x="39322" y="66567"/>
                  </a:cubicBezTo>
                  <a:cubicBezTo>
                    <a:pt x="39313" y="66567"/>
                    <a:pt x="39304" y="66567"/>
                    <a:pt x="39295" y="66568"/>
                  </a:cubicBezTo>
                  <a:cubicBezTo>
                    <a:pt x="39283" y="66568"/>
                    <a:pt x="39272" y="66568"/>
                    <a:pt x="39261" y="66568"/>
                  </a:cubicBezTo>
                  <a:cubicBezTo>
                    <a:pt x="38027" y="66568"/>
                    <a:pt x="37029" y="65787"/>
                    <a:pt x="35947" y="65289"/>
                  </a:cubicBezTo>
                  <a:cubicBezTo>
                    <a:pt x="35401" y="65030"/>
                    <a:pt x="34826" y="64844"/>
                    <a:pt x="34237" y="64729"/>
                  </a:cubicBezTo>
                  <a:cubicBezTo>
                    <a:pt x="34611" y="63364"/>
                    <a:pt x="34913" y="61984"/>
                    <a:pt x="35229" y="60663"/>
                  </a:cubicBezTo>
                  <a:cubicBezTo>
                    <a:pt x="35355" y="60636"/>
                    <a:pt x="35483" y="60623"/>
                    <a:pt x="35612" y="60623"/>
                  </a:cubicBezTo>
                  <a:cubicBezTo>
                    <a:pt x="35833" y="60623"/>
                    <a:pt x="36054" y="60662"/>
                    <a:pt x="36263" y="60734"/>
                  </a:cubicBezTo>
                  <a:cubicBezTo>
                    <a:pt x="36881" y="60979"/>
                    <a:pt x="37412" y="61395"/>
                    <a:pt x="38045" y="61611"/>
                  </a:cubicBezTo>
                  <a:cubicBezTo>
                    <a:pt x="38499" y="61756"/>
                    <a:pt x="38957" y="61822"/>
                    <a:pt x="39413" y="61822"/>
                  </a:cubicBezTo>
                  <a:cubicBezTo>
                    <a:pt x="40224" y="61822"/>
                    <a:pt x="41025" y="61611"/>
                    <a:pt x="41780" y="61252"/>
                  </a:cubicBezTo>
                  <a:cubicBezTo>
                    <a:pt x="43118" y="60595"/>
                    <a:pt x="42287" y="58773"/>
                    <a:pt x="41038" y="58773"/>
                  </a:cubicBezTo>
                  <a:cubicBezTo>
                    <a:pt x="40838" y="58773"/>
                    <a:pt x="40629" y="58820"/>
                    <a:pt x="40415" y="58924"/>
                  </a:cubicBezTo>
                  <a:cubicBezTo>
                    <a:pt x="40118" y="59067"/>
                    <a:pt x="39842" y="59126"/>
                    <a:pt x="39579" y="59126"/>
                  </a:cubicBezTo>
                  <a:cubicBezTo>
                    <a:pt x="38839" y="59126"/>
                    <a:pt x="38201" y="58664"/>
                    <a:pt x="37470" y="58335"/>
                  </a:cubicBezTo>
                  <a:cubicBezTo>
                    <a:pt x="36953" y="58105"/>
                    <a:pt x="36407" y="57976"/>
                    <a:pt x="35846" y="57976"/>
                  </a:cubicBezTo>
                  <a:cubicBezTo>
                    <a:pt x="36134" y="56669"/>
                    <a:pt x="36378" y="55347"/>
                    <a:pt x="36565" y="54025"/>
                  </a:cubicBezTo>
                  <a:cubicBezTo>
                    <a:pt x="37269" y="54082"/>
                    <a:pt x="37930" y="54427"/>
                    <a:pt x="38619" y="54542"/>
                  </a:cubicBezTo>
                  <a:cubicBezTo>
                    <a:pt x="38881" y="54589"/>
                    <a:pt x="39146" y="54614"/>
                    <a:pt x="39411" y="54614"/>
                  </a:cubicBezTo>
                  <a:cubicBezTo>
                    <a:pt x="39874" y="54614"/>
                    <a:pt x="40336" y="54540"/>
                    <a:pt x="40774" y="54384"/>
                  </a:cubicBezTo>
                  <a:cubicBezTo>
                    <a:pt x="41157" y="54257"/>
                    <a:pt x="41643" y="53948"/>
                    <a:pt x="42073" y="53948"/>
                  </a:cubicBezTo>
                  <a:cubicBezTo>
                    <a:pt x="42224" y="53948"/>
                    <a:pt x="42368" y="53986"/>
                    <a:pt x="42498" y="54082"/>
                  </a:cubicBezTo>
                  <a:cubicBezTo>
                    <a:pt x="42682" y="54217"/>
                    <a:pt x="42897" y="54276"/>
                    <a:pt x="43116" y="54276"/>
                  </a:cubicBezTo>
                  <a:cubicBezTo>
                    <a:pt x="43598" y="54276"/>
                    <a:pt x="44100" y="53989"/>
                    <a:pt x="44337" y="53594"/>
                  </a:cubicBezTo>
                  <a:cubicBezTo>
                    <a:pt x="44754" y="52933"/>
                    <a:pt x="44452" y="52186"/>
                    <a:pt x="43863" y="51755"/>
                  </a:cubicBezTo>
                  <a:cubicBezTo>
                    <a:pt x="43373" y="51399"/>
                    <a:pt x="42793" y="51249"/>
                    <a:pt x="42204" y="51249"/>
                  </a:cubicBezTo>
                  <a:cubicBezTo>
                    <a:pt x="41913" y="51249"/>
                    <a:pt x="41620" y="51286"/>
                    <a:pt x="41335" y="51353"/>
                  </a:cubicBezTo>
                  <a:cubicBezTo>
                    <a:pt x="40593" y="51517"/>
                    <a:pt x="40006" y="51904"/>
                    <a:pt x="39288" y="51904"/>
                  </a:cubicBezTo>
                  <a:cubicBezTo>
                    <a:pt x="39130" y="51904"/>
                    <a:pt x="38966" y="51885"/>
                    <a:pt x="38792" y="51841"/>
                  </a:cubicBezTo>
                  <a:cubicBezTo>
                    <a:pt x="38160" y="51683"/>
                    <a:pt x="37542" y="51453"/>
                    <a:pt x="36910" y="51367"/>
                  </a:cubicBezTo>
                  <a:cubicBezTo>
                    <a:pt x="36996" y="50376"/>
                    <a:pt x="37053" y="49399"/>
                    <a:pt x="37068" y="48407"/>
                  </a:cubicBezTo>
                  <a:cubicBezTo>
                    <a:pt x="37068" y="47948"/>
                    <a:pt x="37068" y="47502"/>
                    <a:pt x="37053" y="47043"/>
                  </a:cubicBezTo>
                  <a:cubicBezTo>
                    <a:pt x="37121" y="47038"/>
                    <a:pt x="37191" y="47035"/>
                    <a:pt x="37261" y="47035"/>
                  </a:cubicBezTo>
                  <a:cubicBezTo>
                    <a:pt x="38003" y="47035"/>
                    <a:pt x="38838" y="47292"/>
                    <a:pt x="39481" y="47344"/>
                  </a:cubicBezTo>
                  <a:cubicBezTo>
                    <a:pt x="39639" y="47355"/>
                    <a:pt x="39797" y="47361"/>
                    <a:pt x="39954" y="47361"/>
                  </a:cubicBezTo>
                  <a:cubicBezTo>
                    <a:pt x="41231" y="47361"/>
                    <a:pt x="42489" y="46999"/>
                    <a:pt x="43576" y="46295"/>
                  </a:cubicBezTo>
                  <a:cubicBezTo>
                    <a:pt x="44793" y="45524"/>
                    <a:pt x="44039" y="43752"/>
                    <a:pt x="42899" y="43752"/>
                  </a:cubicBezTo>
                  <a:cubicBezTo>
                    <a:pt x="42680" y="43752"/>
                    <a:pt x="42447" y="43817"/>
                    <a:pt x="42211" y="43968"/>
                  </a:cubicBezTo>
                  <a:cubicBezTo>
                    <a:pt x="41424" y="44462"/>
                    <a:pt x="40698" y="44608"/>
                    <a:pt x="39948" y="44608"/>
                  </a:cubicBezTo>
                  <a:cubicBezTo>
                    <a:pt x="39303" y="44608"/>
                    <a:pt x="38639" y="44500"/>
                    <a:pt x="37901" y="44413"/>
                  </a:cubicBezTo>
                  <a:cubicBezTo>
                    <a:pt x="37700" y="44385"/>
                    <a:pt x="37484" y="44370"/>
                    <a:pt x="37269" y="44370"/>
                  </a:cubicBezTo>
                  <a:cubicBezTo>
                    <a:pt x="37484" y="42718"/>
                    <a:pt x="37657" y="41051"/>
                    <a:pt x="37772" y="39399"/>
                  </a:cubicBezTo>
                  <a:cubicBezTo>
                    <a:pt x="38389" y="39414"/>
                    <a:pt x="38993" y="39687"/>
                    <a:pt x="39697" y="39959"/>
                  </a:cubicBezTo>
                  <a:cubicBezTo>
                    <a:pt x="40112" y="40115"/>
                    <a:pt x="40520" y="40190"/>
                    <a:pt x="40916" y="40190"/>
                  </a:cubicBezTo>
                  <a:cubicBezTo>
                    <a:pt x="41725" y="40190"/>
                    <a:pt x="42484" y="39877"/>
                    <a:pt x="43159" y="39299"/>
                  </a:cubicBezTo>
                  <a:cubicBezTo>
                    <a:pt x="44186" y="38407"/>
                    <a:pt x="43228" y="37046"/>
                    <a:pt x="42136" y="37046"/>
                  </a:cubicBezTo>
                  <a:cubicBezTo>
                    <a:pt x="41837" y="37046"/>
                    <a:pt x="41529" y="37147"/>
                    <a:pt x="41248" y="37388"/>
                  </a:cubicBezTo>
                  <a:cubicBezTo>
                    <a:pt x="41147" y="37476"/>
                    <a:pt x="41039" y="37510"/>
                    <a:pt x="40930" y="37510"/>
                  </a:cubicBezTo>
                  <a:cubicBezTo>
                    <a:pt x="40686" y="37510"/>
                    <a:pt x="40433" y="37339"/>
                    <a:pt x="40214" y="37230"/>
                  </a:cubicBezTo>
                  <a:cubicBezTo>
                    <a:pt x="39654" y="36971"/>
                    <a:pt x="39065" y="36784"/>
                    <a:pt x="38461" y="36698"/>
                  </a:cubicBezTo>
                  <a:cubicBezTo>
                    <a:pt x="38274" y="36684"/>
                    <a:pt x="38088" y="36669"/>
                    <a:pt x="37901" y="36669"/>
                  </a:cubicBezTo>
                  <a:cubicBezTo>
                    <a:pt x="37915" y="36123"/>
                    <a:pt x="37930" y="35592"/>
                    <a:pt x="37930" y="35046"/>
                  </a:cubicBezTo>
                  <a:cubicBezTo>
                    <a:pt x="37930" y="33580"/>
                    <a:pt x="37872" y="32086"/>
                    <a:pt x="37772" y="30606"/>
                  </a:cubicBezTo>
                  <a:lnTo>
                    <a:pt x="37772" y="30606"/>
                  </a:lnTo>
                  <a:cubicBezTo>
                    <a:pt x="38361" y="30635"/>
                    <a:pt x="38964" y="30707"/>
                    <a:pt x="39568" y="30793"/>
                  </a:cubicBezTo>
                  <a:cubicBezTo>
                    <a:pt x="39941" y="30847"/>
                    <a:pt x="40305" y="30878"/>
                    <a:pt x="40659" y="30878"/>
                  </a:cubicBezTo>
                  <a:cubicBezTo>
                    <a:pt x="41722" y="30878"/>
                    <a:pt x="42700" y="30603"/>
                    <a:pt x="43605" y="29859"/>
                  </a:cubicBezTo>
                  <a:cubicBezTo>
                    <a:pt x="44659" y="28986"/>
                    <a:pt x="43691" y="27621"/>
                    <a:pt x="42580" y="27621"/>
                  </a:cubicBezTo>
                  <a:cubicBezTo>
                    <a:pt x="42283" y="27621"/>
                    <a:pt x="41976" y="27718"/>
                    <a:pt x="41694" y="27948"/>
                  </a:cubicBezTo>
                  <a:cubicBezTo>
                    <a:pt x="41415" y="28178"/>
                    <a:pt x="41043" y="28257"/>
                    <a:pt x="40638" y="28257"/>
                  </a:cubicBezTo>
                  <a:cubicBezTo>
                    <a:pt x="39851" y="28257"/>
                    <a:pt x="38938" y="27962"/>
                    <a:pt x="38332" y="27905"/>
                  </a:cubicBezTo>
                  <a:cubicBezTo>
                    <a:pt x="38045" y="27877"/>
                    <a:pt x="37757" y="27862"/>
                    <a:pt x="37470" y="27862"/>
                  </a:cubicBezTo>
                  <a:cubicBezTo>
                    <a:pt x="37254" y="26153"/>
                    <a:pt x="36953" y="24457"/>
                    <a:pt x="36565" y="22776"/>
                  </a:cubicBezTo>
                  <a:cubicBezTo>
                    <a:pt x="36522" y="22618"/>
                    <a:pt x="36479" y="22460"/>
                    <a:pt x="36450" y="22302"/>
                  </a:cubicBezTo>
                  <a:cubicBezTo>
                    <a:pt x="36550" y="22259"/>
                    <a:pt x="36651" y="22245"/>
                    <a:pt x="36752" y="22230"/>
                  </a:cubicBezTo>
                  <a:cubicBezTo>
                    <a:pt x="37441" y="22144"/>
                    <a:pt x="38088" y="22101"/>
                    <a:pt x="38734" y="21799"/>
                  </a:cubicBezTo>
                  <a:cubicBezTo>
                    <a:pt x="39984" y="21225"/>
                    <a:pt x="40889" y="20075"/>
                    <a:pt x="41162" y="18710"/>
                  </a:cubicBezTo>
                  <a:cubicBezTo>
                    <a:pt x="41370" y="17697"/>
                    <a:pt x="40508" y="17028"/>
                    <a:pt x="39717" y="17028"/>
                  </a:cubicBezTo>
                  <a:cubicBezTo>
                    <a:pt x="39197" y="17028"/>
                    <a:pt x="38707" y="17319"/>
                    <a:pt x="38576" y="17992"/>
                  </a:cubicBezTo>
                  <a:cubicBezTo>
                    <a:pt x="38260" y="19558"/>
                    <a:pt x="37111" y="19371"/>
                    <a:pt x="35861" y="19644"/>
                  </a:cubicBezTo>
                  <a:cubicBezTo>
                    <a:pt x="35803" y="19659"/>
                    <a:pt x="35746" y="19673"/>
                    <a:pt x="35688" y="19687"/>
                  </a:cubicBezTo>
                  <a:cubicBezTo>
                    <a:pt x="35473" y="19012"/>
                    <a:pt x="35229" y="18351"/>
                    <a:pt x="34956" y="17690"/>
                  </a:cubicBezTo>
                  <a:cubicBezTo>
                    <a:pt x="34740" y="17159"/>
                    <a:pt x="34510" y="16613"/>
                    <a:pt x="34252" y="16081"/>
                  </a:cubicBezTo>
                  <a:cubicBezTo>
                    <a:pt x="34740" y="15406"/>
                    <a:pt x="35559" y="14917"/>
                    <a:pt x="36177" y="14486"/>
                  </a:cubicBezTo>
                  <a:cubicBezTo>
                    <a:pt x="37312" y="13711"/>
                    <a:pt x="38476" y="12892"/>
                    <a:pt x="38792" y="11484"/>
                  </a:cubicBezTo>
                  <a:cubicBezTo>
                    <a:pt x="39025" y="10464"/>
                    <a:pt x="38177" y="9797"/>
                    <a:pt x="37380" y="9797"/>
                  </a:cubicBezTo>
                  <a:cubicBezTo>
                    <a:pt x="36852" y="9797"/>
                    <a:pt x="36346" y="10090"/>
                    <a:pt x="36191" y="10765"/>
                  </a:cubicBezTo>
                  <a:cubicBezTo>
                    <a:pt x="36048" y="11426"/>
                    <a:pt x="35358" y="11785"/>
                    <a:pt x="34826" y="12159"/>
                  </a:cubicBezTo>
                  <a:cubicBezTo>
                    <a:pt x="34223" y="12547"/>
                    <a:pt x="33648" y="12963"/>
                    <a:pt x="33102" y="13409"/>
                  </a:cubicBezTo>
                  <a:cubicBezTo>
                    <a:pt x="33016" y="13481"/>
                    <a:pt x="32944" y="13553"/>
                    <a:pt x="32858" y="13624"/>
                  </a:cubicBezTo>
                  <a:cubicBezTo>
                    <a:pt x="32370" y="12920"/>
                    <a:pt x="31795" y="12288"/>
                    <a:pt x="31148" y="11728"/>
                  </a:cubicBezTo>
                  <a:cubicBezTo>
                    <a:pt x="30904" y="11512"/>
                    <a:pt x="30631" y="11311"/>
                    <a:pt x="30372" y="11110"/>
                  </a:cubicBezTo>
                  <a:cubicBezTo>
                    <a:pt x="30516" y="10780"/>
                    <a:pt x="30645" y="10435"/>
                    <a:pt x="30746" y="10076"/>
                  </a:cubicBezTo>
                  <a:cubicBezTo>
                    <a:pt x="30990" y="9271"/>
                    <a:pt x="31062" y="8452"/>
                    <a:pt x="31191" y="7633"/>
                  </a:cubicBezTo>
                  <a:cubicBezTo>
                    <a:pt x="31263" y="7173"/>
                    <a:pt x="31364" y="6168"/>
                    <a:pt x="31895" y="5938"/>
                  </a:cubicBezTo>
                  <a:cubicBezTo>
                    <a:pt x="32571" y="5665"/>
                    <a:pt x="33059" y="5047"/>
                    <a:pt x="32844" y="4286"/>
                  </a:cubicBezTo>
                  <a:cubicBezTo>
                    <a:pt x="32690" y="3767"/>
                    <a:pt x="32121" y="3277"/>
                    <a:pt x="31548" y="3277"/>
                  </a:cubicBezTo>
                  <a:cubicBezTo>
                    <a:pt x="31423" y="3277"/>
                    <a:pt x="31298" y="3300"/>
                    <a:pt x="31177" y="3352"/>
                  </a:cubicBezTo>
                  <a:cubicBezTo>
                    <a:pt x="29338" y="4128"/>
                    <a:pt x="28749" y="5708"/>
                    <a:pt x="28505" y="7590"/>
                  </a:cubicBezTo>
                  <a:cubicBezTo>
                    <a:pt x="28404" y="8337"/>
                    <a:pt x="28232" y="9056"/>
                    <a:pt x="27988" y="9760"/>
                  </a:cubicBezTo>
                  <a:cubicBezTo>
                    <a:pt x="26910" y="9300"/>
                    <a:pt x="25746" y="9056"/>
                    <a:pt x="24582" y="8998"/>
                  </a:cubicBezTo>
                  <a:cubicBezTo>
                    <a:pt x="24712" y="8107"/>
                    <a:pt x="24884" y="7202"/>
                    <a:pt x="25042" y="6311"/>
                  </a:cubicBezTo>
                  <a:cubicBezTo>
                    <a:pt x="25387" y="4372"/>
                    <a:pt x="25430" y="2490"/>
                    <a:pt x="24539" y="694"/>
                  </a:cubicBezTo>
                  <a:cubicBezTo>
                    <a:pt x="24301" y="204"/>
                    <a:pt x="23909" y="1"/>
                    <a:pt x="235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259"/>
            <p:cNvSpPr/>
            <p:nvPr/>
          </p:nvSpPr>
          <p:spPr>
            <a:xfrm>
              <a:off x="3414175" y="1644050"/>
              <a:ext cx="176375" cy="136500"/>
            </a:xfrm>
            <a:custGeom>
              <a:avLst/>
              <a:gdLst/>
              <a:ahLst/>
              <a:cxnLst/>
              <a:rect l="l" t="t" r="r" b="b"/>
              <a:pathLst>
                <a:path w="7055" h="5460" extrusionOk="0">
                  <a:moveTo>
                    <a:pt x="3535" y="0"/>
                  </a:moveTo>
                  <a:cubicBezTo>
                    <a:pt x="15" y="0"/>
                    <a:pt x="0" y="5460"/>
                    <a:pt x="3535" y="5460"/>
                  </a:cubicBezTo>
                  <a:cubicBezTo>
                    <a:pt x="7055" y="5460"/>
                    <a:pt x="7055" y="0"/>
                    <a:pt x="35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259"/>
            <p:cNvSpPr/>
            <p:nvPr/>
          </p:nvSpPr>
          <p:spPr>
            <a:xfrm>
              <a:off x="3443625" y="1672775"/>
              <a:ext cx="102025" cy="79050"/>
            </a:xfrm>
            <a:custGeom>
              <a:avLst/>
              <a:gdLst/>
              <a:ahLst/>
              <a:cxnLst/>
              <a:rect l="l" t="t" r="r" b="b"/>
              <a:pathLst>
                <a:path w="4081" h="3162" extrusionOk="0">
                  <a:moveTo>
                    <a:pt x="2041" y="1"/>
                  </a:moveTo>
                  <a:cubicBezTo>
                    <a:pt x="1" y="1"/>
                    <a:pt x="1" y="3161"/>
                    <a:pt x="2041" y="3161"/>
                  </a:cubicBezTo>
                  <a:cubicBezTo>
                    <a:pt x="4067" y="3161"/>
                    <a:pt x="4081" y="1"/>
                    <a:pt x="20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259"/>
            <p:cNvSpPr/>
            <p:nvPr/>
          </p:nvSpPr>
          <p:spPr>
            <a:xfrm>
              <a:off x="3629675" y="1632900"/>
              <a:ext cx="175325" cy="136175"/>
            </a:xfrm>
            <a:custGeom>
              <a:avLst/>
              <a:gdLst/>
              <a:ahLst/>
              <a:cxnLst/>
              <a:rect l="l" t="t" r="r" b="b"/>
              <a:pathLst>
                <a:path w="7013" h="5447" extrusionOk="0">
                  <a:moveTo>
                    <a:pt x="3506" y="1"/>
                  </a:moveTo>
                  <a:cubicBezTo>
                    <a:pt x="15" y="1"/>
                    <a:pt x="1" y="5446"/>
                    <a:pt x="3506" y="5446"/>
                  </a:cubicBezTo>
                  <a:cubicBezTo>
                    <a:pt x="7012" y="5446"/>
                    <a:pt x="7012" y="1"/>
                    <a:pt x="35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259"/>
            <p:cNvSpPr/>
            <p:nvPr/>
          </p:nvSpPr>
          <p:spPr>
            <a:xfrm>
              <a:off x="3666675" y="1661650"/>
              <a:ext cx="101325" cy="78675"/>
            </a:xfrm>
            <a:custGeom>
              <a:avLst/>
              <a:gdLst/>
              <a:ahLst/>
              <a:cxnLst/>
              <a:rect l="l" t="t" r="r" b="b"/>
              <a:pathLst>
                <a:path w="4053" h="3147" extrusionOk="0">
                  <a:moveTo>
                    <a:pt x="2026" y="0"/>
                  </a:moveTo>
                  <a:cubicBezTo>
                    <a:pt x="1" y="0"/>
                    <a:pt x="1" y="3147"/>
                    <a:pt x="2026" y="3147"/>
                  </a:cubicBezTo>
                  <a:cubicBezTo>
                    <a:pt x="4052" y="3147"/>
                    <a:pt x="4052" y="0"/>
                    <a:pt x="2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259"/>
            <p:cNvSpPr/>
            <p:nvPr/>
          </p:nvSpPr>
          <p:spPr>
            <a:xfrm>
              <a:off x="3504700" y="1922200"/>
              <a:ext cx="183900" cy="160375"/>
            </a:xfrm>
            <a:custGeom>
              <a:avLst/>
              <a:gdLst/>
              <a:ahLst/>
              <a:cxnLst/>
              <a:rect l="l" t="t" r="r" b="b"/>
              <a:pathLst>
                <a:path w="7356" h="6415" extrusionOk="0">
                  <a:moveTo>
                    <a:pt x="3801" y="0"/>
                  </a:moveTo>
                  <a:cubicBezTo>
                    <a:pt x="3585" y="0"/>
                    <a:pt x="3362" y="26"/>
                    <a:pt x="3132" y="81"/>
                  </a:cubicBezTo>
                  <a:cubicBezTo>
                    <a:pt x="2399" y="267"/>
                    <a:pt x="1782" y="742"/>
                    <a:pt x="1422" y="1402"/>
                  </a:cubicBezTo>
                  <a:cubicBezTo>
                    <a:pt x="1049" y="1675"/>
                    <a:pt x="747" y="2020"/>
                    <a:pt x="532" y="2437"/>
                  </a:cubicBezTo>
                  <a:cubicBezTo>
                    <a:pt x="0" y="3428"/>
                    <a:pt x="172" y="4664"/>
                    <a:pt x="948" y="5483"/>
                  </a:cubicBezTo>
                  <a:cubicBezTo>
                    <a:pt x="1577" y="6122"/>
                    <a:pt x="2386" y="6414"/>
                    <a:pt x="3199" y="6414"/>
                  </a:cubicBezTo>
                  <a:cubicBezTo>
                    <a:pt x="4449" y="6414"/>
                    <a:pt x="5709" y="5724"/>
                    <a:pt x="6336" y="4549"/>
                  </a:cubicBezTo>
                  <a:cubicBezTo>
                    <a:pt x="7355" y="2602"/>
                    <a:pt x="5973" y="0"/>
                    <a:pt x="3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15" name="Google Shape;2915;p259"/>
          <p:cNvSpPr txBox="1"/>
          <p:nvPr/>
        </p:nvSpPr>
        <p:spPr>
          <a:xfrm>
            <a:off x="1801950" y="3061875"/>
            <a:ext cx="5540100" cy="500700"/>
          </a:xfrm>
          <a:prstGeom prst="rect">
            <a:avLst/>
          </a:prstGeom>
          <a:solidFill>
            <a:srgbClr val="FC9C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0013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91919"/>
                </a:solidFill>
                <a:latin typeface="Glegoo"/>
                <a:ea typeface="Glegoo"/>
                <a:cs typeface="Glegoo"/>
                <a:sym typeface="Glegoo"/>
              </a:rPr>
              <a:t>What makes water unsafe to drink?</a:t>
            </a:r>
            <a:endParaRPr sz="2300">
              <a:solidFill>
                <a:srgbClr val="191919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0" name="Google Shape;2920;p260"/>
          <p:cNvSpPr txBox="1">
            <a:spLocks noGrp="1"/>
          </p:cNvSpPr>
          <p:nvPr>
            <p:ph type="title"/>
          </p:nvPr>
        </p:nvSpPr>
        <p:spPr>
          <a:xfrm>
            <a:off x="715200" y="2440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could be some reasons for groundwater pollution?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5" name="Google Shape;2925;p261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Sorting Game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26" name="Google Shape;2926;p261"/>
          <p:cNvSpPr txBox="1"/>
          <p:nvPr/>
        </p:nvSpPr>
        <p:spPr>
          <a:xfrm>
            <a:off x="410300" y="1242900"/>
            <a:ext cx="51615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Sort the following examples into these 2 categories: </a:t>
            </a:r>
            <a:endParaRPr sz="18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legoo"/>
              <a:buAutoNum type="arabicPeriod"/>
            </a:pP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Natural Causes</a:t>
            </a:r>
            <a:endParaRPr sz="18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legoo"/>
              <a:buAutoNum type="arabicPeriod"/>
            </a:pP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Human Causes</a:t>
            </a:r>
            <a:endParaRPr sz="18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1" name="Google Shape;2931;p262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Animal Waste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32" name="Google Shape;2932;p262" title="istockphoto-1331241045-612x6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350" y="1329650"/>
            <a:ext cx="5829300" cy="3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7" name="Google Shape;2937;p263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Animal Waste - Natural Causes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38" name="Google Shape;2938;p263" title="istockphoto-1331241045-612x6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350" y="1329650"/>
            <a:ext cx="5829300" cy="333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3" name="Google Shape;2943;p264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Volcanoes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44" name="Google Shape;2944;p264" title="Screenshot 2025-05-10 at 10.45.1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0949" y="1335675"/>
            <a:ext cx="4642098" cy="3483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" name="Google Shape;2949;p265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Volcanoes - Natural Causes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50" name="Google Shape;2950;p265" title="Screenshot 2025-05-10 at 10.45.1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0949" y="1335675"/>
            <a:ext cx="4642098" cy="3483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5" name="Google Shape;2955;p266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Algae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56" name="Google Shape;2956;p266" title="Screenshot 2025-05-10 at 10.48.4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3675" y="1246100"/>
            <a:ext cx="3956641" cy="37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1" name="Google Shape;2961;p267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Algae - Natural Causes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62" name="Google Shape;2962;p267" title="Screenshot 2025-05-10 at 10.48.4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3675" y="1246100"/>
            <a:ext cx="3956641" cy="37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7" name="Google Shape;2967;p268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Silt from Floods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68" name="Google Shape;2968;p268" title="Screenshot 2025-05-10 at 10.50.2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3225" y="1229850"/>
            <a:ext cx="4997551" cy="3470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3" name="Google Shape;2973;p269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Silt from Floods - Natural Causes 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74" name="Google Shape;2974;p269" title="Screenshot 2025-05-10 at 10.50.2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3225" y="1229850"/>
            <a:ext cx="4997551" cy="3470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" name="Google Shape;2979;p270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Sewage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80" name="Google Shape;2980;p270" title="water-pollutio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1400" y="1305450"/>
            <a:ext cx="5301200" cy="321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5" name="Google Shape;2985;p271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Sewage - Human Causes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86" name="Google Shape;2986;p271" title="water-pollutio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1400" y="1305450"/>
            <a:ext cx="5301200" cy="321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1" name="Google Shape;2991;p272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Fertilizers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92" name="Google Shape;2992;p272" title="istockphoto-1358925831-612x6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5788" y="1471775"/>
            <a:ext cx="5132425" cy="307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7" name="Google Shape;2997;p273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Fertilizers - Human Causes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998" name="Google Shape;2998;p273" title="istockphoto-1358925831-612x6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5788" y="1471775"/>
            <a:ext cx="5132425" cy="307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3" name="Google Shape;3003;p274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Waste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004" name="Google Shape;3004;p274" title="Screenshot 2025-05-10 at 10.56.1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0627" y="1435025"/>
            <a:ext cx="4922751" cy="3129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9" name="Google Shape;3009;p275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Waste - Human Causes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010" name="Google Shape;3010;p275" title="Screenshot 2025-05-10 at 10.56.1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0627" y="1435025"/>
            <a:ext cx="4922751" cy="3129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p276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Acid Rain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016" name="Google Shape;3016;p276" title="acid-rain-is-the-harmful-precipitation-due-to-air-pollution-damages-ecosystems-and-infrastructure-vector.jpg"/>
          <p:cNvPicPr preferRelativeResize="0"/>
          <p:nvPr/>
        </p:nvPicPr>
        <p:blipFill rotWithShape="1">
          <a:blip r:embed="rId3">
            <a:alphaModFix/>
          </a:blip>
          <a:srcRect t="8567"/>
          <a:stretch/>
        </p:blipFill>
        <p:spPr>
          <a:xfrm>
            <a:off x="2111375" y="1419925"/>
            <a:ext cx="4921250" cy="308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1" name="Google Shape;3021;p277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Acid Rain - Human Causes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022" name="Google Shape;3022;p277" title="acid-rain-is-the-harmful-precipitation-due-to-air-pollution-damages-ecosystems-and-infrastructure-vector.jpg"/>
          <p:cNvPicPr preferRelativeResize="0"/>
          <p:nvPr/>
        </p:nvPicPr>
        <p:blipFill rotWithShape="1">
          <a:blip r:embed="rId3">
            <a:alphaModFix/>
          </a:blip>
          <a:srcRect t="8567"/>
          <a:stretch/>
        </p:blipFill>
        <p:spPr>
          <a:xfrm>
            <a:off x="2111375" y="1419925"/>
            <a:ext cx="4921250" cy="308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7" name="Google Shape;3027;p278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Oil Spills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028" name="Google Shape;3028;p278" title="istockphoto-1401686887-612x6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350" y="1260100"/>
            <a:ext cx="5829300" cy="34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3" name="Google Shape;3033;p279"/>
          <p:cNvSpPr txBox="1">
            <a:spLocks noGrp="1"/>
          </p:cNvSpPr>
          <p:nvPr>
            <p:ph type="title"/>
          </p:nvPr>
        </p:nvSpPr>
        <p:spPr>
          <a:xfrm>
            <a:off x="4103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Oil Spills - Human Causes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034" name="Google Shape;3034;p279" title="istockphoto-1401686887-612x6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350" y="1260100"/>
            <a:ext cx="5829300" cy="349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9" name="Google Shape;3039;p280"/>
          <p:cNvSpPr txBox="1">
            <a:spLocks noGrp="1"/>
          </p:cNvSpPr>
          <p:nvPr>
            <p:ph type="ctrTitle"/>
          </p:nvPr>
        </p:nvSpPr>
        <p:spPr>
          <a:xfrm>
            <a:off x="1959150" y="783700"/>
            <a:ext cx="5225700" cy="233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Designing an Arsenic Biosensor</a:t>
            </a:r>
            <a:endParaRPr sz="5000"/>
          </a:p>
        </p:txBody>
      </p:sp>
      <p:grpSp>
        <p:nvGrpSpPr>
          <p:cNvPr id="3040" name="Google Shape;3040;p280"/>
          <p:cNvGrpSpPr/>
          <p:nvPr/>
        </p:nvGrpSpPr>
        <p:grpSpPr>
          <a:xfrm rot="296332">
            <a:off x="633926" y="1153141"/>
            <a:ext cx="1662578" cy="1899596"/>
            <a:chOff x="6152200" y="1762750"/>
            <a:chExt cx="2047725" cy="2056900"/>
          </a:xfrm>
        </p:grpSpPr>
        <p:sp>
          <p:nvSpPr>
            <p:cNvPr id="3041" name="Google Shape;3041;p280"/>
            <p:cNvSpPr/>
            <p:nvPr/>
          </p:nvSpPr>
          <p:spPr>
            <a:xfrm>
              <a:off x="6152200" y="1762750"/>
              <a:ext cx="2047725" cy="2056900"/>
            </a:xfrm>
            <a:custGeom>
              <a:avLst/>
              <a:gdLst/>
              <a:ahLst/>
              <a:cxnLst/>
              <a:rect l="l" t="t" r="r" b="b"/>
              <a:pathLst>
                <a:path w="81909" h="82276" extrusionOk="0">
                  <a:moveTo>
                    <a:pt x="38408" y="1"/>
                  </a:moveTo>
                  <a:cubicBezTo>
                    <a:pt x="35261" y="1"/>
                    <a:pt x="32118" y="290"/>
                    <a:pt x="29023" y="870"/>
                  </a:cubicBezTo>
                  <a:cubicBezTo>
                    <a:pt x="27586" y="1128"/>
                    <a:pt x="26781" y="2867"/>
                    <a:pt x="27141" y="4189"/>
                  </a:cubicBezTo>
                  <a:cubicBezTo>
                    <a:pt x="27498" y="5468"/>
                    <a:pt x="28624" y="6126"/>
                    <a:pt x="29842" y="6126"/>
                  </a:cubicBezTo>
                  <a:cubicBezTo>
                    <a:pt x="30047" y="6126"/>
                    <a:pt x="30253" y="6108"/>
                    <a:pt x="30459" y="6071"/>
                  </a:cubicBezTo>
                  <a:cubicBezTo>
                    <a:pt x="31135" y="5941"/>
                    <a:pt x="31810" y="5841"/>
                    <a:pt x="32500" y="5755"/>
                  </a:cubicBezTo>
                  <a:cubicBezTo>
                    <a:pt x="32744" y="9289"/>
                    <a:pt x="32816" y="12823"/>
                    <a:pt x="32715" y="16372"/>
                  </a:cubicBezTo>
                  <a:cubicBezTo>
                    <a:pt x="32399" y="16530"/>
                    <a:pt x="32097" y="16703"/>
                    <a:pt x="31796" y="16875"/>
                  </a:cubicBezTo>
                  <a:lnTo>
                    <a:pt x="31451" y="17076"/>
                  </a:lnTo>
                  <a:cubicBezTo>
                    <a:pt x="30948" y="17234"/>
                    <a:pt x="30459" y="17406"/>
                    <a:pt x="29985" y="17593"/>
                  </a:cubicBezTo>
                  <a:cubicBezTo>
                    <a:pt x="27859" y="18427"/>
                    <a:pt x="25833" y="19490"/>
                    <a:pt x="23951" y="20768"/>
                  </a:cubicBezTo>
                  <a:cubicBezTo>
                    <a:pt x="21839" y="18484"/>
                    <a:pt x="19856" y="16070"/>
                    <a:pt x="18017" y="13556"/>
                  </a:cubicBezTo>
                  <a:cubicBezTo>
                    <a:pt x="19253" y="13024"/>
                    <a:pt x="20029" y="11717"/>
                    <a:pt x="19655" y="10338"/>
                  </a:cubicBezTo>
                  <a:cubicBezTo>
                    <a:pt x="19345" y="9229"/>
                    <a:pt x="18214" y="8338"/>
                    <a:pt x="17050" y="8338"/>
                  </a:cubicBezTo>
                  <a:cubicBezTo>
                    <a:pt x="16811" y="8338"/>
                    <a:pt x="16571" y="8375"/>
                    <a:pt x="16336" y="8456"/>
                  </a:cubicBezTo>
                  <a:cubicBezTo>
                    <a:pt x="13894" y="9275"/>
                    <a:pt x="11667" y="10611"/>
                    <a:pt x="9785" y="12364"/>
                  </a:cubicBezTo>
                  <a:cubicBezTo>
                    <a:pt x="8707" y="13355"/>
                    <a:pt x="8779" y="15165"/>
                    <a:pt x="9785" y="16171"/>
                  </a:cubicBezTo>
                  <a:cubicBezTo>
                    <a:pt x="10314" y="16684"/>
                    <a:pt x="11002" y="16944"/>
                    <a:pt x="11691" y="16944"/>
                  </a:cubicBezTo>
                  <a:cubicBezTo>
                    <a:pt x="12293" y="16944"/>
                    <a:pt x="12895" y="16746"/>
                    <a:pt x="13391" y="16343"/>
                  </a:cubicBezTo>
                  <a:cubicBezTo>
                    <a:pt x="15388" y="19087"/>
                    <a:pt x="17529" y="21731"/>
                    <a:pt x="19828" y="24245"/>
                  </a:cubicBezTo>
                  <a:cubicBezTo>
                    <a:pt x="17155" y="27076"/>
                    <a:pt x="15187" y="30481"/>
                    <a:pt x="14081" y="34216"/>
                  </a:cubicBezTo>
                  <a:lnTo>
                    <a:pt x="7012" y="33139"/>
                  </a:lnTo>
                  <a:cubicBezTo>
                    <a:pt x="7472" y="31960"/>
                    <a:pt x="6926" y="30495"/>
                    <a:pt x="5834" y="29863"/>
                  </a:cubicBezTo>
                  <a:cubicBezTo>
                    <a:pt x="5411" y="29616"/>
                    <a:pt x="4959" y="29502"/>
                    <a:pt x="4514" y="29502"/>
                  </a:cubicBezTo>
                  <a:cubicBezTo>
                    <a:pt x="3586" y="29502"/>
                    <a:pt x="2690" y="30000"/>
                    <a:pt x="2156" y="30825"/>
                  </a:cubicBezTo>
                  <a:cubicBezTo>
                    <a:pt x="461" y="33440"/>
                    <a:pt x="1" y="36601"/>
                    <a:pt x="691" y="39618"/>
                  </a:cubicBezTo>
                  <a:cubicBezTo>
                    <a:pt x="956" y="40811"/>
                    <a:pt x="2150" y="41589"/>
                    <a:pt x="3325" y="41589"/>
                  </a:cubicBezTo>
                  <a:cubicBezTo>
                    <a:pt x="3552" y="41589"/>
                    <a:pt x="3777" y="41561"/>
                    <a:pt x="3995" y="41500"/>
                  </a:cubicBezTo>
                  <a:cubicBezTo>
                    <a:pt x="5389" y="41112"/>
                    <a:pt x="6136" y="39748"/>
                    <a:pt x="5920" y="38383"/>
                  </a:cubicBezTo>
                  <a:lnTo>
                    <a:pt x="5920" y="38383"/>
                  </a:lnTo>
                  <a:lnTo>
                    <a:pt x="13104" y="39475"/>
                  </a:lnTo>
                  <a:cubicBezTo>
                    <a:pt x="13018" y="40236"/>
                    <a:pt x="12960" y="40997"/>
                    <a:pt x="12946" y="41759"/>
                  </a:cubicBezTo>
                  <a:cubicBezTo>
                    <a:pt x="12931" y="43497"/>
                    <a:pt x="13176" y="45250"/>
                    <a:pt x="13463" y="46960"/>
                  </a:cubicBezTo>
                  <a:cubicBezTo>
                    <a:pt x="13707" y="48411"/>
                    <a:pt x="14095" y="49819"/>
                    <a:pt x="14627" y="51184"/>
                  </a:cubicBezTo>
                  <a:cubicBezTo>
                    <a:pt x="11998" y="52419"/>
                    <a:pt x="9354" y="53540"/>
                    <a:pt x="6624" y="54560"/>
                  </a:cubicBezTo>
                  <a:cubicBezTo>
                    <a:pt x="6495" y="54330"/>
                    <a:pt x="6380" y="54086"/>
                    <a:pt x="6265" y="53856"/>
                  </a:cubicBezTo>
                  <a:cubicBezTo>
                    <a:pt x="6179" y="53669"/>
                    <a:pt x="6078" y="53497"/>
                    <a:pt x="6006" y="53310"/>
                  </a:cubicBezTo>
                  <a:cubicBezTo>
                    <a:pt x="5925" y="53120"/>
                    <a:pt x="5884" y="53027"/>
                    <a:pt x="5882" y="53027"/>
                  </a:cubicBezTo>
                  <a:lnTo>
                    <a:pt x="5882" y="53027"/>
                  </a:lnTo>
                  <a:cubicBezTo>
                    <a:pt x="5881" y="53027"/>
                    <a:pt x="5887" y="53042"/>
                    <a:pt x="5898" y="53070"/>
                  </a:cubicBezTo>
                  <a:lnTo>
                    <a:pt x="5898" y="53070"/>
                  </a:lnTo>
                  <a:cubicBezTo>
                    <a:pt x="5433" y="51965"/>
                    <a:pt x="4492" y="51142"/>
                    <a:pt x="3318" y="51142"/>
                  </a:cubicBezTo>
                  <a:cubicBezTo>
                    <a:pt x="3087" y="51142"/>
                    <a:pt x="2848" y="51174"/>
                    <a:pt x="2601" y="51241"/>
                  </a:cubicBezTo>
                  <a:cubicBezTo>
                    <a:pt x="1337" y="51600"/>
                    <a:pt x="173" y="53195"/>
                    <a:pt x="719" y="54560"/>
                  </a:cubicBezTo>
                  <a:cubicBezTo>
                    <a:pt x="2027" y="57721"/>
                    <a:pt x="3808" y="60551"/>
                    <a:pt x="6222" y="62994"/>
                  </a:cubicBezTo>
                  <a:cubicBezTo>
                    <a:pt x="6746" y="63518"/>
                    <a:pt x="7436" y="63780"/>
                    <a:pt x="8126" y="63780"/>
                  </a:cubicBezTo>
                  <a:cubicBezTo>
                    <a:pt x="8815" y="63780"/>
                    <a:pt x="9505" y="63518"/>
                    <a:pt x="10029" y="62994"/>
                  </a:cubicBezTo>
                  <a:cubicBezTo>
                    <a:pt x="11092" y="61945"/>
                    <a:pt x="11092" y="60235"/>
                    <a:pt x="10029" y="59186"/>
                  </a:cubicBezTo>
                  <a:lnTo>
                    <a:pt x="9900" y="59057"/>
                  </a:lnTo>
                  <a:cubicBezTo>
                    <a:pt x="12328" y="58109"/>
                    <a:pt x="14713" y="57089"/>
                    <a:pt x="17055" y="55983"/>
                  </a:cubicBezTo>
                  <a:cubicBezTo>
                    <a:pt x="19109" y="59172"/>
                    <a:pt x="21825" y="61902"/>
                    <a:pt x="25000" y="63956"/>
                  </a:cubicBezTo>
                  <a:cubicBezTo>
                    <a:pt x="24813" y="64775"/>
                    <a:pt x="24540" y="65580"/>
                    <a:pt x="24181" y="66341"/>
                  </a:cubicBezTo>
                  <a:cubicBezTo>
                    <a:pt x="23477" y="67879"/>
                    <a:pt x="22687" y="69373"/>
                    <a:pt x="21911" y="70867"/>
                  </a:cubicBezTo>
                  <a:cubicBezTo>
                    <a:pt x="21563" y="70718"/>
                    <a:pt x="21194" y="70644"/>
                    <a:pt x="20827" y="70644"/>
                  </a:cubicBezTo>
                  <a:cubicBezTo>
                    <a:pt x="20136" y="70644"/>
                    <a:pt x="19453" y="70906"/>
                    <a:pt x="18937" y="71413"/>
                  </a:cubicBezTo>
                  <a:cubicBezTo>
                    <a:pt x="17917" y="72419"/>
                    <a:pt x="17888" y="74200"/>
                    <a:pt x="18937" y="75220"/>
                  </a:cubicBezTo>
                  <a:cubicBezTo>
                    <a:pt x="20819" y="77059"/>
                    <a:pt x="23161" y="78338"/>
                    <a:pt x="25718" y="78956"/>
                  </a:cubicBezTo>
                  <a:cubicBezTo>
                    <a:pt x="25929" y="79004"/>
                    <a:pt x="26145" y="79027"/>
                    <a:pt x="26360" y="79027"/>
                  </a:cubicBezTo>
                  <a:cubicBezTo>
                    <a:pt x="27559" y="79027"/>
                    <a:pt x="28757" y="78303"/>
                    <a:pt x="29037" y="77074"/>
                  </a:cubicBezTo>
                  <a:cubicBezTo>
                    <a:pt x="29353" y="75694"/>
                    <a:pt x="28620" y="74100"/>
                    <a:pt x="27155" y="73755"/>
                  </a:cubicBezTo>
                  <a:cubicBezTo>
                    <a:pt x="26954" y="73712"/>
                    <a:pt x="26753" y="73654"/>
                    <a:pt x="26552" y="73597"/>
                  </a:cubicBezTo>
                  <a:cubicBezTo>
                    <a:pt x="27758" y="71284"/>
                    <a:pt x="29123" y="68899"/>
                    <a:pt x="29928" y="66384"/>
                  </a:cubicBezTo>
                  <a:cubicBezTo>
                    <a:pt x="30603" y="66657"/>
                    <a:pt x="31307" y="66902"/>
                    <a:pt x="32011" y="67117"/>
                  </a:cubicBezTo>
                  <a:cubicBezTo>
                    <a:pt x="33692" y="67606"/>
                    <a:pt x="35459" y="67821"/>
                    <a:pt x="37198" y="68008"/>
                  </a:cubicBezTo>
                  <a:cubicBezTo>
                    <a:pt x="38078" y="68095"/>
                    <a:pt x="38962" y="68139"/>
                    <a:pt x="39845" y="68139"/>
                  </a:cubicBezTo>
                  <a:cubicBezTo>
                    <a:pt x="41009" y="68139"/>
                    <a:pt x="42173" y="68062"/>
                    <a:pt x="43333" y="67907"/>
                  </a:cubicBezTo>
                  <a:cubicBezTo>
                    <a:pt x="45200" y="70565"/>
                    <a:pt x="46608" y="73539"/>
                    <a:pt x="47470" y="76686"/>
                  </a:cubicBezTo>
                  <a:lnTo>
                    <a:pt x="46436" y="76987"/>
                  </a:lnTo>
                  <a:cubicBezTo>
                    <a:pt x="45028" y="77404"/>
                    <a:pt x="44195" y="78869"/>
                    <a:pt x="44554" y="80292"/>
                  </a:cubicBezTo>
                  <a:cubicBezTo>
                    <a:pt x="44877" y="81454"/>
                    <a:pt x="45999" y="82276"/>
                    <a:pt x="47171" y="82276"/>
                  </a:cubicBezTo>
                  <a:cubicBezTo>
                    <a:pt x="47405" y="82276"/>
                    <a:pt x="47641" y="82243"/>
                    <a:pt x="47873" y="82174"/>
                  </a:cubicBezTo>
                  <a:lnTo>
                    <a:pt x="55674" y="79890"/>
                  </a:lnTo>
                  <a:cubicBezTo>
                    <a:pt x="57082" y="79473"/>
                    <a:pt x="57915" y="78007"/>
                    <a:pt x="57556" y="76585"/>
                  </a:cubicBezTo>
                  <a:cubicBezTo>
                    <a:pt x="57233" y="75423"/>
                    <a:pt x="56120" y="74601"/>
                    <a:pt x="54944" y="74601"/>
                  </a:cubicBezTo>
                  <a:cubicBezTo>
                    <a:pt x="54709" y="74601"/>
                    <a:pt x="54471" y="74634"/>
                    <a:pt x="54237" y="74703"/>
                  </a:cubicBezTo>
                  <a:lnTo>
                    <a:pt x="52643" y="75163"/>
                  </a:lnTo>
                  <a:cubicBezTo>
                    <a:pt x="51824" y="72217"/>
                    <a:pt x="50602" y="69401"/>
                    <a:pt x="49008" y="66787"/>
                  </a:cubicBezTo>
                  <a:cubicBezTo>
                    <a:pt x="50947" y="66169"/>
                    <a:pt x="52844" y="65451"/>
                    <a:pt x="54683" y="64617"/>
                  </a:cubicBezTo>
                  <a:cubicBezTo>
                    <a:pt x="57269" y="63497"/>
                    <a:pt x="59654" y="61945"/>
                    <a:pt x="61723" y="60034"/>
                  </a:cubicBezTo>
                  <a:cubicBezTo>
                    <a:pt x="62901" y="58928"/>
                    <a:pt x="63892" y="57663"/>
                    <a:pt x="64682" y="56255"/>
                  </a:cubicBezTo>
                  <a:cubicBezTo>
                    <a:pt x="67599" y="57204"/>
                    <a:pt x="70501" y="58238"/>
                    <a:pt x="73374" y="59359"/>
                  </a:cubicBezTo>
                  <a:cubicBezTo>
                    <a:pt x="73044" y="59833"/>
                    <a:pt x="72699" y="60307"/>
                    <a:pt x="72455" y="60623"/>
                  </a:cubicBezTo>
                  <a:cubicBezTo>
                    <a:pt x="71535" y="61758"/>
                    <a:pt x="71334" y="63324"/>
                    <a:pt x="72455" y="64430"/>
                  </a:cubicBezTo>
                  <a:cubicBezTo>
                    <a:pt x="72944" y="64927"/>
                    <a:pt x="73713" y="65219"/>
                    <a:pt x="74467" y="65219"/>
                  </a:cubicBezTo>
                  <a:cubicBezTo>
                    <a:pt x="75152" y="65219"/>
                    <a:pt x="75824" y="64978"/>
                    <a:pt x="76262" y="64430"/>
                  </a:cubicBezTo>
                  <a:cubicBezTo>
                    <a:pt x="78561" y="61586"/>
                    <a:pt x="80343" y="58353"/>
                    <a:pt x="81492" y="54876"/>
                  </a:cubicBezTo>
                  <a:cubicBezTo>
                    <a:pt x="81909" y="53554"/>
                    <a:pt x="80960" y="51888"/>
                    <a:pt x="79581" y="51572"/>
                  </a:cubicBezTo>
                  <a:cubicBezTo>
                    <a:pt x="79358" y="51515"/>
                    <a:pt x="79133" y="51488"/>
                    <a:pt x="78912" y="51488"/>
                  </a:cubicBezTo>
                  <a:cubicBezTo>
                    <a:pt x="77724" y="51488"/>
                    <a:pt x="76628" y="52267"/>
                    <a:pt x="76277" y="53454"/>
                  </a:cubicBezTo>
                  <a:cubicBezTo>
                    <a:pt x="76133" y="53871"/>
                    <a:pt x="76004" y="54244"/>
                    <a:pt x="75874" y="54603"/>
                  </a:cubicBezTo>
                  <a:cubicBezTo>
                    <a:pt x="72814" y="53382"/>
                    <a:pt x="69711" y="52261"/>
                    <a:pt x="66579" y="51241"/>
                  </a:cubicBezTo>
                  <a:cubicBezTo>
                    <a:pt x="67225" y="48497"/>
                    <a:pt x="67369" y="45609"/>
                    <a:pt x="67168" y="42793"/>
                  </a:cubicBezTo>
                  <a:cubicBezTo>
                    <a:pt x="66909" y="39230"/>
                    <a:pt x="66320" y="35653"/>
                    <a:pt x="65185" y="32262"/>
                  </a:cubicBezTo>
                  <a:cubicBezTo>
                    <a:pt x="67714" y="31271"/>
                    <a:pt x="70171" y="30121"/>
                    <a:pt x="72541" y="28800"/>
                  </a:cubicBezTo>
                  <a:cubicBezTo>
                    <a:pt x="72642" y="28986"/>
                    <a:pt x="72728" y="29159"/>
                    <a:pt x="72828" y="29346"/>
                  </a:cubicBezTo>
                  <a:cubicBezTo>
                    <a:pt x="73287" y="30206"/>
                    <a:pt x="74229" y="30665"/>
                    <a:pt x="75168" y="30665"/>
                  </a:cubicBezTo>
                  <a:cubicBezTo>
                    <a:pt x="75640" y="30665"/>
                    <a:pt x="76112" y="30549"/>
                    <a:pt x="76521" y="30308"/>
                  </a:cubicBezTo>
                  <a:cubicBezTo>
                    <a:pt x="77814" y="29547"/>
                    <a:pt x="78173" y="27923"/>
                    <a:pt x="77483" y="26630"/>
                  </a:cubicBezTo>
                  <a:cubicBezTo>
                    <a:pt x="76392" y="24561"/>
                    <a:pt x="75156" y="22550"/>
                    <a:pt x="73805" y="20639"/>
                  </a:cubicBezTo>
                  <a:cubicBezTo>
                    <a:pt x="73238" y="19828"/>
                    <a:pt x="72352" y="19316"/>
                    <a:pt x="71427" y="19316"/>
                  </a:cubicBezTo>
                  <a:cubicBezTo>
                    <a:pt x="70993" y="19316"/>
                    <a:pt x="70550" y="19429"/>
                    <a:pt x="70127" y="19677"/>
                  </a:cubicBezTo>
                  <a:cubicBezTo>
                    <a:pt x="68949" y="20366"/>
                    <a:pt x="68317" y="22162"/>
                    <a:pt x="69150" y="23355"/>
                  </a:cubicBezTo>
                  <a:cubicBezTo>
                    <a:pt x="69352" y="23642"/>
                    <a:pt x="69538" y="23915"/>
                    <a:pt x="69740" y="24188"/>
                  </a:cubicBezTo>
                  <a:cubicBezTo>
                    <a:pt x="67584" y="25395"/>
                    <a:pt x="65358" y="26443"/>
                    <a:pt x="63059" y="27334"/>
                  </a:cubicBezTo>
                  <a:cubicBezTo>
                    <a:pt x="62886" y="27018"/>
                    <a:pt x="62714" y="26702"/>
                    <a:pt x="62527" y="26400"/>
                  </a:cubicBezTo>
                  <a:cubicBezTo>
                    <a:pt x="60717" y="23369"/>
                    <a:pt x="58318" y="20754"/>
                    <a:pt x="55444" y="18700"/>
                  </a:cubicBezTo>
                  <a:cubicBezTo>
                    <a:pt x="57427" y="16243"/>
                    <a:pt x="59309" y="13700"/>
                    <a:pt x="61090" y="11099"/>
                  </a:cubicBezTo>
                  <a:cubicBezTo>
                    <a:pt x="61148" y="11171"/>
                    <a:pt x="61205" y="11229"/>
                    <a:pt x="61263" y="11300"/>
                  </a:cubicBezTo>
                  <a:cubicBezTo>
                    <a:pt x="61210" y="11224"/>
                    <a:pt x="61183" y="11186"/>
                    <a:pt x="61184" y="11186"/>
                  </a:cubicBezTo>
                  <a:lnTo>
                    <a:pt x="61184" y="11186"/>
                  </a:lnTo>
                  <a:cubicBezTo>
                    <a:pt x="61184" y="11186"/>
                    <a:pt x="61239" y="11263"/>
                    <a:pt x="61349" y="11415"/>
                  </a:cubicBezTo>
                  <a:cubicBezTo>
                    <a:pt x="61939" y="12212"/>
                    <a:pt x="62812" y="12739"/>
                    <a:pt x="63737" y="12739"/>
                  </a:cubicBezTo>
                  <a:cubicBezTo>
                    <a:pt x="64163" y="12739"/>
                    <a:pt x="64601" y="12627"/>
                    <a:pt x="65027" y="12378"/>
                  </a:cubicBezTo>
                  <a:cubicBezTo>
                    <a:pt x="66191" y="11703"/>
                    <a:pt x="66866" y="9878"/>
                    <a:pt x="66004" y="8686"/>
                  </a:cubicBezTo>
                  <a:cubicBezTo>
                    <a:pt x="63662" y="5496"/>
                    <a:pt x="60329" y="3154"/>
                    <a:pt x="56392" y="2450"/>
                  </a:cubicBezTo>
                  <a:cubicBezTo>
                    <a:pt x="56192" y="2413"/>
                    <a:pt x="55987" y="2394"/>
                    <a:pt x="55782" y="2394"/>
                  </a:cubicBezTo>
                  <a:cubicBezTo>
                    <a:pt x="54576" y="2394"/>
                    <a:pt x="53368" y="3043"/>
                    <a:pt x="53074" y="4332"/>
                  </a:cubicBezTo>
                  <a:cubicBezTo>
                    <a:pt x="52772" y="5640"/>
                    <a:pt x="53476" y="7378"/>
                    <a:pt x="54956" y="7637"/>
                  </a:cubicBezTo>
                  <a:cubicBezTo>
                    <a:pt x="55530" y="7752"/>
                    <a:pt x="56091" y="7895"/>
                    <a:pt x="56651" y="8068"/>
                  </a:cubicBezTo>
                  <a:cubicBezTo>
                    <a:pt x="54783" y="10812"/>
                    <a:pt x="52829" y="13456"/>
                    <a:pt x="50732" y="15999"/>
                  </a:cubicBezTo>
                  <a:cubicBezTo>
                    <a:pt x="50157" y="15754"/>
                    <a:pt x="49568" y="15510"/>
                    <a:pt x="48964" y="15280"/>
                  </a:cubicBezTo>
                  <a:cubicBezTo>
                    <a:pt x="46757" y="14505"/>
                    <a:pt x="44446" y="14112"/>
                    <a:pt x="42130" y="14112"/>
                  </a:cubicBezTo>
                  <a:cubicBezTo>
                    <a:pt x="40797" y="14112"/>
                    <a:pt x="39463" y="14242"/>
                    <a:pt x="38146" y="14504"/>
                  </a:cubicBezTo>
                  <a:cubicBezTo>
                    <a:pt x="38175" y="11458"/>
                    <a:pt x="38074" y="8427"/>
                    <a:pt x="37873" y="5395"/>
                  </a:cubicBezTo>
                  <a:lnTo>
                    <a:pt x="39267" y="5395"/>
                  </a:lnTo>
                  <a:cubicBezTo>
                    <a:pt x="39282" y="5396"/>
                    <a:pt x="39298" y="5396"/>
                    <a:pt x="39313" y="5396"/>
                  </a:cubicBezTo>
                  <a:cubicBezTo>
                    <a:pt x="40704" y="5396"/>
                    <a:pt x="42024" y="4130"/>
                    <a:pt x="41968" y="2709"/>
                  </a:cubicBezTo>
                  <a:cubicBezTo>
                    <a:pt x="41896" y="1215"/>
                    <a:pt x="40775" y="51"/>
                    <a:pt x="39267" y="8"/>
                  </a:cubicBezTo>
                  <a:cubicBezTo>
                    <a:pt x="38980" y="3"/>
                    <a:pt x="38694" y="1"/>
                    <a:pt x="384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280"/>
            <p:cNvSpPr/>
            <p:nvPr/>
          </p:nvSpPr>
          <p:spPr>
            <a:xfrm>
              <a:off x="6722950" y="2567500"/>
              <a:ext cx="313600" cy="243175"/>
            </a:xfrm>
            <a:custGeom>
              <a:avLst/>
              <a:gdLst/>
              <a:ahLst/>
              <a:cxnLst/>
              <a:rect l="l" t="t" r="r" b="b"/>
              <a:pathLst>
                <a:path w="12544" h="9727" extrusionOk="0">
                  <a:moveTo>
                    <a:pt x="6265" y="0"/>
                  </a:moveTo>
                  <a:cubicBezTo>
                    <a:pt x="15" y="0"/>
                    <a:pt x="0" y="9727"/>
                    <a:pt x="6265" y="9727"/>
                  </a:cubicBezTo>
                  <a:cubicBezTo>
                    <a:pt x="12543" y="9727"/>
                    <a:pt x="12543" y="0"/>
                    <a:pt x="62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280"/>
            <p:cNvSpPr/>
            <p:nvPr/>
          </p:nvSpPr>
          <p:spPr>
            <a:xfrm>
              <a:off x="6775025" y="2619225"/>
              <a:ext cx="181050" cy="140450"/>
            </a:xfrm>
            <a:custGeom>
              <a:avLst/>
              <a:gdLst/>
              <a:ahLst/>
              <a:cxnLst/>
              <a:rect l="l" t="t" r="r" b="b"/>
              <a:pathLst>
                <a:path w="7242" h="5618" extrusionOk="0">
                  <a:moveTo>
                    <a:pt x="3621" y="0"/>
                  </a:moveTo>
                  <a:cubicBezTo>
                    <a:pt x="1" y="0"/>
                    <a:pt x="1" y="5618"/>
                    <a:pt x="3621" y="5618"/>
                  </a:cubicBezTo>
                  <a:cubicBezTo>
                    <a:pt x="7242" y="5618"/>
                    <a:pt x="7242" y="0"/>
                    <a:pt x="36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280"/>
            <p:cNvSpPr/>
            <p:nvPr/>
          </p:nvSpPr>
          <p:spPr>
            <a:xfrm>
              <a:off x="7189175" y="2542000"/>
              <a:ext cx="320400" cy="248575"/>
            </a:xfrm>
            <a:custGeom>
              <a:avLst/>
              <a:gdLst/>
              <a:ahLst/>
              <a:cxnLst/>
              <a:rect l="l" t="t" r="r" b="b"/>
              <a:pathLst>
                <a:path w="12816" h="9943" extrusionOk="0">
                  <a:moveTo>
                    <a:pt x="6408" y="0"/>
                  </a:moveTo>
                  <a:cubicBezTo>
                    <a:pt x="0" y="0"/>
                    <a:pt x="0" y="9942"/>
                    <a:pt x="6408" y="9942"/>
                  </a:cubicBezTo>
                  <a:cubicBezTo>
                    <a:pt x="12816" y="9942"/>
                    <a:pt x="12816" y="0"/>
                    <a:pt x="64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280"/>
            <p:cNvSpPr/>
            <p:nvPr/>
          </p:nvSpPr>
          <p:spPr>
            <a:xfrm>
              <a:off x="7256700" y="2594425"/>
              <a:ext cx="185350" cy="143700"/>
            </a:xfrm>
            <a:custGeom>
              <a:avLst/>
              <a:gdLst/>
              <a:ahLst/>
              <a:cxnLst/>
              <a:rect l="l" t="t" r="r" b="b"/>
              <a:pathLst>
                <a:path w="7414" h="5748" extrusionOk="0">
                  <a:moveTo>
                    <a:pt x="3707" y="1"/>
                  </a:moveTo>
                  <a:cubicBezTo>
                    <a:pt x="15" y="1"/>
                    <a:pt x="0" y="5748"/>
                    <a:pt x="3707" y="5748"/>
                  </a:cubicBezTo>
                  <a:cubicBezTo>
                    <a:pt x="7414" y="5748"/>
                    <a:pt x="7414" y="1"/>
                    <a:pt x="37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280"/>
            <p:cNvSpPr/>
            <p:nvPr/>
          </p:nvSpPr>
          <p:spPr>
            <a:xfrm>
              <a:off x="6926025" y="3025475"/>
              <a:ext cx="436625" cy="200625"/>
            </a:xfrm>
            <a:custGeom>
              <a:avLst/>
              <a:gdLst/>
              <a:ahLst/>
              <a:cxnLst/>
              <a:rect l="l" t="t" r="r" b="b"/>
              <a:pathLst>
                <a:path w="17465" h="8025" extrusionOk="0">
                  <a:moveTo>
                    <a:pt x="1410" y="0"/>
                  </a:moveTo>
                  <a:cubicBezTo>
                    <a:pt x="683" y="0"/>
                    <a:pt x="0" y="618"/>
                    <a:pt x="196" y="1551"/>
                  </a:cubicBezTo>
                  <a:cubicBezTo>
                    <a:pt x="1100" y="5820"/>
                    <a:pt x="4904" y="8024"/>
                    <a:pt x="8740" y="8024"/>
                  </a:cubicBezTo>
                  <a:cubicBezTo>
                    <a:pt x="11914" y="8024"/>
                    <a:pt x="15110" y="6515"/>
                    <a:pt x="16704" y="3419"/>
                  </a:cubicBezTo>
                  <a:cubicBezTo>
                    <a:pt x="17464" y="1931"/>
                    <a:pt x="16151" y="180"/>
                    <a:pt x="14778" y="180"/>
                  </a:cubicBezTo>
                  <a:cubicBezTo>
                    <a:pt x="14308" y="180"/>
                    <a:pt x="13831" y="385"/>
                    <a:pt x="13428" y="876"/>
                  </a:cubicBezTo>
                  <a:cubicBezTo>
                    <a:pt x="11804" y="2876"/>
                    <a:pt x="9876" y="3906"/>
                    <a:pt x="7965" y="3906"/>
                  </a:cubicBezTo>
                  <a:cubicBezTo>
                    <a:pt x="6006" y="3906"/>
                    <a:pt x="4066" y="2822"/>
                    <a:pt x="2495" y="589"/>
                  </a:cubicBezTo>
                  <a:cubicBezTo>
                    <a:pt x="2208" y="181"/>
                    <a:pt x="1802" y="0"/>
                    <a:pt x="1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7" name="Google Shape;3047;p280"/>
          <p:cNvGrpSpPr/>
          <p:nvPr/>
        </p:nvGrpSpPr>
        <p:grpSpPr>
          <a:xfrm flipH="1">
            <a:off x="6994775" y="404550"/>
            <a:ext cx="1119850" cy="2035875"/>
            <a:chOff x="2955150" y="997425"/>
            <a:chExt cx="1119850" cy="2035875"/>
          </a:xfrm>
        </p:grpSpPr>
        <p:sp>
          <p:nvSpPr>
            <p:cNvPr id="3048" name="Google Shape;3048;p280"/>
            <p:cNvSpPr/>
            <p:nvPr/>
          </p:nvSpPr>
          <p:spPr>
            <a:xfrm>
              <a:off x="2955150" y="997425"/>
              <a:ext cx="1119850" cy="2035875"/>
            </a:xfrm>
            <a:custGeom>
              <a:avLst/>
              <a:gdLst/>
              <a:ahLst/>
              <a:cxnLst/>
              <a:rect l="l" t="t" r="r" b="b"/>
              <a:pathLst>
                <a:path w="44794" h="81435" extrusionOk="0">
                  <a:moveTo>
                    <a:pt x="23507" y="1"/>
                  </a:moveTo>
                  <a:cubicBezTo>
                    <a:pt x="22623" y="1"/>
                    <a:pt x="21689" y="978"/>
                    <a:pt x="22212" y="2044"/>
                  </a:cubicBezTo>
                  <a:cubicBezTo>
                    <a:pt x="22945" y="3553"/>
                    <a:pt x="22499" y="5320"/>
                    <a:pt x="22183" y="6857"/>
                  </a:cubicBezTo>
                  <a:cubicBezTo>
                    <a:pt x="22025" y="7676"/>
                    <a:pt x="21896" y="8481"/>
                    <a:pt x="21781" y="9300"/>
                  </a:cubicBezTo>
                  <a:cubicBezTo>
                    <a:pt x="21292" y="9429"/>
                    <a:pt x="20818" y="9602"/>
                    <a:pt x="20359" y="9831"/>
                  </a:cubicBezTo>
                  <a:cubicBezTo>
                    <a:pt x="19683" y="10061"/>
                    <a:pt x="19051" y="10449"/>
                    <a:pt x="18548" y="10952"/>
                  </a:cubicBezTo>
                  <a:cubicBezTo>
                    <a:pt x="18333" y="10420"/>
                    <a:pt x="18146" y="9889"/>
                    <a:pt x="17988" y="9343"/>
                  </a:cubicBezTo>
                  <a:cubicBezTo>
                    <a:pt x="17543" y="7806"/>
                    <a:pt x="17126" y="6240"/>
                    <a:pt x="16192" y="4903"/>
                  </a:cubicBezTo>
                  <a:cubicBezTo>
                    <a:pt x="15892" y="4488"/>
                    <a:pt x="15474" y="4315"/>
                    <a:pt x="15062" y="4315"/>
                  </a:cubicBezTo>
                  <a:cubicBezTo>
                    <a:pt x="14094" y="4315"/>
                    <a:pt x="13159" y="5270"/>
                    <a:pt x="13865" y="6268"/>
                  </a:cubicBezTo>
                  <a:cubicBezTo>
                    <a:pt x="14885" y="7719"/>
                    <a:pt x="15143" y="9458"/>
                    <a:pt x="15732" y="11096"/>
                  </a:cubicBezTo>
                  <a:cubicBezTo>
                    <a:pt x="15977" y="11814"/>
                    <a:pt x="16307" y="12504"/>
                    <a:pt x="16709" y="13150"/>
                  </a:cubicBezTo>
                  <a:cubicBezTo>
                    <a:pt x="16451" y="13567"/>
                    <a:pt x="16221" y="14012"/>
                    <a:pt x="16048" y="14486"/>
                  </a:cubicBezTo>
                  <a:cubicBezTo>
                    <a:pt x="15790" y="14989"/>
                    <a:pt x="15560" y="15506"/>
                    <a:pt x="15344" y="16038"/>
                  </a:cubicBezTo>
                  <a:cubicBezTo>
                    <a:pt x="14856" y="15794"/>
                    <a:pt x="14396" y="15521"/>
                    <a:pt x="13936" y="15219"/>
                  </a:cubicBezTo>
                  <a:cubicBezTo>
                    <a:pt x="12897" y="14490"/>
                    <a:pt x="11759" y="13913"/>
                    <a:pt x="10576" y="13913"/>
                  </a:cubicBezTo>
                  <a:cubicBezTo>
                    <a:pt x="10009" y="13913"/>
                    <a:pt x="9432" y="14045"/>
                    <a:pt x="8850" y="14357"/>
                  </a:cubicBezTo>
                  <a:cubicBezTo>
                    <a:pt x="7553" y="15067"/>
                    <a:pt x="8352" y="16862"/>
                    <a:pt x="9559" y="16862"/>
                  </a:cubicBezTo>
                  <a:cubicBezTo>
                    <a:pt x="9768" y="16862"/>
                    <a:pt x="9990" y="16808"/>
                    <a:pt x="10215" y="16685"/>
                  </a:cubicBezTo>
                  <a:cubicBezTo>
                    <a:pt x="10358" y="16608"/>
                    <a:pt x="10506" y="16576"/>
                    <a:pt x="10656" y="16576"/>
                  </a:cubicBezTo>
                  <a:cubicBezTo>
                    <a:pt x="11126" y="16576"/>
                    <a:pt x="11612" y="16890"/>
                    <a:pt x="11982" y="17130"/>
                  </a:cubicBezTo>
                  <a:cubicBezTo>
                    <a:pt x="12686" y="17590"/>
                    <a:pt x="13347" y="18093"/>
                    <a:pt x="14109" y="18480"/>
                  </a:cubicBezTo>
                  <a:cubicBezTo>
                    <a:pt x="14252" y="18567"/>
                    <a:pt x="14410" y="18639"/>
                    <a:pt x="14554" y="18710"/>
                  </a:cubicBezTo>
                  <a:cubicBezTo>
                    <a:pt x="14296" y="19888"/>
                    <a:pt x="14123" y="21095"/>
                    <a:pt x="14066" y="22317"/>
                  </a:cubicBezTo>
                  <a:cubicBezTo>
                    <a:pt x="13948" y="22307"/>
                    <a:pt x="13830" y="22302"/>
                    <a:pt x="13713" y="22302"/>
                  </a:cubicBezTo>
                  <a:cubicBezTo>
                    <a:pt x="13300" y="22302"/>
                    <a:pt x="12891" y="22360"/>
                    <a:pt x="12500" y="22460"/>
                  </a:cubicBezTo>
                  <a:cubicBezTo>
                    <a:pt x="11573" y="22706"/>
                    <a:pt x="10803" y="22939"/>
                    <a:pt x="9970" y="22939"/>
                  </a:cubicBezTo>
                  <a:cubicBezTo>
                    <a:pt x="9538" y="22939"/>
                    <a:pt x="9088" y="22876"/>
                    <a:pt x="8592" y="22719"/>
                  </a:cubicBezTo>
                  <a:cubicBezTo>
                    <a:pt x="8442" y="22672"/>
                    <a:pt x="8301" y="22651"/>
                    <a:pt x="8168" y="22651"/>
                  </a:cubicBezTo>
                  <a:cubicBezTo>
                    <a:pt x="6818" y="22651"/>
                    <a:pt x="6369" y="24848"/>
                    <a:pt x="7873" y="25319"/>
                  </a:cubicBezTo>
                  <a:cubicBezTo>
                    <a:pt x="8602" y="25560"/>
                    <a:pt x="9364" y="25679"/>
                    <a:pt x="10130" y="25679"/>
                  </a:cubicBezTo>
                  <a:cubicBezTo>
                    <a:pt x="10784" y="25679"/>
                    <a:pt x="11441" y="25592"/>
                    <a:pt x="12083" y="25420"/>
                  </a:cubicBezTo>
                  <a:cubicBezTo>
                    <a:pt x="12629" y="25262"/>
                    <a:pt x="13175" y="24989"/>
                    <a:pt x="13764" y="24974"/>
                  </a:cubicBezTo>
                  <a:cubicBezTo>
                    <a:pt x="13793" y="24970"/>
                    <a:pt x="13821" y="24968"/>
                    <a:pt x="13850" y="24968"/>
                  </a:cubicBezTo>
                  <a:cubicBezTo>
                    <a:pt x="13908" y="24968"/>
                    <a:pt x="13965" y="24974"/>
                    <a:pt x="14023" y="24974"/>
                  </a:cubicBezTo>
                  <a:cubicBezTo>
                    <a:pt x="14066" y="26325"/>
                    <a:pt x="14166" y="27676"/>
                    <a:pt x="14238" y="29026"/>
                  </a:cubicBezTo>
                  <a:lnTo>
                    <a:pt x="14195" y="29026"/>
                  </a:lnTo>
                  <a:cubicBezTo>
                    <a:pt x="13450" y="29138"/>
                    <a:pt x="12747" y="29443"/>
                    <a:pt x="11991" y="29443"/>
                  </a:cubicBezTo>
                  <a:cubicBezTo>
                    <a:pt x="11974" y="29443"/>
                    <a:pt x="11956" y="29443"/>
                    <a:pt x="11939" y="29443"/>
                  </a:cubicBezTo>
                  <a:cubicBezTo>
                    <a:pt x="11163" y="29428"/>
                    <a:pt x="10402" y="29198"/>
                    <a:pt x="9669" y="28997"/>
                  </a:cubicBezTo>
                  <a:cubicBezTo>
                    <a:pt x="9538" y="28962"/>
                    <a:pt x="9412" y="28946"/>
                    <a:pt x="9293" y="28946"/>
                  </a:cubicBezTo>
                  <a:cubicBezTo>
                    <a:pt x="7890" y="28946"/>
                    <a:pt x="7402" y="31187"/>
                    <a:pt x="8951" y="31598"/>
                  </a:cubicBezTo>
                  <a:cubicBezTo>
                    <a:pt x="9967" y="31878"/>
                    <a:pt x="11013" y="32120"/>
                    <a:pt x="12067" y="32120"/>
                  </a:cubicBezTo>
                  <a:cubicBezTo>
                    <a:pt x="12474" y="32120"/>
                    <a:pt x="12882" y="32084"/>
                    <a:pt x="13290" y="32000"/>
                  </a:cubicBezTo>
                  <a:cubicBezTo>
                    <a:pt x="13635" y="31928"/>
                    <a:pt x="13965" y="31813"/>
                    <a:pt x="14310" y="31727"/>
                  </a:cubicBezTo>
                  <a:lnTo>
                    <a:pt x="14310" y="31727"/>
                  </a:lnTo>
                  <a:cubicBezTo>
                    <a:pt x="14296" y="33537"/>
                    <a:pt x="14181" y="35348"/>
                    <a:pt x="13979" y="37144"/>
                  </a:cubicBezTo>
                  <a:cubicBezTo>
                    <a:pt x="13951" y="37302"/>
                    <a:pt x="13936" y="37474"/>
                    <a:pt x="13908" y="37632"/>
                  </a:cubicBezTo>
                  <a:cubicBezTo>
                    <a:pt x="13821" y="37618"/>
                    <a:pt x="13750" y="37603"/>
                    <a:pt x="13663" y="37589"/>
                  </a:cubicBezTo>
                  <a:cubicBezTo>
                    <a:pt x="12816" y="37402"/>
                    <a:pt x="12040" y="37000"/>
                    <a:pt x="11207" y="36756"/>
                  </a:cubicBezTo>
                  <a:cubicBezTo>
                    <a:pt x="10694" y="36598"/>
                    <a:pt x="10149" y="36508"/>
                    <a:pt x="9608" y="36508"/>
                  </a:cubicBezTo>
                  <a:cubicBezTo>
                    <a:pt x="8572" y="36508"/>
                    <a:pt x="7557" y="36839"/>
                    <a:pt x="6839" y="37661"/>
                  </a:cubicBezTo>
                  <a:cubicBezTo>
                    <a:pt x="5983" y="38659"/>
                    <a:pt x="6887" y="40010"/>
                    <a:pt x="7868" y="40010"/>
                  </a:cubicBezTo>
                  <a:cubicBezTo>
                    <a:pt x="8171" y="40010"/>
                    <a:pt x="8482" y="39880"/>
                    <a:pt x="8750" y="39572"/>
                  </a:cubicBezTo>
                  <a:cubicBezTo>
                    <a:pt x="9001" y="39277"/>
                    <a:pt x="9329" y="39168"/>
                    <a:pt x="9691" y="39168"/>
                  </a:cubicBezTo>
                  <a:cubicBezTo>
                    <a:pt x="10529" y="39168"/>
                    <a:pt x="11546" y="39753"/>
                    <a:pt x="12198" y="39974"/>
                  </a:cubicBezTo>
                  <a:cubicBezTo>
                    <a:pt x="12586" y="40103"/>
                    <a:pt x="12988" y="40204"/>
                    <a:pt x="13405" y="40261"/>
                  </a:cubicBezTo>
                  <a:cubicBezTo>
                    <a:pt x="13046" y="41942"/>
                    <a:pt x="12586" y="43580"/>
                    <a:pt x="12069" y="45204"/>
                  </a:cubicBezTo>
                  <a:cubicBezTo>
                    <a:pt x="11753" y="45060"/>
                    <a:pt x="11436" y="44959"/>
                    <a:pt x="11092" y="44916"/>
                  </a:cubicBezTo>
                  <a:cubicBezTo>
                    <a:pt x="9641" y="44658"/>
                    <a:pt x="8376" y="45160"/>
                    <a:pt x="7198" y="44040"/>
                  </a:cubicBezTo>
                  <a:cubicBezTo>
                    <a:pt x="6917" y="43774"/>
                    <a:pt x="6603" y="43663"/>
                    <a:pt x="6300" y="43663"/>
                  </a:cubicBezTo>
                  <a:cubicBezTo>
                    <a:pt x="5240" y="43663"/>
                    <a:pt x="4304" y="45024"/>
                    <a:pt x="5287" y="45951"/>
                  </a:cubicBezTo>
                  <a:cubicBezTo>
                    <a:pt x="6336" y="46971"/>
                    <a:pt x="7730" y="47545"/>
                    <a:pt x="9181" y="47560"/>
                  </a:cubicBezTo>
                  <a:cubicBezTo>
                    <a:pt x="9496" y="47560"/>
                    <a:pt x="9807" y="47527"/>
                    <a:pt x="10112" y="47527"/>
                  </a:cubicBezTo>
                  <a:cubicBezTo>
                    <a:pt x="10448" y="47527"/>
                    <a:pt x="10776" y="47567"/>
                    <a:pt x="11092" y="47732"/>
                  </a:cubicBezTo>
                  <a:lnTo>
                    <a:pt x="11178" y="47775"/>
                  </a:lnTo>
                  <a:cubicBezTo>
                    <a:pt x="10661" y="49212"/>
                    <a:pt x="10115" y="50649"/>
                    <a:pt x="9612" y="52085"/>
                  </a:cubicBezTo>
                  <a:cubicBezTo>
                    <a:pt x="9310" y="52028"/>
                    <a:pt x="9008" y="51970"/>
                    <a:pt x="8721" y="51913"/>
                  </a:cubicBezTo>
                  <a:cubicBezTo>
                    <a:pt x="7749" y="51713"/>
                    <a:pt x="6799" y="51548"/>
                    <a:pt x="5840" y="51548"/>
                  </a:cubicBezTo>
                  <a:cubicBezTo>
                    <a:pt x="5283" y="51548"/>
                    <a:pt x="4722" y="51603"/>
                    <a:pt x="4152" y="51741"/>
                  </a:cubicBezTo>
                  <a:cubicBezTo>
                    <a:pt x="2591" y="52114"/>
                    <a:pt x="3099" y="54383"/>
                    <a:pt x="4526" y="54383"/>
                  </a:cubicBezTo>
                  <a:cubicBezTo>
                    <a:pt x="4636" y="54383"/>
                    <a:pt x="4751" y="54370"/>
                    <a:pt x="4871" y="54341"/>
                  </a:cubicBezTo>
                  <a:cubicBezTo>
                    <a:pt x="5224" y="54260"/>
                    <a:pt x="5578" y="54226"/>
                    <a:pt x="5931" y="54226"/>
                  </a:cubicBezTo>
                  <a:cubicBezTo>
                    <a:pt x="6884" y="54226"/>
                    <a:pt x="7835" y="54468"/>
                    <a:pt x="8779" y="54657"/>
                  </a:cubicBezTo>
                  <a:cubicBezTo>
                    <a:pt x="8563" y="55390"/>
                    <a:pt x="8362" y="56123"/>
                    <a:pt x="8175" y="56884"/>
                  </a:cubicBezTo>
                  <a:cubicBezTo>
                    <a:pt x="8075" y="57344"/>
                    <a:pt x="7960" y="57818"/>
                    <a:pt x="7873" y="58306"/>
                  </a:cubicBezTo>
                  <a:cubicBezTo>
                    <a:pt x="5874" y="58738"/>
                    <a:pt x="3981" y="59775"/>
                    <a:pt x="1957" y="59775"/>
                  </a:cubicBezTo>
                  <a:cubicBezTo>
                    <a:pt x="1756" y="59775"/>
                    <a:pt x="1554" y="59765"/>
                    <a:pt x="1351" y="59743"/>
                  </a:cubicBezTo>
                  <a:cubicBezTo>
                    <a:pt x="1313" y="59739"/>
                    <a:pt x="1276" y="59736"/>
                    <a:pt x="1239" y="59736"/>
                  </a:cubicBezTo>
                  <a:cubicBezTo>
                    <a:pt x="568" y="59736"/>
                    <a:pt x="0" y="60453"/>
                    <a:pt x="0" y="61079"/>
                  </a:cubicBezTo>
                  <a:cubicBezTo>
                    <a:pt x="0" y="61884"/>
                    <a:pt x="618" y="62358"/>
                    <a:pt x="1351" y="62430"/>
                  </a:cubicBezTo>
                  <a:cubicBezTo>
                    <a:pt x="1570" y="62455"/>
                    <a:pt x="1787" y="62466"/>
                    <a:pt x="2001" y="62466"/>
                  </a:cubicBezTo>
                  <a:cubicBezTo>
                    <a:pt x="3898" y="62466"/>
                    <a:pt x="5635" y="61571"/>
                    <a:pt x="7442" y="61094"/>
                  </a:cubicBezTo>
                  <a:lnTo>
                    <a:pt x="7442" y="61094"/>
                  </a:lnTo>
                  <a:cubicBezTo>
                    <a:pt x="7299" y="62358"/>
                    <a:pt x="7313" y="63637"/>
                    <a:pt x="7457" y="64887"/>
                  </a:cubicBezTo>
                  <a:cubicBezTo>
                    <a:pt x="6983" y="65433"/>
                    <a:pt x="6695" y="66093"/>
                    <a:pt x="6336" y="66726"/>
                  </a:cubicBezTo>
                  <a:cubicBezTo>
                    <a:pt x="5891" y="67516"/>
                    <a:pt x="5144" y="67458"/>
                    <a:pt x="4411" y="67889"/>
                  </a:cubicBezTo>
                  <a:cubicBezTo>
                    <a:pt x="3477" y="68421"/>
                    <a:pt x="3003" y="69498"/>
                    <a:pt x="3262" y="70547"/>
                  </a:cubicBezTo>
                  <a:cubicBezTo>
                    <a:pt x="3428" y="71218"/>
                    <a:pt x="3941" y="71509"/>
                    <a:pt x="4472" y="71509"/>
                  </a:cubicBezTo>
                  <a:cubicBezTo>
                    <a:pt x="5181" y="71509"/>
                    <a:pt x="5922" y="70989"/>
                    <a:pt x="5905" y="70159"/>
                  </a:cubicBezTo>
                  <a:cubicBezTo>
                    <a:pt x="6264" y="69901"/>
                    <a:pt x="6925" y="69829"/>
                    <a:pt x="7284" y="69613"/>
                  </a:cubicBezTo>
                  <a:cubicBezTo>
                    <a:pt x="7773" y="69297"/>
                    <a:pt x="8175" y="68881"/>
                    <a:pt x="8477" y="68392"/>
                  </a:cubicBezTo>
                  <a:cubicBezTo>
                    <a:pt x="8649" y="68723"/>
                    <a:pt x="8836" y="69053"/>
                    <a:pt x="9052" y="69369"/>
                  </a:cubicBezTo>
                  <a:cubicBezTo>
                    <a:pt x="10072" y="70878"/>
                    <a:pt x="11465" y="72099"/>
                    <a:pt x="13103" y="72918"/>
                  </a:cubicBezTo>
                  <a:cubicBezTo>
                    <a:pt x="12873" y="73378"/>
                    <a:pt x="12600" y="73823"/>
                    <a:pt x="12255" y="74211"/>
                  </a:cubicBezTo>
                  <a:cubicBezTo>
                    <a:pt x="11609" y="74886"/>
                    <a:pt x="10675" y="75274"/>
                    <a:pt x="10014" y="75949"/>
                  </a:cubicBezTo>
                  <a:cubicBezTo>
                    <a:pt x="9296" y="76682"/>
                    <a:pt x="8850" y="77587"/>
                    <a:pt x="8879" y="78622"/>
                  </a:cubicBezTo>
                  <a:cubicBezTo>
                    <a:pt x="8893" y="79491"/>
                    <a:pt x="9572" y="79926"/>
                    <a:pt x="10244" y="79926"/>
                  </a:cubicBezTo>
                  <a:cubicBezTo>
                    <a:pt x="10916" y="79926"/>
                    <a:pt x="11580" y="79491"/>
                    <a:pt x="11566" y="78622"/>
                  </a:cubicBezTo>
                  <a:cubicBezTo>
                    <a:pt x="11551" y="77587"/>
                    <a:pt x="13290" y="76898"/>
                    <a:pt x="13951" y="76309"/>
                  </a:cubicBezTo>
                  <a:cubicBezTo>
                    <a:pt x="14439" y="75878"/>
                    <a:pt x="14827" y="75346"/>
                    <a:pt x="15114" y="74771"/>
                  </a:cubicBezTo>
                  <a:cubicBezTo>
                    <a:pt x="15258" y="74455"/>
                    <a:pt x="15416" y="74168"/>
                    <a:pt x="15589" y="73866"/>
                  </a:cubicBezTo>
                  <a:cubicBezTo>
                    <a:pt x="16953" y="74240"/>
                    <a:pt x="18361" y="74484"/>
                    <a:pt x="19769" y="74584"/>
                  </a:cubicBezTo>
                  <a:cubicBezTo>
                    <a:pt x="20564" y="74661"/>
                    <a:pt x="21350" y="74696"/>
                    <a:pt x="22140" y="74696"/>
                  </a:cubicBezTo>
                  <a:cubicBezTo>
                    <a:pt x="22393" y="74696"/>
                    <a:pt x="22647" y="74692"/>
                    <a:pt x="22902" y="74685"/>
                  </a:cubicBezTo>
                  <a:lnTo>
                    <a:pt x="22902" y="74685"/>
                  </a:lnTo>
                  <a:cubicBezTo>
                    <a:pt x="22945" y="75159"/>
                    <a:pt x="22557" y="75633"/>
                    <a:pt x="22384" y="76064"/>
                  </a:cubicBezTo>
                  <a:cubicBezTo>
                    <a:pt x="22126" y="76682"/>
                    <a:pt x="22054" y="77357"/>
                    <a:pt x="22169" y="78018"/>
                  </a:cubicBezTo>
                  <a:cubicBezTo>
                    <a:pt x="22255" y="78521"/>
                    <a:pt x="22629" y="79225"/>
                    <a:pt x="22571" y="79728"/>
                  </a:cubicBezTo>
                  <a:cubicBezTo>
                    <a:pt x="22471" y="80446"/>
                    <a:pt x="22743" y="81165"/>
                    <a:pt x="23505" y="81395"/>
                  </a:cubicBezTo>
                  <a:cubicBezTo>
                    <a:pt x="23603" y="81421"/>
                    <a:pt x="23709" y="81434"/>
                    <a:pt x="23817" y="81434"/>
                  </a:cubicBezTo>
                  <a:cubicBezTo>
                    <a:pt x="24407" y="81434"/>
                    <a:pt x="25084" y="81053"/>
                    <a:pt x="25157" y="80446"/>
                  </a:cubicBezTo>
                  <a:cubicBezTo>
                    <a:pt x="25286" y="79556"/>
                    <a:pt x="25143" y="78837"/>
                    <a:pt x="24913" y="77975"/>
                  </a:cubicBezTo>
                  <a:cubicBezTo>
                    <a:pt x="24683" y="77084"/>
                    <a:pt x="25172" y="76625"/>
                    <a:pt x="25430" y="75806"/>
                  </a:cubicBezTo>
                  <a:cubicBezTo>
                    <a:pt x="25588" y="75346"/>
                    <a:pt x="25631" y="74843"/>
                    <a:pt x="25574" y="74369"/>
                  </a:cubicBezTo>
                  <a:cubicBezTo>
                    <a:pt x="27154" y="74082"/>
                    <a:pt x="28648" y="73421"/>
                    <a:pt x="29927" y="72429"/>
                  </a:cubicBezTo>
                  <a:cubicBezTo>
                    <a:pt x="30128" y="72846"/>
                    <a:pt x="30258" y="73335"/>
                    <a:pt x="30502" y="73866"/>
                  </a:cubicBezTo>
                  <a:cubicBezTo>
                    <a:pt x="30775" y="74470"/>
                    <a:pt x="31235" y="74958"/>
                    <a:pt x="31824" y="75260"/>
                  </a:cubicBezTo>
                  <a:cubicBezTo>
                    <a:pt x="32427" y="75605"/>
                    <a:pt x="32499" y="75820"/>
                    <a:pt x="32686" y="76495"/>
                  </a:cubicBezTo>
                  <a:cubicBezTo>
                    <a:pt x="32857" y="77164"/>
                    <a:pt x="33371" y="77453"/>
                    <a:pt x="33901" y="77453"/>
                  </a:cubicBezTo>
                  <a:cubicBezTo>
                    <a:pt x="34703" y="77453"/>
                    <a:pt x="35540" y="76790"/>
                    <a:pt x="35272" y="75777"/>
                  </a:cubicBezTo>
                  <a:cubicBezTo>
                    <a:pt x="35071" y="75001"/>
                    <a:pt x="34798" y="74211"/>
                    <a:pt x="34223" y="73622"/>
                  </a:cubicBezTo>
                  <a:cubicBezTo>
                    <a:pt x="33878" y="73277"/>
                    <a:pt x="33404" y="73177"/>
                    <a:pt x="33059" y="72875"/>
                  </a:cubicBezTo>
                  <a:cubicBezTo>
                    <a:pt x="32844" y="72674"/>
                    <a:pt x="32801" y="72358"/>
                    <a:pt x="32700" y="72085"/>
                  </a:cubicBezTo>
                  <a:cubicBezTo>
                    <a:pt x="32513" y="71467"/>
                    <a:pt x="32211" y="70878"/>
                    <a:pt x="31809" y="70375"/>
                  </a:cubicBezTo>
                  <a:cubicBezTo>
                    <a:pt x="32441" y="69427"/>
                    <a:pt x="32973" y="68421"/>
                    <a:pt x="33375" y="67343"/>
                  </a:cubicBezTo>
                  <a:cubicBezTo>
                    <a:pt x="33387" y="67343"/>
                    <a:pt x="33398" y="67343"/>
                    <a:pt x="33409" y="67343"/>
                  </a:cubicBezTo>
                  <a:cubicBezTo>
                    <a:pt x="34302" y="67343"/>
                    <a:pt x="35138" y="67894"/>
                    <a:pt x="35918" y="68292"/>
                  </a:cubicBezTo>
                  <a:cubicBezTo>
                    <a:pt x="36948" y="68834"/>
                    <a:pt x="38004" y="69256"/>
                    <a:pt x="39179" y="69256"/>
                  </a:cubicBezTo>
                  <a:cubicBezTo>
                    <a:pt x="39217" y="69256"/>
                    <a:pt x="39256" y="69255"/>
                    <a:pt x="39295" y="69254"/>
                  </a:cubicBezTo>
                  <a:cubicBezTo>
                    <a:pt x="41009" y="69226"/>
                    <a:pt x="41033" y="66567"/>
                    <a:pt x="39322" y="66567"/>
                  </a:cubicBezTo>
                  <a:cubicBezTo>
                    <a:pt x="39313" y="66567"/>
                    <a:pt x="39304" y="66567"/>
                    <a:pt x="39295" y="66568"/>
                  </a:cubicBezTo>
                  <a:cubicBezTo>
                    <a:pt x="39283" y="66568"/>
                    <a:pt x="39272" y="66568"/>
                    <a:pt x="39261" y="66568"/>
                  </a:cubicBezTo>
                  <a:cubicBezTo>
                    <a:pt x="38027" y="66568"/>
                    <a:pt x="37029" y="65787"/>
                    <a:pt x="35947" y="65289"/>
                  </a:cubicBezTo>
                  <a:cubicBezTo>
                    <a:pt x="35401" y="65030"/>
                    <a:pt x="34826" y="64844"/>
                    <a:pt x="34237" y="64729"/>
                  </a:cubicBezTo>
                  <a:cubicBezTo>
                    <a:pt x="34611" y="63364"/>
                    <a:pt x="34913" y="61984"/>
                    <a:pt x="35229" y="60663"/>
                  </a:cubicBezTo>
                  <a:cubicBezTo>
                    <a:pt x="35355" y="60636"/>
                    <a:pt x="35483" y="60623"/>
                    <a:pt x="35612" y="60623"/>
                  </a:cubicBezTo>
                  <a:cubicBezTo>
                    <a:pt x="35833" y="60623"/>
                    <a:pt x="36054" y="60662"/>
                    <a:pt x="36263" y="60734"/>
                  </a:cubicBezTo>
                  <a:cubicBezTo>
                    <a:pt x="36881" y="60979"/>
                    <a:pt x="37412" y="61395"/>
                    <a:pt x="38045" y="61611"/>
                  </a:cubicBezTo>
                  <a:cubicBezTo>
                    <a:pt x="38499" y="61756"/>
                    <a:pt x="38957" y="61822"/>
                    <a:pt x="39413" y="61822"/>
                  </a:cubicBezTo>
                  <a:cubicBezTo>
                    <a:pt x="40224" y="61822"/>
                    <a:pt x="41025" y="61611"/>
                    <a:pt x="41780" y="61252"/>
                  </a:cubicBezTo>
                  <a:cubicBezTo>
                    <a:pt x="43118" y="60595"/>
                    <a:pt x="42287" y="58773"/>
                    <a:pt x="41038" y="58773"/>
                  </a:cubicBezTo>
                  <a:cubicBezTo>
                    <a:pt x="40838" y="58773"/>
                    <a:pt x="40629" y="58820"/>
                    <a:pt x="40415" y="58924"/>
                  </a:cubicBezTo>
                  <a:cubicBezTo>
                    <a:pt x="40118" y="59067"/>
                    <a:pt x="39842" y="59126"/>
                    <a:pt x="39579" y="59126"/>
                  </a:cubicBezTo>
                  <a:cubicBezTo>
                    <a:pt x="38839" y="59126"/>
                    <a:pt x="38201" y="58664"/>
                    <a:pt x="37470" y="58335"/>
                  </a:cubicBezTo>
                  <a:cubicBezTo>
                    <a:pt x="36953" y="58105"/>
                    <a:pt x="36407" y="57976"/>
                    <a:pt x="35846" y="57976"/>
                  </a:cubicBezTo>
                  <a:cubicBezTo>
                    <a:pt x="36134" y="56669"/>
                    <a:pt x="36378" y="55347"/>
                    <a:pt x="36565" y="54025"/>
                  </a:cubicBezTo>
                  <a:cubicBezTo>
                    <a:pt x="37269" y="54082"/>
                    <a:pt x="37930" y="54427"/>
                    <a:pt x="38619" y="54542"/>
                  </a:cubicBezTo>
                  <a:cubicBezTo>
                    <a:pt x="38881" y="54589"/>
                    <a:pt x="39146" y="54614"/>
                    <a:pt x="39411" y="54614"/>
                  </a:cubicBezTo>
                  <a:cubicBezTo>
                    <a:pt x="39874" y="54614"/>
                    <a:pt x="40336" y="54540"/>
                    <a:pt x="40774" y="54384"/>
                  </a:cubicBezTo>
                  <a:cubicBezTo>
                    <a:pt x="41157" y="54257"/>
                    <a:pt x="41643" y="53948"/>
                    <a:pt x="42073" y="53948"/>
                  </a:cubicBezTo>
                  <a:cubicBezTo>
                    <a:pt x="42224" y="53948"/>
                    <a:pt x="42368" y="53986"/>
                    <a:pt x="42498" y="54082"/>
                  </a:cubicBezTo>
                  <a:cubicBezTo>
                    <a:pt x="42682" y="54217"/>
                    <a:pt x="42897" y="54276"/>
                    <a:pt x="43116" y="54276"/>
                  </a:cubicBezTo>
                  <a:cubicBezTo>
                    <a:pt x="43598" y="54276"/>
                    <a:pt x="44100" y="53989"/>
                    <a:pt x="44337" y="53594"/>
                  </a:cubicBezTo>
                  <a:cubicBezTo>
                    <a:pt x="44754" y="52933"/>
                    <a:pt x="44452" y="52186"/>
                    <a:pt x="43863" y="51755"/>
                  </a:cubicBezTo>
                  <a:cubicBezTo>
                    <a:pt x="43373" y="51399"/>
                    <a:pt x="42793" y="51249"/>
                    <a:pt x="42204" y="51249"/>
                  </a:cubicBezTo>
                  <a:cubicBezTo>
                    <a:pt x="41913" y="51249"/>
                    <a:pt x="41620" y="51286"/>
                    <a:pt x="41335" y="51353"/>
                  </a:cubicBezTo>
                  <a:cubicBezTo>
                    <a:pt x="40593" y="51517"/>
                    <a:pt x="40006" y="51904"/>
                    <a:pt x="39288" y="51904"/>
                  </a:cubicBezTo>
                  <a:cubicBezTo>
                    <a:pt x="39130" y="51904"/>
                    <a:pt x="38966" y="51885"/>
                    <a:pt x="38792" y="51841"/>
                  </a:cubicBezTo>
                  <a:cubicBezTo>
                    <a:pt x="38160" y="51683"/>
                    <a:pt x="37542" y="51453"/>
                    <a:pt x="36910" y="51367"/>
                  </a:cubicBezTo>
                  <a:cubicBezTo>
                    <a:pt x="36996" y="50376"/>
                    <a:pt x="37053" y="49399"/>
                    <a:pt x="37068" y="48407"/>
                  </a:cubicBezTo>
                  <a:cubicBezTo>
                    <a:pt x="37068" y="47948"/>
                    <a:pt x="37068" y="47502"/>
                    <a:pt x="37053" y="47043"/>
                  </a:cubicBezTo>
                  <a:cubicBezTo>
                    <a:pt x="37121" y="47038"/>
                    <a:pt x="37191" y="47035"/>
                    <a:pt x="37261" y="47035"/>
                  </a:cubicBezTo>
                  <a:cubicBezTo>
                    <a:pt x="38003" y="47035"/>
                    <a:pt x="38838" y="47292"/>
                    <a:pt x="39481" y="47344"/>
                  </a:cubicBezTo>
                  <a:cubicBezTo>
                    <a:pt x="39639" y="47355"/>
                    <a:pt x="39797" y="47361"/>
                    <a:pt x="39954" y="47361"/>
                  </a:cubicBezTo>
                  <a:cubicBezTo>
                    <a:pt x="41231" y="47361"/>
                    <a:pt x="42489" y="46999"/>
                    <a:pt x="43576" y="46295"/>
                  </a:cubicBezTo>
                  <a:cubicBezTo>
                    <a:pt x="44793" y="45524"/>
                    <a:pt x="44039" y="43752"/>
                    <a:pt x="42899" y="43752"/>
                  </a:cubicBezTo>
                  <a:cubicBezTo>
                    <a:pt x="42680" y="43752"/>
                    <a:pt x="42447" y="43817"/>
                    <a:pt x="42211" y="43968"/>
                  </a:cubicBezTo>
                  <a:cubicBezTo>
                    <a:pt x="41424" y="44462"/>
                    <a:pt x="40698" y="44608"/>
                    <a:pt x="39948" y="44608"/>
                  </a:cubicBezTo>
                  <a:cubicBezTo>
                    <a:pt x="39303" y="44608"/>
                    <a:pt x="38639" y="44500"/>
                    <a:pt x="37901" y="44413"/>
                  </a:cubicBezTo>
                  <a:cubicBezTo>
                    <a:pt x="37700" y="44385"/>
                    <a:pt x="37484" y="44370"/>
                    <a:pt x="37269" y="44370"/>
                  </a:cubicBezTo>
                  <a:cubicBezTo>
                    <a:pt x="37484" y="42718"/>
                    <a:pt x="37657" y="41051"/>
                    <a:pt x="37772" y="39399"/>
                  </a:cubicBezTo>
                  <a:cubicBezTo>
                    <a:pt x="38389" y="39414"/>
                    <a:pt x="38993" y="39687"/>
                    <a:pt x="39697" y="39959"/>
                  </a:cubicBezTo>
                  <a:cubicBezTo>
                    <a:pt x="40112" y="40115"/>
                    <a:pt x="40520" y="40190"/>
                    <a:pt x="40916" y="40190"/>
                  </a:cubicBezTo>
                  <a:cubicBezTo>
                    <a:pt x="41725" y="40190"/>
                    <a:pt x="42484" y="39877"/>
                    <a:pt x="43159" y="39299"/>
                  </a:cubicBezTo>
                  <a:cubicBezTo>
                    <a:pt x="44186" y="38407"/>
                    <a:pt x="43228" y="37046"/>
                    <a:pt x="42136" y="37046"/>
                  </a:cubicBezTo>
                  <a:cubicBezTo>
                    <a:pt x="41837" y="37046"/>
                    <a:pt x="41529" y="37147"/>
                    <a:pt x="41248" y="37388"/>
                  </a:cubicBezTo>
                  <a:cubicBezTo>
                    <a:pt x="41147" y="37476"/>
                    <a:pt x="41039" y="37510"/>
                    <a:pt x="40930" y="37510"/>
                  </a:cubicBezTo>
                  <a:cubicBezTo>
                    <a:pt x="40686" y="37510"/>
                    <a:pt x="40433" y="37339"/>
                    <a:pt x="40214" y="37230"/>
                  </a:cubicBezTo>
                  <a:cubicBezTo>
                    <a:pt x="39654" y="36971"/>
                    <a:pt x="39065" y="36784"/>
                    <a:pt x="38461" y="36698"/>
                  </a:cubicBezTo>
                  <a:cubicBezTo>
                    <a:pt x="38274" y="36684"/>
                    <a:pt x="38088" y="36669"/>
                    <a:pt x="37901" y="36669"/>
                  </a:cubicBezTo>
                  <a:cubicBezTo>
                    <a:pt x="37915" y="36123"/>
                    <a:pt x="37930" y="35592"/>
                    <a:pt x="37930" y="35046"/>
                  </a:cubicBezTo>
                  <a:cubicBezTo>
                    <a:pt x="37930" y="33580"/>
                    <a:pt x="37872" y="32086"/>
                    <a:pt x="37772" y="30606"/>
                  </a:cubicBezTo>
                  <a:lnTo>
                    <a:pt x="37772" y="30606"/>
                  </a:lnTo>
                  <a:cubicBezTo>
                    <a:pt x="38361" y="30635"/>
                    <a:pt x="38964" y="30707"/>
                    <a:pt x="39568" y="30793"/>
                  </a:cubicBezTo>
                  <a:cubicBezTo>
                    <a:pt x="39941" y="30847"/>
                    <a:pt x="40305" y="30878"/>
                    <a:pt x="40659" y="30878"/>
                  </a:cubicBezTo>
                  <a:cubicBezTo>
                    <a:pt x="41722" y="30878"/>
                    <a:pt x="42700" y="30603"/>
                    <a:pt x="43605" y="29859"/>
                  </a:cubicBezTo>
                  <a:cubicBezTo>
                    <a:pt x="44659" y="28986"/>
                    <a:pt x="43691" y="27621"/>
                    <a:pt x="42580" y="27621"/>
                  </a:cubicBezTo>
                  <a:cubicBezTo>
                    <a:pt x="42283" y="27621"/>
                    <a:pt x="41976" y="27718"/>
                    <a:pt x="41694" y="27948"/>
                  </a:cubicBezTo>
                  <a:cubicBezTo>
                    <a:pt x="41415" y="28178"/>
                    <a:pt x="41043" y="28257"/>
                    <a:pt x="40638" y="28257"/>
                  </a:cubicBezTo>
                  <a:cubicBezTo>
                    <a:pt x="39851" y="28257"/>
                    <a:pt x="38938" y="27962"/>
                    <a:pt x="38332" y="27905"/>
                  </a:cubicBezTo>
                  <a:cubicBezTo>
                    <a:pt x="38045" y="27877"/>
                    <a:pt x="37757" y="27862"/>
                    <a:pt x="37470" y="27862"/>
                  </a:cubicBezTo>
                  <a:cubicBezTo>
                    <a:pt x="37254" y="26153"/>
                    <a:pt x="36953" y="24457"/>
                    <a:pt x="36565" y="22776"/>
                  </a:cubicBezTo>
                  <a:cubicBezTo>
                    <a:pt x="36522" y="22618"/>
                    <a:pt x="36479" y="22460"/>
                    <a:pt x="36450" y="22302"/>
                  </a:cubicBezTo>
                  <a:cubicBezTo>
                    <a:pt x="36550" y="22259"/>
                    <a:pt x="36651" y="22245"/>
                    <a:pt x="36752" y="22230"/>
                  </a:cubicBezTo>
                  <a:cubicBezTo>
                    <a:pt x="37441" y="22144"/>
                    <a:pt x="38088" y="22101"/>
                    <a:pt x="38734" y="21799"/>
                  </a:cubicBezTo>
                  <a:cubicBezTo>
                    <a:pt x="39984" y="21225"/>
                    <a:pt x="40889" y="20075"/>
                    <a:pt x="41162" y="18710"/>
                  </a:cubicBezTo>
                  <a:cubicBezTo>
                    <a:pt x="41370" y="17697"/>
                    <a:pt x="40508" y="17028"/>
                    <a:pt x="39717" y="17028"/>
                  </a:cubicBezTo>
                  <a:cubicBezTo>
                    <a:pt x="39197" y="17028"/>
                    <a:pt x="38707" y="17319"/>
                    <a:pt x="38576" y="17992"/>
                  </a:cubicBezTo>
                  <a:cubicBezTo>
                    <a:pt x="38260" y="19558"/>
                    <a:pt x="37111" y="19371"/>
                    <a:pt x="35861" y="19644"/>
                  </a:cubicBezTo>
                  <a:cubicBezTo>
                    <a:pt x="35803" y="19659"/>
                    <a:pt x="35746" y="19673"/>
                    <a:pt x="35688" y="19687"/>
                  </a:cubicBezTo>
                  <a:cubicBezTo>
                    <a:pt x="35473" y="19012"/>
                    <a:pt x="35229" y="18351"/>
                    <a:pt x="34956" y="17690"/>
                  </a:cubicBezTo>
                  <a:cubicBezTo>
                    <a:pt x="34740" y="17159"/>
                    <a:pt x="34510" y="16613"/>
                    <a:pt x="34252" y="16081"/>
                  </a:cubicBezTo>
                  <a:cubicBezTo>
                    <a:pt x="34740" y="15406"/>
                    <a:pt x="35559" y="14917"/>
                    <a:pt x="36177" y="14486"/>
                  </a:cubicBezTo>
                  <a:cubicBezTo>
                    <a:pt x="37312" y="13711"/>
                    <a:pt x="38476" y="12892"/>
                    <a:pt x="38792" y="11484"/>
                  </a:cubicBezTo>
                  <a:cubicBezTo>
                    <a:pt x="39025" y="10464"/>
                    <a:pt x="38177" y="9797"/>
                    <a:pt x="37380" y="9797"/>
                  </a:cubicBezTo>
                  <a:cubicBezTo>
                    <a:pt x="36852" y="9797"/>
                    <a:pt x="36346" y="10090"/>
                    <a:pt x="36191" y="10765"/>
                  </a:cubicBezTo>
                  <a:cubicBezTo>
                    <a:pt x="36048" y="11426"/>
                    <a:pt x="35358" y="11785"/>
                    <a:pt x="34826" y="12159"/>
                  </a:cubicBezTo>
                  <a:cubicBezTo>
                    <a:pt x="34223" y="12547"/>
                    <a:pt x="33648" y="12963"/>
                    <a:pt x="33102" y="13409"/>
                  </a:cubicBezTo>
                  <a:cubicBezTo>
                    <a:pt x="33016" y="13481"/>
                    <a:pt x="32944" y="13553"/>
                    <a:pt x="32858" y="13624"/>
                  </a:cubicBezTo>
                  <a:cubicBezTo>
                    <a:pt x="32370" y="12920"/>
                    <a:pt x="31795" y="12288"/>
                    <a:pt x="31148" y="11728"/>
                  </a:cubicBezTo>
                  <a:cubicBezTo>
                    <a:pt x="30904" y="11512"/>
                    <a:pt x="30631" y="11311"/>
                    <a:pt x="30372" y="11110"/>
                  </a:cubicBezTo>
                  <a:cubicBezTo>
                    <a:pt x="30516" y="10780"/>
                    <a:pt x="30645" y="10435"/>
                    <a:pt x="30746" y="10076"/>
                  </a:cubicBezTo>
                  <a:cubicBezTo>
                    <a:pt x="30990" y="9271"/>
                    <a:pt x="31062" y="8452"/>
                    <a:pt x="31191" y="7633"/>
                  </a:cubicBezTo>
                  <a:cubicBezTo>
                    <a:pt x="31263" y="7173"/>
                    <a:pt x="31364" y="6168"/>
                    <a:pt x="31895" y="5938"/>
                  </a:cubicBezTo>
                  <a:cubicBezTo>
                    <a:pt x="32571" y="5665"/>
                    <a:pt x="33059" y="5047"/>
                    <a:pt x="32844" y="4286"/>
                  </a:cubicBezTo>
                  <a:cubicBezTo>
                    <a:pt x="32690" y="3767"/>
                    <a:pt x="32121" y="3277"/>
                    <a:pt x="31548" y="3277"/>
                  </a:cubicBezTo>
                  <a:cubicBezTo>
                    <a:pt x="31423" y="3277"/>
                    <a:pt x="31298" y="3300"/>
                    <a:pt x="31177" y="3352"/>
                  </a:cubicBezTo>
                  <a:cubicBezTo>
                    <a:pt x="29338" y="4128"/>
                    <a:pt x="28749" y="5708"/>
                    <a:pt x="28505" y="7590"/>
                  </a:cubicBezTo>
                  <a:cubicBezTo>
                    <a:pt x="28404" y="8337"/>
                    <a:pt x="28232" y="9056"/>
                    <a:pt x="27988" y="9760"/>
                  </a:cubicBezTo>
                  <a:cubicBezTo>
                    <a:pt x="26910" y="9300"/>
                    <a:pt x="25746" y="9056"/>
                    <a:pt x="24582" y="8998"/>
                  </a:cubicBezTo>
                  <a:cubicBezTo>
                    <a:pt x="24712" y="8107"/>
                    <a:pt x="24884" y="7202"/>
                    <a:pt x="25042" y="6311"/>
                  </a:cubicBezTo>
                  <a:cubicBezTo>
                    <a:pt x="25387" y="4372"/>
                    <a:pt x="25430" y="2490"/>
                    <a:pt x="24539" y="694"/>
                  </a:cubicBezTo>
                  <a:cubicBezTo>
                    <a:pt x="24301" y="204"/>
                    <a:pt x="23909" y="1"/>
                    <a:pt x="235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280"/>
            <p:cNvSpPr/>
            <p:nvPr/>
          </p:nvSpPr>
          <p:spPr>
            <a:xfrm>
              <a:off x="3414175" y="1644050"/>
              <a:ext cx="176375" cy="136500"/>
            </a:xfrm>
            <a:custGeom>
              <a:avLst/>
              <a:gdLst/>
              <a:ahLst/>
              <a:cxnLst/>
              <a:rect l="l" t="t" r="r" b="b"/>
              <a:pathLst>
                <a:path w="7055" h="5460" extrusionOk="0">
                  <a:moveTo>
                    <a:pt x="3535" y="0"/>
                  </a:moveTo>
                  <a:cubicBezTo>
                    <a:pt x="15" y="0"/>
                    <a:pt x="0" y="5460"/>
                    <a:pt x="3535" y="5460"/>
                  </a:cubicBezTo>
                  <a:cubicBezTo>
                    <a:pt x="7055" y="5460"/>
                    <a:pt x="7055" y="0"/>
                    <a:pt x="35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280"/>
            <p:cNvSpPr/>
            <p:nvPr/>
          </p:nvSpPr>
          <p:spPr>
            <a:xfrm>
              <a:off x="3443625" y="1672775"/>
              <a:ext cx="102025" cy="79050"/>
            </a:xfrm>
            <a:custGeom>
              <a:avLst/>
              <a:gdLst/>
              <a:ahLst/>
              <a:cxnLst/>
              <a:rect l="l" t="t" r="r" b="b"/>
              <a:pathLst>
                <a:path w="4081" h="3162" extrusionOk="0">
                  <a:moveTo>
                    <a:pt x="2041" y="1"/>
                  </a:moveTo>
                  <a:cubicBezTo>
                    <a:pt x="1" y="1"/>
                    <a:pt x="1" y="3161"/>
                    <a:pt x="2041" y="3161"/>
                  </a:cubicBezTo>
                  <a:cubicBezTo>
                    <a:pt x="4067" y="3161"/>
                    <a:pt x="4081" y="1"/>
                    <a:pt x="20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280"/>
            <p:cNvSpPr/>
            <p:nvPr/>
          </p:nvSpPr>
          <p:spPr>
            <a:xfrm>
              <a:off x="3629675" y="1632900"/>
              <a:ext cx="175325" cy="136175"/>
            </a:xfrm>
            <a:custGeom>
              <a:avLst/>
              <a:gdLst/>
              <a:ahLst/>
              <a:cxnLst/>
              <a:rect l="l" t="t" r="r" b="b"/>
              <a:pathLst>
                <a:path w="7013" h="5447" extrusionOk="0">
                  <a:moveTo>
                    <a:pt x="3506" y="1"/>
                  </a:moveTo>
                  <a:cubicBezTo>
                    <a:pt x="15" y="1"/>
                    <a:pt x="1" y="5446"/>
                    <a:pt x="3506" y="5446"/>
                  </a:cubicBezTo>
                  <a:cubicBezTo>
                    <a:pt x="7012" y="5446"/>
                    <a:pt x="7012" y="1"/>
                    <a:pt x="35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280"/>
            <p:cNvSpPr/>
            <p:nvPr/>
          </p:nvSpPr>
          <p:spPr>
            <a:xfrm>
              <a:off x="3666675" y="1661650"/>
              <a:ext cx="101325" cy="78675"/>
            </a:xfrm>
            <a:custGeom>
              <a:avLst/>
              <a:gdLst/>
              <a:ahLst/>
              <a:cxnLst/>
              <a:rect l="l" t="t" r="r" b="b"/>
              <a:pathLst>
                <a:path w="4053" h="3147" extrusionOk="0">
                  <a:moveTo>
                    <a:pt x="2026" y="0"/>
                  </a:moveTo>
                  <a:cubicBezTo>
                    <a:pt x="1" y="0"/>
                    <a:pt x="1" y="3147"/>
                    <a:pt x="2026" y="3147"/>
                  </a:cubicBezTo>
                  <a:cubicBezTo>
                    <a:pt x="4052" y="3147"/>
                    <a:pt x="4052" y="0"/>
                    <a:pt x="2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280"/>
            <p:cNvSpPr/>
            <p:nvPr/>
          </p:nvSpPr>
          <p:spPr>
            <a:xfrm>
              <a:off x="3504700" y="1922200"/>
              <a:ext cx="183900" cy="160375"/>
            </a:xfrm>
            <a:custGeom>
              <a:avLst/>
              <a:gdLst/>
              <a:ahLst/>
              <a:cxnLst/>
              <a:rect l="l" t="t" r="r" b="b"/>
              <a:pathLst>
                <a:path w="7356" h="6415" extrusionOk="0">
                  <a:moveTo>
                    <a:pt x="3801" y="0"/>
                  </a:moveTo>
                  <a:cubicBezTo>
                    <a:pt x="3585" y="0"/>
                    <a:pt x="3362" y="26"/>
                    <a:pt x="3132" y="81"/>
                  </a:cubicBezTo>
                  <a:cubicBezTo>
                    <a:pt x="2399" y="267"/>
                    <a:pt x="1782" y="742"/>
                    <a:pt x="1422" y="1402"/>
                  </a:cubicBezTo>
                  <a:cubicBezTo>
                    <a:pt x="1049" y="1675"/>
                    <a:pt x="747" y="2020"/>
                    <a:pt x="532" y="2437"/>
                  </a:cubicBezTo>
                  <a:cubicBezTo>
                    <a:pt x="0" y="3428"/>
                    <a:pt x="172" y="4664"/>
                    <a:pt x="948" y="5483"/>
                  </a:cubicBezTo>
                  <a:cubicBezTo>
                    <a:pt x="1577" y="6122"/>
                    <a:pt x="2386" y="6414"/>
                    <a:pt x="3199" y="6414"/>
                  </a:cubicBezTo>
                  <a:cubicBezTo>
                    <a:pt x="4449" y="6414"/>
                    <a:pt x="5709" y="5724"/>
                    <a:pt x="6336" y="4549"/>
                  </a:cubicBezTo>
                  <a:cubicBezTo>
                    <a:pt x="7355" y="2602"/>
                    <a:pt x="5973" y="0"/>
                    <a:pt x="3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54" name="Google Shape;3054;p280"/>
          <p:cNvSpPr txBox="1"/>
          <p:nvPr/>
        </p:nvSpPr>
        <p:spPr>
          <a:xfrm>
            <a:off x="1959150" y="3219175"/>
            <a:ext cx="5225700" cy="1302300"/>
          </a:xfrm>
          <a:prstGeom prst="rect">
            <a:avLst/>
          </a:prstGeom>
          <a:solidFill>
            <a:srgbClr val="FC9C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0013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91919"/>
                </a:solidFill>
                <a:latin typeface="Glegoo"/>
                <a:ea typeface="Glegoo"/>
                <a:cs typeface="Glegoo"/>
                <a:sym typeface="Glegoo"/>
              </a:rPr>
              <a:t>How can we use genetic engineering to detect contamination in water?</a:t>
            </a:r>
            <a:endParaRPr sz="2300">
              <a:solidFill>
                <a:srgbClr val="191919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Google Shape;3059;p281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127100" cy="86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Arsenic?</a:t>
            </a:r>
            <a:endParaRPr/>
          </a:p>
        </p:txBody>
      </p:sp>
      <p:sp>
        <p:nvSpPr>
          <p:cNvPr id="3060" name="Google Shape;3060;p281"/>
          <p:cNvSpPr txBox="1"/>
          <p:nvPr/>
        </p:nvSpPr>
        <p:spPr>
          <a:xfrm>
            <a:off x="385825" y="1223125"/>
            <a:ext cx="7800900" cy="29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legoo"/>
              <a:buChar char="-"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Arsenic is a naturally occurring, highly toxic element</a:t>
            </a:r>
            <a:br>
              <a:rPr lang="en" sz="16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</a:br>
            <a:endParaRPr sz="16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legoo"/>
              <a:buChar char="-"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It is found in both organic and inorganic forms</a:t>
            </a:r>
            <a:br>
              <a:rPr lang="en" sz="16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</a:br>
            <a:endParaRPr sz="16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legoo"/>
              <a:buChar char="-"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It is often found in contaminated drinking water</a:t>
            </a:r>
            <a:br>
              <a:rPr lang="en" sz="16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</a:br>
            <a:endParaRPr sz="16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legoo"/>
              <a:buChar char="-"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It is poisonous and a carcinogen</a:t>
            </a:r>
            <a:endParaRPr sz="1600"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3061" name="Google Shape;3061;p281" title="downloa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4238" y="1860600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2" name="Google Shape;3062;p281" title="Untitled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3638" y="3207825"/>
            <a:ext cx="2945275" cy="181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7" name="Google Shape;3067;p282"/>
          <p:cNvSpPr txBox="1">
            <a:spLocks noGrp="1"/>
          </p:cNvSpPr>
          <p:nvPr>
            <p:ph type="title" idx="4294967295"/>
          </p:nvPr>
        </p:nvSpPr>
        <p:spPr>
          <a:xfrm>
            <a:off x="238050" y="135775"/>
            <a:ext cx="8150350" cy="134008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does arsenic contamination in water matter?</a:t>
            </a:r>
            <a:endParaRPr/>
          </a:p>
        </p:txBody>
      </p:sp>
      <p:sp>
        <p:nvSpPr>
          <p:cNvPr id="3068" name="Google Shape;3068;p282"/>
          <p:cNvSpPr txBox="1"/>
          <p:nvPr/>
        </p:nvSpPr>
        <p:spPr>
          <a:xfrm>
            <a:off x="388375" y="1506275"/>
            <a:ext cx="7800900" cy="29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legoo"/>
              <a:buChar char="-"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Natural geological arsenic can be present in bedrock</a:t>
            </a:r>
            <a:br>
              <a:rPr lang="en" sz="16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</a:br>
            <a:endParaRPr sz="1600"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legoo"/>
              <a:buChar char="-"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The deeper the level of groundwater, the higher the concentration of arsenic</a:t>
            </a:r>
            <a:br>
              <a:rPr lang="en" sz="16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</a:br>
            <a:endParaRPr sz="16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legoo"/>
              <a:buChar char="-"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Arsenic from pesticides and fertilizers can get into groundwater</a:t>
            </a:r>
            <a:br>
              <a:rPr lang="en" sz="16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</a:br>
            <a:endParaRPr sz="1600"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legoo"/>
              <a:buChar char="-"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Arsenic is very bad for the human body. It can cause:</a:t>
            </a:r>
            <a:endParaRPr sz="1600"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legoo"/>
              <a:buChar char="-"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Liver and kidney damage</a:t>
            </a:r>
            <a:endParaRPr sz="1600"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legoo"/>
              <a:buChar char="-"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Skin disease and irritation</a:t>
            </a:r>
            <a:endParaRPr sz="1600"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legoo"/>
              <a:buChar char="-"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Cancer</a:t>
            </a:r>
            <a:br>
              <a:rPr lang="en" sz="16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</a:br>
            <a:endParaRPr sz="1600"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- Current Arsenic detection methods are costly and/or time intensive</a:t>
            </a:r>
            <a:endParaRPr sz="1600"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Google Shape;3073;p283"/>
          <p:cNvSpPr txBox="1">
            <a:spLocks noGrp="1"/>
          </p:cNvSpPr>
          <p:nvPr>
            <p:ph type="title" idx="4294967295"/>
          </p:nvPr>
        </p:nvSpPr>
        <p:spPr>
          <a:xfrm>
            <a:off x="179375" y="141500"/>
            <a:ext cx="7633500" cy="131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Designing a Bacteriophage Arsenic Detector!</a:t>
            </a:r>
            <a:endParaRPr/>
          </a:p>
        </p:txBody>
      </p:sp>
      <p:sp>
        <p:nvSpPr>
          <p:cNvPr id="3074" name="Google Shape;3074;p283"/>
          <p:cNvSpPr txBox="1"/>
          <p:nvPr/>
        </p:nvSpPr>
        <p:spPr>
          <a:xfrm>
            <a:off x="396650" y="1559625"/>
            <a:ext cx="3858000" cy="25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-"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M13 “Bacteriophage” = a virus that infects bacteria (but not humans!)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-"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M13 bacteriophage insert their DNA into bacteria, which then start to produce more of the viruses themself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-"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Using genetic engineering, we programmed bacteriophage to </a:t>
            </a:r>
            <a:r>
              <a:rPr lang="en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only grow in the presence of arsenic</a:t>
            </a:r>
            <a:endParaRPr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3075" name="Google Shape;3075;p2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1225" y="1559525"/>
            <a:ext cx="4558899" cy="2564376"/>
          </a:xfrm>
          <a:prstGeom prst="rect">
            <a:avLst/>
          </a:prstGeom>
          <a:noFill/>
          <a:ln>
            <a:noFill/>
          </a:ln>
        </p:spPr>
      </p:pic>
      <p:sp>
        <p:nvSpPr>
          <p:cNvPr id="3076" name="Google Shape;3076;p283"/>
          <p:cNvSpPr txBox="1"/>
          <p:nvPr/>
        </p:nvSpPr>
        <p:spPr>
          <a:xfrm>
            <a:off x="422125" y="4230625"/>
            <a:ext cx="8478000" cy="9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→ By measuring how many bacteriophage we have, we can tell how much arsenic is present in the sample!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Google Shape;3081;p284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127100" cy="76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it sense arsenic?</a:t>
            </a:r>
            <a:endParaRPr/>
          </a:p>
        </p:txBody>
      </p:sp>
      <p:pic>
        <p:nvPicPr>
          <p:cNvPr id="3082" name="Google Shape;3082;p284"/>
          <p:cNvPicPr preferRelativeResize="0"/>
          <p:nvPr/>
        </p:nvPicPr>
        <p:blipFill rotWithShape="1">
          <a:blip r:embed="rId3">
            <a:alphaModFix/>
          </a:blip>
          <a:srcRect t="25407"/>
          <a:stretch/>
        </p:blipFill>
        <p:spPr>
          <a:xfrm>
            <a:off x="160950" y="3322600"/>
            <a:ext cx="6116899" cy="1654375"/>
          </a:xfrm>
          <a:prstGeom prst="rect">
            <a:avLst/>
          </a:prstGeom>
          <a:noFill/>
          <a:ln>
            <a:noFill/>
          </a:ln>
        </p:spPr>
      </p:pic>
      <p:sp>
        <p:nvSpPr>
          <p:cNvPr id="3083" name="Google Shape;3083;p284"/>
          <p:cNvSpPr txBox="1"/>
          <p:nvPr/>
        </p:nvSpPr>
        <p:spPr>
          <a:xfrm>
            <a:off x="6683750" y="1385450"/>
            <a:ext cx="2081400" cy="3591600"/>
          </a:xfrm>
          <a:prstGeom prst="rect">
            <a:avLst/>
          </a:prstGeom>
          <a:solidFill>
            <a:srgbClr val="FFC8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Tips to understand a genetic circuit diagram!</a:t>
            </a:r>
            <a:endParaRPr sz="1100"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What is a Plasmid?</a:t>
            </a:r>
            <a:endParaRPr sz="1100" i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–</a:t>
            </a: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 small loop of DNA that we can design and put into bacteria.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What Do the Arrows Mean?</a:t>
            </a:r>
            <a:endParaRPr sz="1100" i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-Arrows show which direction a gene gets “read” or turned into a protein.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What’s a Promoter?</a:t>
            </a:r>
            <a:endParaRPr sz="1100" i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 promoter is a special DNA “on switch” that tells the cell when to start reading the next gene.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3084" name="Google Shape;3084;p284"/>
          <p:cNvSpPr txBox="1"/>
          <p:nvPr/>
        </p:nvSpPr>
        <p:spPr>
          <a:xfrm>
            <a:off x="324725" y="1223100"/>
            <a:ext cx="5974800" cy="20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This diagram shows how we set up DNA instructions inside bacteria so they make viruses only when arsenic is in the water.</a:t>
            </a:r>
            <a:endParaRPr sz="16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Google Shape;3089;p285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127100" cy="76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it sense arsenic?</a:t>
            </a:r>
            <a:endParaRPr/>
          </a:p>
        </p:txBody>
      </p:sp>
      <p:sp>
        <p:nvSpPr>
          <p:cNvPr id="3090" name="Google Shape;3090;p285"/>
          <p:cNvSpPr txBox="1"/>
          <p:nvPr/>
        </p:nvSpPr>
        <p:spPr>
          <a:xfrm>
            <a:off x="385825" y="1519175"/>
            <a:ext cx="7800900" cy="29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3091" name="Google Shape;3091;p285"/>
          <p:cNvPicPr preferRelativeResize="0"/>
          <p:nvPr/>
        </p:nvPicPr>
        <p:blipFill rotWithShape="1">
          <a:blip r:embed="rId3">
            <a:alphaModFix/>
          </a:blip>
          <a:srcRect t="25407"/>
          <a:stretch/>
        </p:blipFill>
        <p:spPr>
          <a:xfrm>
            <a:off x="160950" y="3322600"/>
            <a:ext cx="6116899" cy="1654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92" name="Google Shape;3092;p285"/>
          <p:cNvCxnSpPr/>
          <p:nvPr/>
        </p:nvCxnSpPr>
        <p:spPr>
          <a:xfrm rot="10800000">
            <a:off x="4318819" y="2056651"/>
            <a:ext cx="162900" cy="12489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3093" name="Google Shape;3093;p285"/>
          <p:cNvSpPr txBox="1"/>
          <p:nvPr/>
        </p:nvSpPr>
        <p:spPr>
          <a:xfrm>
            <a:off x="3805150" y="1068075"/>
            <a:ext cx="1812300" cy="13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Arsenic-sensitive promoter: turns ON when arsenic is present → pIII gene is activated!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cxnSp>
        <p:nvCxnSpPr>
          <p:cNvPr id="3094" name="Google Shape;3094;p285"/>
          <p:cNvCxnSpPr/>
          <p:nvPr/>
        </p:nvCxnSpPr>
        <p:spPr>
          <a:xfrm rot="10800000" flipH="1">
            <a:off x="4621800" y="2879225"/>
            <a:ext cx="346500" cy="8550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3095" name="Google Shape;3095;p285"/>
          <p:cNvSpPr txBox="1"/>
          <p:nvPr/>
        </p:nvSpPr>
        <p:spPr>
          <a:xfrm>
            <a:off x="4686750" y="2056650"/>
            <a:ext cx="1812300" cy="7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pIII: a phage replication protein that the virus needs in order to grow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cxnSp>
        <p:nvCxnSpPr>
          <p:cNvPr id="3096" name="Google Shape;3096;p285"/>
          <p:cNvCxnSpPr/>
          <p:nvPr/>
        </p:nvCxnSpPr>
        <p:spPr>
          <a:xfrm rot="10800000">
            <a:off x="995864" y="3409434"/>
            <a:ext cx="1539000" cy="8331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3097" name="Google Shape;3097;p285"/>
          <p:cNvSpPr txBox="1"/>
          <p:nvPr/>
        </p:nvSpPr>
        <p:spPr>
          <a:xfrm>
            <a:off x="205550" y="2234550"/>
            <a:ext cx="1396500" cy="11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 constitutive (always-on) switch, which makes sure ArsR is always present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cxnSp>
        <p:nvCxnSpPr>
          <p:cNvPr id="3098" name="Google Shape;3098;p285"/>
          <p:cNvCxnSpPr>
            <a:endCxn id="3099" idx="2"/>
          </p:cNvCxnSpPr>
          <p:nvPr/>
        </p:nvCxnSpPr>
        <p:spPr>
          <a:xfrm rot="10800000">
            <a:off x="2863150" y="2085376"/>
            <a:ext cx="562500" cy="15186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3099" name="Google Shape;3099;p285"/>
          <p:cNvSpPr txBox="1"/>
          <p:nvPr/>
        </p:nvSpPr>
        <p:spPr>
          <a:xfrm>
            <a:off x="1921150" y="1068076"/>
            <a:ext cx="1884000" cy="10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ArsR binding site (ABS): ArsR binds here and blocks gene activation. ArsR only lets go when arsenic is present!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cxnSp>
        <p:nvCxnSpPr>
          <p:cNvPr id="3100" name="Google Shape;3100;p285"/>
          <p:cNvCxnSpPr/>
          <p:nvPr/>
        </p:nvCxnSpPr>
        <p:spPr>
          <a:xfrm rot="10800000">
            <a:off x="1677600" y="2132325"/>
            <a:ext cx="638700" cy="1504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3101" name="Google Shape;3101;p285"/>
          <p:cNvSpPr txBox="1"/>
          <p:nvPr/>
        </p:nvSpPr>
        <p:spPr>
          <a:xfrm>
            <a:off x="299925" y="988798"/>
            <a:ext cx="1739400" cy="13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arsR: A protein that acts like a switch: binds in the absence of arsenic and detaches when arsenic is present!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3102" name="Google Shape;3102;p285"/>
          <p:cNvSpPr txBox="1"/>
          <p:nvPr/>
        </p:nvSpPr>
        <p:spPr>
          <a:xfrm>
            <a:off x="6683750" y="1385450"/>
            <a:ext cx="2081400" cy="3591600"/>
          </a:xfrm>
          <a:prstGeom prst="rect">
            <a:avLst/>
          </a:prstGeom>
          <a:solidFill>
            <a:srgbClr val="FFC8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Tips to understand a genetic circuit diagram!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What is a plasmid?</a:t>
            </a:r>
            <a:endParaRPr sz="1100" i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–</a:t>
            </a: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 small loop of DNA that we can design and put into bacteria.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What do the arrows mean?</a:t>
            </a:r>
            <a:endParaRPr sz="1100" i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-Arrows show which direction a gene gets “read” or turned into a protein.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What is a promoter?</a:t>
            </a:r>
            <a:endParaRPr sz="1100" i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 promoter is a special DNA “on switch” that tells the cell when to start reading the next gene.</a:t>
            </a:r>
            <a:endParaRPr sz="1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Google Shape;3107;p286"/>
          <p:cNvSpPr txBox="1">
            <a:spLocks noGrp="1"/>
          </p:cNvSpPr>
          <p:nvPr>
            <p:ph type="title" idx="4294967295"/>
          </p:nvPr>
        </p:nvSpPr>
        <p:spPr>
          <a:xfrm>
            <a:off x="263775" y="171775"/>
            <a:ext cx="4249800" cy="145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Deploying the Sensor!</a:t>
            </a:r>
            <a:endParaRPr/>
          </a:p>
        </p:txBody>
      </p:sp>
      <p:pic>
        <p:nvPicPr>
          <p:cNvPr id="3108" name="Google Shape;3108;p2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3425" y="28375"/>
            <a:ext cx="4418955" cy="324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9" name="Google Shape;3109;p2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3425" y="3269200"/>
            <a:ext cx="4418950" cy="18459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0" name="Google Shape;3110;p286"/>
          <p:cNvSpPr txBox="1"/>
          <p:nvPr/>
        </p:nvSpPr>
        <p:spPr>
          <a:xfrm>
            <a:off x="349575" y="1721000"/>
            <a:ext cx="4098900" cy="3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Sensing Steps:</a:t>
            </a:r>
            <a:endParaRPr b="1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-"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Combine Water + E. coli + phage</a:t>
            </a:r>
            <a:b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</a:b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-"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If arsenic is present → special gene (pIII) turns on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-"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Phage grows more = more dots (plaques!)</a:t>
            </a:r>
            <a:b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</a:b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We count the dots = amount of arsenic!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… Low cost &amp; no special equipment!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5" name="Google Shape;3115;p287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127100" cy="76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Recap: In short…</a:t>
            </a:r>
            <a:endParaRPr/>
          </a:p>
        </p:txBody>
      </p:sp>
      <p:sp>
        <p:nvSpPr>
          <p:cNvPr id="3116" name="Google Shape;3116;p287"/>
          <p:cNvSpPr txBox="1"/>
          <p:nvPr/>
        </p:nvSpPr>
        <p:spPr>
          <a:xfrm>
            <a:off x="263775" y="1209700"/>
            <a:ext cx="5991000" cy="28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legoo"/>
              <a:buChar char="-"/>
            </a:pPr>
            <a:r>
              <a:rPr lang="en" sz="15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Scientists engineer a tiny biological “switch” that reacts to arsenic.​</a:t>
            </a:r>
            <a:endParaRPr sz="15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legoo"/>
              <a:buChar char="-"/>
            </a:pPr>
            <a:r>
              <a:rPr lang="en" sz="15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No arsenic → the switch stays OFF → no signal.​</a:t>
            </a:r>
            <a:endParaRPr sz="15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legoo"/>
              <a:buChar char="-"/>
            </a:pPr>
            <a:r>
              <a:rPr lang="en" sz="15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Arsenic present → the switch turns ON → it makes a signal.​</a:t>
            </a:r>
            <a:endParaRPr sz="15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legoo"/>
              <a:buChar char="-"/>
            </a:pPr>
            <a:r>
              <a:rPr lang="en" sz="15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The more arsenic, the stronger the signal we can measure.​</a:t>
            </a:r>
            <a:endParaRPr sz="15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3117" name="Google Shape;3117;p28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118" name="Google Shape;3118;p287"/>
          <p:cNvSpPr txBox="1"/>
          <p:nvPr/>
        </p:nvSpPr>
        <p:spPr>
          <a:xfrm>
            <a:off x="6577225" y="1393375"/>
            <a:ext cx="2034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The arsenic switch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3119" name="Google Shape;3119;p287"/>
          <p:cNvSpPr/>
          <p:nvPr/>
        </p:nvSpPr>
        <p:spPr>
          <a:xfrm>
            <a:off x="6554725" y="1975825"/>
            <a:ext cx="2079000" cy="762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3120" name="Google Shape;3120;p287"/>
          <p:cNvSpPr txBox="1"/>
          <p:nvPr/>
        </p:nvSpPr>
        <p:spPr>
          <a:xfrm>
            <a:off x="6671275" y="2049475"/>
            <a:ext cx="18459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Glegoo"/>
                <a:ea typeface="Glegoo"/>
                <a:cs typeface="Glegoo"/>
                <a:sym typeface="Glegoo"/>
              </a:rPr>
              <a:t>No arsenic</a:t>
            </a:r>
            <a:endParaRPr>
              <a:solidFill>
                <a:schemeClr val="accent6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Glegoo"/>
                <a:ea typeface="Glegoo"/>
                <a:cs typeface="Glegoo"/>
                <a:sym typeface="Glegoo"/>
              </a:rPr>
              <a:t>switch OFF</a:t>
            </a:r>
            <a:endParaRPr>
              <a:solidFill>
                <a:schemeClr val="accent6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3121" name="Google Shape;3121;p287"/>
          <p:cNvSpPr/>
          <p:nvPr/>
        </p:nvSpPr>
        <p:spPr>
          <a:xfrm>
            <a:off x="6554725" y="2876150"/>
            <a:ext cx="2079000" cy="7629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3122" name="Google Shape;3122;p287"/>
          <p:cNvSpPr txBox="1"/>
          <p:nvPr/>
        </p:nvSpPr>
        <p:spPr>
          <a:xfrm>
            <a:off x="6514525" y="2920975"/>
            <a:ext cx="2159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Glegoo"/>
                <a:ea typeface="Glegoo"/>
                <a:cs typeface="Glegoo"/>
                <a:sym typeface="Glegoo"/>
              </a:rPr>
              <a:t>Arsenic!</a:t>
            </a:r>
            <a:endParaRPr>
              <a:solidFill>
                <a:schemeClr val="accent6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Glegoo"/>
                <a:ea typeface="Glegoo"/>
                <a:cs typeface="Glegoo"/>
                <a:sym typeface="Glegoo"/>
              </a:rPr>
              <a:t>switch ON → signal</a:t>
            </a:r>
            <a:endParaRPr>
              <a:solidFill>
                <a:schemeClr val="accent6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3123" name="Google Shape;3123;p287"/>
          <p:cNvSpPr txBox="1"/>
          <p:nvPr/>
        </p:nvSpPr>
        <p:spPr>
          <a:xfrm>
            <a:off x="6395725" y="3776475"/>
            <a:ext cx="2397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more signal = more arsenic​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8" name="Google Shape;3128;p288"/>
          <p:cNvSpPr txBox="1">
            <a:spLocks noGrp="1"/>
          </p:cNvSpPr>
          <p:nvPr>
            <p:ph type="ctrTitle"/>
          </p:nvPr>
        </p:nvSpPr>
        <p:spPr>
          <a:xfrm>
            <a:off x="1959150" y="898425"/>
            <a:ext cx="5225700" cy="22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Make your own water filter!</a:t>
            </a:r>
            <a:endParaRPr sz="5000"/>
          </a:p>
        </p:txBody>
      </p:sp>
      <p:grpSp>
        <p:nvGrpSpPr>
          <p:cNvPr id="3129" name="Google Shape;3129;p288"/>
          <p:cNvGrpSpPr/>
          <p:nvPr/>
        </p:nvGrpSpPr>
        <p:grpSpPr>
          <a:xfrm rot="296332">
            <a:off x="91376" y="738141"/>
            <a:ext cx="1662578" cy="1899596"/>
            <a:chOff x="6152200" y="1762750"/>
            <a:chExt cx="2047725" cy="2056900"/>
          </a:xfrm>
        </p:grpSpPr>
        <p:sp>
          <p:nvSpPr>
            <p:cNvPr id="3130" name="Google Shape;3130;p288"/>
            <p:cNvSpPr/>
            <p:nvPr/>
          </p:nvSpPr>
          <p:spPr>
            <a:xfrm>
              <a:off x="6152200" y="1762750"/>
              <a:ext cx="2047725" cy="2056900"/>
            </a:xfrm>
            <a:custGeom>
              <a:avLst/>
              <a:gdLst/>
              <a:ahLst/>
              <a:cxnLst/>
              <a:rect l="l" t="t" r="r" b="b"/>
              <a:pathLst>
                <a:path w="81909" h="82276" extrusionOk="0">
                  <a:moveTo>
                    <a:pt x="38408" y="1"/>
                  </a:moveTo>
                  <a:cubicBezTo>
                    <a:pt x="35261" y="1"/>
                    <a:pt x="32118" y="290"/>
                    <a:pt x="29023" y="870"/>
                  </a:cubicBezTo>
                  <a:cubicBezTo>
                    <a:pt x="27586" y="1128"/>
                    <a:pt x="26781" y="2867"/>
                    <a:pt x="27141" y="4189"/>
                  </a:cubicBezTo>
                  <a:cubicBezTo>
                    <a:pt x="27498" y="5468"/>
                    <a:pt x="28624" y="6126"/>
                    <a:pt x="29842" y="6126"/>
                  </a:cubicBezTo>
                  <a:cubicBezTo>
                    <a:pt x="30047" y="6126"/>
                    <a:pt x="30253" y="6108"/>
                    <a:pt x="30459" y="6071"/>
                  </a:cubicBezTo>
                  <a:cubicBezTo>
                    <a:pt x="31135" y="5941"/>
                    <a:pt x="31810" y="5841"/>
                    <a:pt x="32500" y="5755"/>
                  </a:cubicBezTo>
                  <a:cubicBezTo>
                    <a:pt x="32744" y="9289"/>
                    <a:pt x="32816" y="12823"/>
                    <a:pt x="32715" y="16372"/>
                  </a:cubicBezTo>
                  <a:cubicBezTo>
                    <a:pt x="32399" y="16530"/>
                    <a:pt x="32097" y="16703"/>
                    <a:pt x="31796" y="16875"/>
                  </a:cubicBezTo>
                  <a:lnTo>
                    <a:pt x="31451" y="17076"/>
                  </a:lnTo>
                  <a:cubicBezTo>
                    <a:pt x="30948" y="17234"/>
                    <a:pt x="30459" y="17406"/>
                    <a:pt x="29985" y="17593"/>
                  </a:cubicBezTo>
                  <a:cubicBezTo>
                    <a:pt x="27859" y="18427"/>
                    <a:pt x="25833" y="19490"/>
                    <a:pt x="23951" y="20768"/>
                  </a:cubicBezTo>
                  <a:cubicBezTo>
                    <a:pt x="21839" y="18484"/>
                    <a:pt x="19856" y="16070"/>
                    <a:pt x="18017" y="13556"/>
                  </a:cubicBezTo>
                  <a:cubicBezTo>
                    <a:pt x="19253" y="13024"/>
                    <a:pt x="20029" y="11717"/>
                    <a:pt x="19655" y="10338"/>
                  </a:cubicBezTo>
                  <a:cubicBezTo>
                    <a:pt x="19345" y="9229"/>
                    <a:pt x="18214" y="8338"/>
                    <a:pt x="17050" y="8338"/>
                  </a:cubicBezTo>
                  <a:cubicBezTo>
                    <a:pt x="16811" y="8338"/>
                    <a:pt x="16571" y="8375"/>
                    <a:pt x="16336" y="8456"/>
                  </a:cubicBezTo>
                  <a:cubicBezTo>
                    <a:pt x="13894" y="9275"/>
                    <a:pt x="11667" y="10611"/>
                    <a:pt x="9785" y="12364"/>
                  </a:cubicBezTo>
                  <a:cubicBezTo>
                    <a:pt x="8707" y="13355"/>
                    <a:pt x="8779" y="15165"/>
                    <a:pt x="9785" y="16171"/>
                  </a:cubicBezTo>
                  <a:cubicBezTo>
                    <a:pt x="10314" y="16684"/>
                    <a:pt x="11002" y="16944"/>
                    <a:pt x="11691" y="16944"/>
                  </a:cubicBezTo>
                  <a:cubicBezTo>
                    <a:pt x="12293" y="16944"/>
                    <a:pt x="12895" y="16746"/>
                    <a:pt x="13391" y="16343"/>
                  </a:cubicBezTo>
                  <a:cubicBezTo>
                    <a:pt x="15388" y="19087"/>
                    <a:pt x="17529" y="21731"/>
                    <a:pt x="19828" y="24245"/>
                  </a:cubicBezTo>
                  <a:cubicBezTo>
                    <a:pt x="17155" y="27076"/>
                    <a:pt x="15187" y="30481"/>
                    <a:pt x="14081" y="34216"/>
                  </a:cubicBezTo>
                  <a:lnTo>
                    <a:pt x="7012" y="33139"/>
                  </a:lnTo>
                  <a:cubicBezTo>
                    <a:pt x="7472" y="31960"/>
                    <a:pt x="6926" y="30495"/>
                    <a:pt x="5834" y="29863"/>
                  </a:cubicBezTo>
                  <a:cubicBezTo>
                    <a:pt x="5411" y="29616"/>
                    <a:pt x="4959" y="29502"/>
                    <a:pt x="4514" y="29502"/>
                  </a:cubicBezTo>
                  <a:cubicBezTo>
                    <a:pt x="3586" y="29502"/>
                    <a:pt x="2690" y="30000"/>
                    <a:pt x="2156" y="30825"/>
                  </a:cubicBezTo>
                  <a:cubicBezTo>
                    <a:pt x="461" y="33440"/>
                    <a:pt x="1" y="36601"/>
                    <a:pt x="691" y="39618"/>
                  </a:cubicBezTo>
                  <a:cubicBezTo>
                    <a:pt x="956" y="40811"/>
                    <a:pt x="2150" y="41589"/>
                    <a:pt x="3325" y="41589"/>
                  </a:cubicBezTo>
                  <a:cubicBezTo>
                    <a:pt x="3552" y="41589"/>
                    <a:pt x="3777" y="41561"/>
                    <a:pt x="3995" y="41500"/>
                  </a:cubicBezTo>
                  <a:cubicBezTo>
                    <a:pt x="5389" y="41112"/>
                    <a:pt x="6136" y="39748"/>
                    <a:pt x="5920" y="38383"/>
                  </a:cubicBezTo>
                  <a:lnTo>
                    <a:pt x="5920" y="38383"/>
                  </a:lnTo>
                  <a:lnTo>
                    <a:pt x="13104" y="39475"/>
                  </a:lnTo>
                  <a:cubicBezTo>
                    <a:pt x="13018" y="40236"/>
                    <a:pt x="12960" y="40997"/>
                    <a:pt x="12946" y="41759"/>
                  </a:cubicBezTo>
                  <a:cubicBezTo>
                    <a:pt x="12931" y="43497"/>
                    <a:pt x="13176" y="45250"/>
                    <a:pt x="13463" y="46960"/>
                  </a:cubicBezTo>
                  <a:cubicBezTo>
                    <a:pt x="13707" y="48411"/>
                    <a:pt x="14095" y="49819"/>
                    <a:pt x="14627" y="51184"/>
                  </a:cubicBezTo>
                  <a:cubicBezTo>
                    <a:pt x="11998" y="52419"/>
                    <a:pt x="9354" y="53540"/>
                    <a:pt x="6624" y="54560"/>
                  </a:cubicBezTo>
                  <a:cubicBezTo>
                    <a:pt x="6495" y="54330"/>
                    <a:pt x="6380" y="54086"/>
                    <a:pt x="6265" y="53856"/>
                  </a:cubicBezTo>
                  <a:cubicBezTo>
                    <a:pt x="6179" y="53669"/>
                    <a:pt x="6078" y="53497"/>
                    <a:pt x="6006" y="53310"/>
                  </a:cubicBezTo>
                  <a:cubicBezTo>
                    <a:pt x="5925" y="53120"/>
                    <a:pt x="5884" y="53027"/>
                    <a:pt x="5882" y="53027"/>
                  </a:cubicBezTo>
                  <a:lnTo>
                    <a:pt x="5882" y="53027"/>
                  </a:lnTo>
                  <a:cubicBezTo>
                    <a:pt x="5881" y="53027"/>
                    <a:pt x="5887" y="53042"/>
                    <a:pt x="5898" y="53070"/>
                  </a:cubicBezTo>
                  <a:lnTo>
                    <a:pt x="5898" y="53070"/>
                  </a:lnTo>
                  <a:cubicBezTo>
                    <a:pt x="5433" y="51965"/>
                    <a:pt x="4492" y="51142"/>
                    <a:pt x="3318" y="51142"/>
                  </a:cubicBezTo>
                  <a:cubicBezTo>
                    <a:pt x="3087" y="51142"/>
                    <a:pt x="2848" y="51174"/>
                    <a:pt x="2601" y="51241"/>
                  </a:cubicBezTo>
                  <a:cubicBezTo>
                    <a:pt x="1337" y="51600"/>
                    <a:pt x="173" y="53195"/>
                    <a:pt x="719" y="54560"/>
                  </a:cubicBezTo>
                  <a:cubicBezTo>
                    <a:pt x="2027" y="57721"/>
                    <a:pt x="3808" y="60551"/>
                    <a:pt x="6222" y="62994"/>
                  </a:cubicBezTo>
                  <a:cubicBezTo>
                    <a:pt x="6746" y="63518"/>
                    <a:pt x="7436" y="63780"/>
                    <a:pt x="8126" y="63780"/>
                  </a:cubicBezTo>
                  <a:cubicBezTo>
                    <a:pt x="8815" y="63780"/>
                    <a:pt x="9505" y="63518"/>
                    <a:pt x="10029" y="62994"/>
                  </a:cubicBezTo>
                  <a:cubicBezTo>
                    <a:pt x="11092" y="61945"/>
                    <a:pt x="11092" y="60235"/>
                    <a:pt x="10029" y="59186"/>
                  </a:cubicBezTo>
                  <a:lnTo>
                    <a:pt x="9900" y="59057"/>
                  </a:lnTo>
                  <a:cubicBezTo>
                    <a:pt x="12328" y="58109"/>
                    <a:pt x="14713" y="57089"/>
                    <a:pt x="17055" y="55983"/>
                  </a:cubicBezTo>
                  <a:cubicBezTo>
                    <a:pt x="19109" y="59172"/>
                    <a:pt x="21825" y="61902"/>
                    <a:pt x="25000" y="63956"/>
                  </a:cubicBezTo>
                  <a:cubicBezTo>
                    <a:pt x="24813" y="64775"/>
                    <a:pt x="24540" y="65580"/>
                    <a:pt x="24181" y="66341"/>
                  </a:cubicBezTo>
                  <a:cubicBezTo>
                    <a:pt x="23477" y="67879"/>
                    <a:pt x="22687" y="69373"/>
                    <a:pt x="21911" y="70867"/>
                  </a:cubicBezTo>
                  <a:cubicBezTo>
                    <a:pt x="21563" y="70718"/>
                    <a:pt x="21194" y="70644"/>
                    <a:pt x="20827" y="70644"/>
                  </a:cubicBezTo>
                  <a:cubicBezTo>
                    <a:pt x="20136" y="70644"/>
                    <a:pt x="19453" y="70906"/>
                    <a:pt x="18937" y="71413"/>
                  </a:cubicBezTo>
                  <a:cubicBezTo>
                    <a:pt x="17917" y="72419"/>
                    <a:pt x="17888" y="74200"/>
                    <a:pt x="18937" y="75220"/>
                  </a:cubicBezTo>
                  <a:cubicBezTo>
                    <a:pt x="20819" y="77059"/>
                    <a:pt x="23161" y="78338"/>
                    <a:pt x="25718" y="78956"/>
                  </a:cubicBezTo>
                  <a:cubicBezTo>
                    <a:pt x="25929" y="79004"/>
                    <a:pt x="26145" y="79027"/>
                    <a:pt x="26360" y="79027"/>
                  </a:cubicBezTo>
                  <a:cubicBezTo>
                    <a:pt x="27559" y="79027"/>
                    <a:pt x="28757" y="78303"/>
                    <a:pt x="29037" y="77074"/>
                  </a:cubicBezTo>
                  <a:cubicBezTo>
                    <a:pt x="29353" y="75694"/>
                    <a:pt x="28620" y="74100"/>
                    <a:pt x="27155" y="73755"/>
                  </a:cubicBezTo>
                  <a:cubicBezTo>
                    <a:pt x="26954" y="73712"/>
                    <a:pt x="26753" y="73654"/>
                    <a:pt x="26552" y="73597"/>
                  </a:cubicBezTo>
                  <a:cubicBezTo>
                    <a:pt x="27758" y="71284"/>
                    <a:pt x="29123" y="68899"/>
                    <a:pt x="29928" y="66384"/>
                  </a:cubicBezTo>
                  <a:cubicBezTo>
                    <a:pt x="30603" y="66657"/>
                    <a:pt x="31307" y="66902"/>
                    <a:pt x="32011" y="67117"/>
                  </a:cubicBezTo>
                  <a:cubicBezTo>
                    <a:pt x="33692" y="67606"/>
                    <a:pt x="35459" y="67821"/>
                    <a:pt x="37198" y="68008"/>
                  </a:cubicBezTo>
                  <a:cubicBezTo>
                    <a:pt x="38078" y="68095"/>
                    <a:pt x="38962" y="68139"/>
                    <a:pt x="39845" y="68139"/>
                  </a:cubicBezTo>
                  <a:cubicBezTo>
                    <a:pt x="41009" y="68139"/>
                    <a:pt x="42173" y="68062"/>
                    <a:pt x="43333" y="67907"/>
                  </a:cubicBezTo>
                  <a:cubicBezTo>
                    <a:pt x="45200" y="70565"/>
                    <a:pt x="46608" y="73539"/>
                    <a:pt x="47470" y="76686"/>
                  </a:cubicBezTo>
                  <a:lnTo>
                    <a:pt x="46436" y="76987"/>
                  </a:lnTo>
                  <a:cubicBezTo>
                    <a:pt x="45028" y="77404"/>
                    <a:pt x="44195" y="78869"/>
                    <a:pt x="44554" y="80292"/>
                  </a:cubicBezTo>
                  <a:cubicBezTo>
                    <a:pt x="44877" y="81454"/>
                    <a:pt x="45999" y="82276"/>
                    <a:pt x="47171" y="82276"/>
                  </a:cubicBezTo>
                  <a:cubicBezTo>
                    <a:pt x="47405" y="82276"/>
                    <a:pt x="47641" y="82243"/>
                    <a:pt x="47873" y="82174"/>
                  </a:cubicBezTo>
                  <a:lnTo>
                    <a:pt x="55674" y="79890"/>
                  </a:lnTo>
                  <a:cubicBezTo>
                    <a:pt x="57082" y="79473"/>
                    <a:pt x="57915" y="78007"/>
                    <a:pt x="57556" y="76585"/>
                  </a:cubicBezTo>
                  <a:cubicBezTo>
                    <a:pt x="57233" y="75423"/>
                    <a:pt x="56120" y="74601"/>
                    <a:pt x="54944" y="74601"/>
                  </a:cubicBezTo>
                  <a:cubicBezTo>
                    <a:pt x="54709" y="74601"/>
                    <a:pt x="54471" y="74634"/>
                    <a:pt x="54237" y="74703"/>
                  </a:cubicBezTo>
                  <a:lnTo>
                    <a:pt x="52643" y="75163"/>
                  </a:lnTo>
                  <a:cubicBezTo>
                    <a:pt x="51824" y="72217"/>
                    <a:pt x="50602" y="69401"/>
                    <a:pt x="49008" y="66787"/>
                  </a:cubicBezTo>
                  <a:cubicBezTo>
                    <a:pt x="50947" y="66169"/>
                    <a:pt x="52844" y="65451"/>
                    <a:pt x="54683" y="64617"/>
                  </a:cubicBezTo>
                  <a:cubicBezTo>
                    <a:pt x="57269" y="63497"/>
                    <a:pt x="59654" y="61945"/>
                    <a:pt x="61723" y="60034"/>
                  </a:cubicBezTo>
                  <a:cubicBezTo>
                    <a:pt x="62901" y="58928"/>
                    <a:pt x="63892" y="57663"/>
                    <a:pt x="64682" y="56255"/>
                  </a:cubicBezTo>
                  <a:cubicBezTo>
                    <a:pt x="67599" y="57204"/>
                    <a:pt x="70501" y="58238"/>
                    <a:pt x="73374" y="59359"/>
                  </a:cubicBezTo>
                  <a:cubicBezTo>
                    <a:pt x="73044" y="59833"/>
                    <a:pt x="72699" y="60307"/>
                    <a:pt x="72455" y="60623"/>
                  </a:cubicBezTo>
                  <a:cubicBezTo>
                    <a:pt x="71535" y="61758"/>
                    <a:pt x="71334" y="63324"/>
                    <a:pt x="72455" y="64430"/>
                  </a:cubicBezTo>
                  <a:cubicBezTo>
                    <a:pt x="72944" y="64927"/>
                    <a:pt x="73713" y="65219"/>
                    <a:pt x="74467" y="65219"/>
                  </a:cubicBezTo>
                  <a:cubicBezTo>
                    <a:pt x="75152" y="65219"/>
                    <a:pt x="75824" y="64978"/>
                    <a:pt x="76262" y="64430"/>
                  </a:cubicBezTo>
                  <a:cubicBezTo>
                    <a:pt x="78561" y="61586"/>
                    <a:pt x="80343" y="58353"/>
                    <a:pt x="81492" y="54876"/>
                  </a:cubicBezTo>
                  <a:cubicBezTo>
                    <a:pt x="81909" y="53554"/>
                    <a:pt x="80960" y="51888"/>
                    <a:pt x="79581" y="51572"/>
                  </a:cubicBezTo>
                  <a:cubicBezTo>
                    <a:pt x="79358" y="51515"/>
                    <a:pt x="79133" y="51488"/>
                    <a:pt x="78912" y="51488"/>
                  </a:cubicBezTo>
                  <a:cubicBezTo>
                    <a:pt x="77724" y="51488"/>
                    <a:pt x="76628" y="52267"/>
                    <a:pt x="76277" y="53454"/>
                  </a:cubicBezTo>
                  <a:cubicBezTo>
                    <a:pt x="76133" y="53871"/>
                    <a:pt x="76004" y="54244"/>
                    <a:pt x="75874" y="54603"/>
                  </a:cubicBezTo>
                  <a:cubicBezTo>
                    <a:pt x="72814" y="53382"/>
                    <a:pt x="69711" y="52261"/>
                    <a:pt x="66579" y="51241"/>
                  </a:cubicBezTo>
                  <a:cubicBezTo>
                    <a:pt x="67225" y="48497"/>
                    <a:pt x="67369" y="45609"/>
                    <a:pt x="67168" y="42793"/>
                  </a:cubicBezTo>
                  <a:cubicBezTo>
                    <a:pt x="66909" y="39230"/>
                    <a:pt x="66320" y="35653"/>
                    <a:pt x="65185" y="32262"/>
                  </a:cubicBezTo>
                  <a:cubicBezTo>
                    <a:pt x="67714" y="31271"/>
                    <a:pt x="70171" y="30121"/>
                    <a:pt x="72541" y="28800"/>
                  </a:cubicBezTo>
                  <a:cubicBezTo>
                    <a:pt x="72642" y="28986"/>
                    <a:pt x="72728" y="29159"/>
                    <a:pt x="72828" y="29346"/>
                  </a:cubicBezTo>
                  <a:cubicBezTo>
                    <a:pt x="73287" y="30206"/>
                    <a:pt x="74229" y="30665"/>
                    <a:pt x="75168" y="30665"/>
                  </a:cubicBezTo>
                  <a:cubicBezTo>
                    <a:pt x="75640" y="30665"/>
                    <a:pt x="76112" y="30549"/>
                    <a:pt x="76521" y="30308"/>
                  </a:cubicBezTo>
                  <a:cubicBezTo>
                    <a:pt x="77814" y="29547"/>
                    <a:pt x="78173" y="27923"/>
                    <a:pt x="77483" y="26630"/>
                  </a:cubicBezTo>
                  <a:cubicBezTo>
                    <a:pt x="76392" y="24561"/>
                    <a:pt x="75156" y="22550"/>
                    <a:pt x="73805" y="20639"/>
                  </a:cubicBezTo>
                  <a:cubicBezTo>
                    <a:pt x="73238" y="19828"/>
                    <a:pt x="72352" y="19316"/>
                    <a:pt x="71427" y="19316"/>
                  </a:cubicBezTo>
                  <a:cubicBezTo>
                    <a:pt x="70993" y="19316"/>
                    <a:pt x="70550" y="19429"/>
                    <a:pt x="70127" y="19677"/>
                  </a:cubicBezTo>
                  <a:cubicBezTo>
                    <a:pt x="68949" y="20366"/>
                    <a:pt x="68317" y="22162"/>
                    <a:pt x="69150" y="23355"/>
                  </a:cubicBezTo>
                  <a:cubicBezTo>
                    <a:pt x="69352" y="23642"/>
                    <a:pt x="69538" y="23915"/>
                    <a:pt x="69740" y="24188"/>
                  </a:cubicBezTo>
                  <a:cubicBezTo>
                    <a:pt x="67584" y="25395"/>
                    <a:pt x="65358" y="26443"/>
                    <a:pt x="63059" y="27334"/>
                  </a:cubicBezTo>
                  <a:cubicBezTo>
                    <a:pt x="62886" y="27018"/>
                    <a:pt x="62714" y="26702"/>
                    <a:pt x="62527" y="26400"/>
                  </a:cubicBezTo>
                  <a:cubicBezTo>
                    <a:pt x="60717" y="23369"/>
                    <a:pt x="58318" y="20754"/>
                    <a:pt x="55444" y="18700"/>
                  </a:cubicBezTo>
                  <a:cubicBezTo>
                    <a:pt x="57427" y="16243"/>
                    <a:pt x="59309" y="13700"/>
                    <a:pt x="61090" y="11099"/>
                  </a:cubicBezTo>
                  <a:cubicBezTo>
                    <a:pt x="61148" y="11171"/>
                    <a:pt x="61205" y="11229"/>
                    <a:pt x="61263" y="11300"/>
                  </a:cubicBezTo>
                  <a:cubicBezTo>
                    <a:pt x="61210" y="11224"/>
                    <a:pt x="61183" y="11186"/>
                    <a:pt x="61184" y="11186"/>
                  </a:cubicBezTo>
                  <a:lnTo>
                    <a:pt x="61184" y="11186"/>
                  </a:lnTo>
                  <a:cubicBezTo>
                    <a:pt x="61184" y="11186"/>
                    <a:pt x="61239" y="11263"/>
                    <a:pt x="61349" y="11415"/>
                  </a:cubicBezTo>
                  <a:cubicBezTo>
                    <a:pt x="61939" y="12212"/>
                    <a:pt x="62812" y="12739"/>
                    <a:pt x="63737" y="12739"/>
                  </a:cubicBezTo>
                  <a:cubicBezTo>
                    <a:pt x="64163" y="12739"/>
                    <a:pt x="64601" y="12627"/>
                    <a:pt x="65027" y="12378"/>
                  </a:cubicBezTo>
                  <a:cubicBezTo>
                    <a:pt x="66191" y="11703"/>
                    <a:pt x="66866" y="9878"/>
                    <a:pt x="66004" y="8686"/>
                  </a:cubicBezTo>
                  <a:cubicBezTo>
                    <a:pt x="63662" y="5496"/>
                    <a:pt x="60329" y="3154"/>
                    <a:pt x="56392" y="2450"/>
                  </a:cubicBezTo>
                  <a:cubicBezTo>
                    <a:pt x="56192" y="2413"/>
                    <a:pt x="55987" y="2394"/>
                    <a:pt x="55782" y="2394"/>
                  </a:cubicBezTo>
                  <a:cubicBezTo>
                    <a:pt x="54576" y="2394"/>
                    <a:pt x="53368" y="3043"/>
                    <a:pt x="53074" y="4332"/>
                  </a:cubicBezTo>
                  <a:cubicBezTo>
                    <a:pt x="52772" y="5640"/>
                    <a:pt x="53476" y="7378"/>
                    <a:pt x="54956" y="7637"/>
                  </a:cubicBezTo>
                  <a:cubicBezTo>
                    <a:pt x="55530" y="7752"/>
                    <a:pt x="56091" y="7895"/>
                    <a:pt x="56651" y="8068"/>
                  </a:cubicBezTo>
                  <a:cubicBezTo>
                    <a:pt x="54783" y="10812"/>
                    <a:pt x="52829" y="13456"/>
                    <a:pt x="50732" y="15999"/>
                  </a:cubicBezTo>
                  <a:cubicBezTo>
                    <a:pt x="50157" y="15754"/>
                    <a:pt x="49568" y="15510"/>
                    <a:pt x="48964" y="15280"/>
                  </a:cubicBezTo>
                  <a:cubicBezTo>
                    <a:pt x="46757" y="14505"/>
                    <a:pt x="44446" y="14112"/>
                    <a:pt x="42130" y="14112"/>
                  </a:cubicBezTo>
                  <a:cubicBezTo>
                    <a:pt x="40797" y="14112"/>
                    <a:pt x="39463" y="14242"/>
                    <a:pt x="38146" y="14504"/>
                  </a:cubicBezTo>
                  <a:cubicBezTo>
                    <a:pt x="38175" y="11458"/>
                    <a:pt x="38074" y="8427"/>
                    <a:pt x="37873" y="5395"/>
                  </a:cubicBezTo>
                  <a:lnTo>
                    <a:pt x="39267" y="5395"/>
                  </a:lnTo>
                  <a:cubicBezTo>
                    <a:pt x="39282" y="5396"/>
                    <a:pt x="39298" y="5396"/>
                    <a:pt x="39313" y="5396"/>
                  </a:cubicBezTo>
                  <a:cubicBezTo>
                    <a:pt x="40704" y="5396"/>
                    <a:pt x="42024" y="4130"/>
                    <a:pt x="41968" y="2709"/>
                  </a:cubicBezTo>
                  <a:cubicBezTo>
                    <a:pt x="41896" y="1215"/>
                    <a:pt x="40775" y="51"/>
                    <a:pt x="39267" y="8"/>
                  </a:cubicBezTo>
                  <a:cubicBezTo>
                    <a:pt x="38980" y="3"/>
                    <a:pt x="38694" y="1"/>
                    <a:pt x="384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288"/>
            <p:cNvSpPr/>
            <p:nvPr/>
          </p:nvSpPr>
          <p:spPr>
            <a:xfrm>
              <a:off x="6722950" y="2567500"/>
              <a:ext cx="313600" cy="243175"/>
            </a:xfrm>
            <a:custGeom>
              <a:avLst/>
              <a:gdLst/>
              <a:ahLst/>
              <a:cxnLst/>
              <a:rect l="l" t="t" r="r" b="b"/>
              <a:pathLst>
                <a:path w="12544" h="9727" extrusionOk="0">
                  <a:moveTo>
                    <a:pt x="6265" y="0"/>
                  </a:moveTo>
                  <a:cubicBezTo>
                    <a:pt x="15" y="0"/>
                    <a:pt x="0" y="9727"/>
                    <a:pt x="6265" y="9727"/>
                  </a:cubicBezTo>
                  <a:cubicBezTo>
                    <a:pt x="12543" y="9727"/>
                    <a:pt x="12543" y="0"/>
                    <a:pt x="62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288"/>
            <p:cNvSpPr/>
            <p:nvPr/>
          </p:nvSpPr>
          <p:spPr>
            <a:xfrm>
              <a:off x="6775025" y="2619225"/>
              <a:ext cx="181050" cy="140450"/>
            </a:xfrm>
            <a:custGeom>
              <a:avLst/>
              <a:gdLst/>
              <a:ahLst/>
              <a:cxnLst/>
              <a:rect l="l" t="t" r="r" b="b"/>
              <a:pathLst>
                <a:path w="7242" h="5618" extrusionOk="0">
                  <a:moveTo>
                    <a:pt x="3621" y="0"/>
                  </a:moveTo>
                  <a:cubicBezTo>
                    <a:pt x="1" y="0"/>
                    <a:pt x="1" y="5618"/>
                    <a:pt x="3621" y="5618"/>
                  </a:cubicBezTo>
                  <a:cubicBezTo>
                    <a:pt x="7242" y="5618"/>
                    <a:pt x="7242" y="0"/>
                    <a:pt x="36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288"/>
            <p:cNvSpPr/>
            <p:nvPr/>
          </p:nvSpPr>
          <p:spPr>
            <a:xfrm>
              <a:off x="7189175" y="2542000"/>
              <a:ext cx="320400" cy="248575"/>
            </a:xfrm>
            <a:custGeom>
              <a:avLst/>
              <a:gdLst/>
              <a:ahLst/>
              <a:cxnLst/>
              <a:rect l="l" t="t" r="r" b="b"/>
              <a:pathLst>
                <a:path w="12816" h="9943" extrusionOk="0">
                  <a:moveTo>
                    <a:pt x="6408" y="0"/>
                  </a:moveTo>
                  <a:cubicBezTo>
                    <a:pt x="0" y="0"/>
                    <a:pt x="0" y="9942"/>
                    <a:pt x="6408" y="9942"/>
                  </a:cubicBezTo>
                  <a:cubicBezTo>
                    <a:pt x="12816" y="9942"/>
                    <a:pt x="12816" y="0"/>
                    <a:pt x="64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288"/>
            <p:cNvSpPr/>
            <p:nvPr/>
          </p:nvSpPr>
          <p:spPr>
            <a:xfrm>
              <a:off x="7256700" y="2594425"/>
              <a:ext cx="185350" cy="143700"/>
            </a:xfrm>
            <a:custGeom>
              <a:avLst/>
              <a:gdLst/>
              <a:ahLst/>
              <a:cxnLst/>
              <a:rect l="l" t="t" r="r" b="b"/>
              <a:pathLst>
                <a:path w="7414" h="5748" extrusionOk="0">
                  <a:moveTo>
                    <a:pt x="3707" y="1"/>
                  </a:moveTo>
                  <a:cubicBezTo>
                    <a:pt x="15" y="1"/>
                    <a:pt x="0" y="5748"/>
                    <a:pt x="3707" y="5748"/>
                  </a:cubicBezTo>
                  <a:cubicBezTo>
                    <a:pt x="7414" y="5748"/>
                    <a:pt x="7414" y="1"/>
                    <a:pt x="37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288"/>
            <p:cNvSpPr/>
            <p:nvPr/>
          </p:nvSpPr>
          <p:spPr>
            <a:xfrm>
              <a:off x="6926025" y="3025475"/>
              <a:ext cx="436625" cy="200625"/>
            </a:xfrm>
            <a:custGeom>
              <a:avLst/>
              <a:gdLst/>
              <a:ahLst/>
              <a:cxnLst/>
              <a:rect l="l" t="t" r="r" b="b"/>
              <a:pathLst>
                <a:path w="17465" h="8025" extrusionOk="0">
                  <a:moveTo>
                    <a:pt x="1410" y="0"/>
                  </a:moveTo>
                  <a:cubicBezTo>
                    <a:pt x="683" y="0"/>
                    <a:pt x="0" y="618"/>
                    <a:pt x="196" y="1551"/>
                  </a:cubicBezTo>
                  <a:cubicBezTo>
                    <a:pt x="1100" y="5820"/>
                    <a:pt x="4904" y="8024"/>
                    <a:pt x="8740" y="8024"/>
                  </a:cubicBezTo>
                  <a:cubicBezTo>
                    <a:pt x="11914" y="8024"/>
                    <a:pt x="15110" y="6515"/>
                    <a:pt x="16704" y="3419"/>
                  </a:cubicBezTo>
                  <a:cubicBezTo>
                    <a:pt x="17464" y="1931"/>
                    <a:pt x="16151" y="180"/>
                    <a:pt x="14778" y="180"/>
                  </a:cubicBezTo>
                  <a:cubicBezTo>
                    <a:pt x="14308" y="180"/>
                    <a:pt x="13831" y="385"/>
                    <a:pt x="13428" y="876"/>
                  </a:cubicBezTo>
                  <a:cubicBezTo>
                    <a:pt x="11804" y="2876"/>
                    <a:pt x="9876" y="3906"/>
                    <a:pt x="7965" y="3906"/>
                  </a:cubicBezTo>
                  <a:cubicBezTo>
                    <a:pt x="6006" y="3906"/>
                    <a:pt x="4066" y="2822"/>
                    <a:pt x="2495" y="589"/>
                  </a:cubicBezTo>
                  <a:cubicBezTo>
                    <a:pt x="2208" y="181"/>
                    <a:pt x="1802" y="0"/>
                    <a:pt x="1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36" name="Google Shape;3136;p288"/>
          <p:cNvGrpSpPr/>
          <p:nvPr/>
        </p:nvGrpSpPr>
        <p:grpSpPr>
          <a:xfrm flipH="1">
            <a:off x="7477050" y="669800"/>
            <a:ext cx="1119850" cy="2035875"/>
            <a:chOff x="2955150" y="997425"/>
            <a:chExt cx="1119850" cy="2035875"/>
          </a:xfrm>
        </p:grpSpPr>
        <p:sp>
          <p:nvSpPr>
            <p:cNvPr id="3137" name="Google Shape;3137;p288"/>
            <p:cNvSpPr/>
            <p:nvPr/>
          </p:nvSpPr>
          <p:spPr>
            <a:xfrm>
              <a:off x="2955150" y="997425"/>
              <a:ext cx="1119850" cy="2035875"/>
            </a:xfrm>
            <a:custGeom>
              <a:avLst/>
              <a:gdLst/>
              <a:ahLst/>
              <a:cxnLst/>
              <a:rect l="l" t="t" r="r" b="b"/>
              <a:pathLst>
                <a:path w="44794" h="81435" extrusionOk="0">
                  <a:moveTo>
                    <a:pt x="23507" y="1"/>
                  </a:moveTo>
                  <a:cubicBezTo>
                    <a:pt x="22623" y="1"/>
                    <a:pt x="21689" y="978"/>
                    <a:pt x="22212" y="2044"/>
                  </a:cubicBezTo>
                  <a:cubicBezTo>
                    <a:pt x="22945" y="3553"/>
                    <a:pt x="22499" y="5320"/>
                    <a:pt x="22183" y="6857"/>
                  </a:cubicBezTo>
                  <a:cubicBezTo>
                    <a:pt x="22025" y="7676"/>
                    <a:pt x="21896" y="8481"/>
                    <a:pt x="21781" y="9300"/>
                  </a:cubicBezTo>
                  <a:cubicBezTo>
                    <a:pt x="21292" y="9429"/>
                    <a:pt x="20818" y="9602"/>
                    <a:pt x="20359" y="9831"/>
                  </a:cubicBezTo>
                  <a:cubicBezTo>
                    <a:pt x="19683" y="10061"/>
                    <a:pt x="19051" y="10449"/>
                    <a:pt x="18548" y="10952"/>
                  </a:cubicBezTo>
                  <a:cubicBezTo>
                    <a:pt x="18333" y="10420"/>
                    <a:pt x="18146" y="9889"/>
                    <a:pt x="17988" y="9343"/>
                  </a:cubicBezTo>
                  <a:cubicBezTo>
                    <a:pt x="17543" y="7806"/>
                    <a:pt x="17126" y="6240"/>
                    <a:pt x="16192" y="4903"/>
                  </a:cubicBezTo>
                  <a:cubicBezTo>
                    <a:pt x="15892" y="4488"/>
                    <a:pt x="15474" y="4315"/>
                    <a:pt x="15062" y="4315"/>
                  </a:cubicBezTo>
                  <a:cubicBezTo>
                    <a:pt x="14094" y="4315"/>
                    <a:pt x="13159" y="5270"/>
                    <a:pt x="13865" y="6268"/>
                  </a:cubicBezTo>
                  <a:cubicBezTo>
                    <a:pt x="14885" y="7719"/>
                    <a:pt x="15143" y="9458"/>
                    <a:pt x="15732" y="11096"/>
                  </a:cubicBezTo>
                  <a:cubicBezTo>
                    <a:pt x="15977" y="11814"/>
                    <a:pt x="16307" y="12504"/>
                    <a:pt x="16709" y="13150"/>
                  </a:cubicBezTo>
                  <a:cubicBezTo>
                    <a:pt x="16451" y="13567"/>
                    <a:pt x="16221" y="14012"/>
                    <a:pt x="16048" y="14486"/>
                  </a:cubicBezTo>
                  <a:cubicBezTo>
                    <a:pt x="15790" y="14989"/>
                    <a:pt x="15560" y="15506"/>
                    <a:pt x="15344" y="16038"/>
                  </a:cubicBezTo>
                  <a:cubicBezTo>
                    <a:pt x="14856" y="15794"/>
                    <a:pt x="14396" y="15521"/>
                    <a:pt x="13936" y="15219"/>
                  </a:cubicBezTo>
                  <a:cubicBezTo>
                    <a:pt x="12897" y="14490"/>
                    <a:pt x="11759" y="13913"/>
                    <a:pt x="10576" y="13913"/>
                  </a:cubicBezTo>
                  <a:cubicBezTo>
                    <a:pt x="10009" y="13913"/>
                    <a:pt x="9432" y="14045"/>
                    <a:pt x="8850" y="14357"/>
                  </a:cubicBezTo>
                  <a:cubicBezTo>
                    <a:pt x="7553" y="15067"/>
                    <a:pt x="8352" y="16862"/>
                    <a:pt x="9559" y="16862"/>
                  </a:cubicBezTo>
                  <a:cubicBezTo>
                    <a:pt x="9768" y="16862"/>
                    <a:pt x="9990" y="16808"/>
                    <a:pt x="10215" y="16685"/>
                  </a:cubicBezTo>
                  <a:cubicBezTo>
                    <a:pt x="10358" y="16608"/>
                    <a:pt x="10506" y="16576"/>
                    <a:pt x="10656" y="16576"/>
                  </a:cubicBezTo>
                  <a:cubicBezTo>
                    <a:pt x="11126" y="16576"/>
                    <a:pt x="11612" y="16890"/>
                    <a:pt x="11982" y="17130"/>
                  </a:cubicBezTo>
                  <a:cubicBezTo>
                    <a:pt x="12686" y="17590"/>
                    <a:pt x="13347" y="18093"/>
                    <a:pt x="14109" y="18480"/>
                  </a:cubicBezTo>
                  <a:cubicBezTo>
                    <a:pt x="14252" y="18567"/>
                    <a:pt x="14410" y="18639"/>
                    <a:pt x="14554" y="18710"/>
                  </a:cubicBezTo>
                  <a:cubicBezTo>
                    <a:pt x="14296" y="19888"/>
                    <a:pt x="14123" y="21095"/>
                    <a:pt x="14066" y="22317"/>
                  </a:cubicBezTo>
                  <a:cubicBezTo>
                    <a:pt x="13948" y="22307"/>
                    <a:pt x="13830" y="22302"/>
                    <a:pt x="13713" y="22302"/>
                  </a:cubicBezTo>
                  <a:cubicBezTo>
                    <a:pt x="13300" y="22302"/>
                    <a:pt x="12891" y="22360"/>
                    <a:pt x="12500" y="22460"/>
                  </a:cubicBezTo>
                  <a:cubicBezTo>
                    <a:pt x="11573" y="22706"/>
                    <a:pt x="10803" y="22939"/>
                    <a:pt x="9970" y="22939"/>
                  </a:cubicBezTo>
                  <a:cubicBezTo>
                    <a:pt x="9538" y="22939"/>
                    <a:pt x="9088" y="22876"/>
                    <a:pt x="8592" y="22719"/>
                  </a:cubicBezTo>
                  <a:cubicBezTo>
                    <a:pt x="8442" y="22672"/>
                    <a:pt x="8301" y="22651"/>
                    <a:pt x="8168" y="22651"/>
                  </a:cubicBezTo>
                  <a:cubicBezTo>
                    <a:pt x="6818" y="22651"/>
                    <a:pt x="6369" y="24848"/>
                    <a:pt x="7873" y="25319"/>
                  </a:cubicBezTo>
                  <a:cubicBezTo>
                    <a:pt x="8602" y="25560"/>
                    <a:pt x="9364" y="25679"/>
                    <a:pt x="10130" y="25679"/>
                  </a:cubicBezTo>
                  <a:cubicBezTo>
                    <a:pt x="10784" y="25679"/>
                    <a:pt x="11441" y="25592"/>
                    <a:pt x="12083" y="25420"/>
                  </a:cubicBezTo>
                  <a:cubicBezTo>
                    <a:pt x="12629" y="25262"/>
                    <a:pt x="13175" y="24989"/>
                    <a:pt x="13764" y="24974"/>
                  </a:cubicBezTo>
                  <a:cubicBezTo>
                    <a:pt x="13793" y="24970"/>
                    <a:pt x="13821" y="24968"/>
                    <a:pt x="13850" y="24968"/>
                  </a:cubicBezTo>
                  <a:cubicBezTo>
                    <a:pt x="13908" y="24968"/>
                    <a:pt x="13965" y="24974"/>
                    <a:pt x="14023" y="24974"/>
                  </a:cubicBezTo>
                  <a:cubicBezTo>
                    <a:pt x="14066" y="26325"/>
                    <a:pt x="14166" y="27676"/>
                    <a:pt x="14238" y="29026"/>
                  </a:cubicBezTo>
                  <a:lnTo>
                    <a:pt x="14195" y="29026"/>
                  </a:lnTo>
                  <a:cubicBezTo>
                    <a:pt x="13450" y="29138"/>
                    <a:pt x="12747" y="29443"/>
                    <a:pt x="11991" y="29443"/>
                  </a:cubicBezTo>
                  <a:cubicBezTo>
                    <a:pt x="11974" y="29443"/>
                    <a:pt x="11956" y="29443"/>
                    <a:pt x="11939" y="29443"/>
                  </a:cubicBezTo>
                  <a:cubicBezTo>
                    <a:pt x="11163" y="29428"/>
                    <a:pt x="10402" y="29198"/>
                    <a:pt x="9669" y="28997"/>
                  </a:cubicBezTo>
                  <a:cubicBezTo>
                    <a:pt x="9538" y="28962"/>
                    <a:pt x="9412" y="28946"/>
                    <a:pt x="9293" y="28946"/>
                  </a:cubicBezTo>
                  <a:cubicBezTo>
                    <a:pt x="7890" y="28946"/>
                    <a:pt x="7402" y="31187"/>
                    <a:pt x="8951" y="31598"/>
                  </a:cubicBezTo>
                  <a:cubicBezTo>
                    <a:pt x="9967" y="31878"/>
                    <a:pt x="11013" y="32120"/>
                    <a:pt x="12067" y="32120"/>
                  </a:cubicBezTo>
                  <a:cubicBezTo>
                    <a:pt x="12474" y="32120"/>
                    <a:pt x="12882" y="32084"/>
                    <a:pt x="13290" y="32000"/>
                  </a:cubicBezTo>
                  <a:cubicBezTo>
                    <a:pt x="13635" y="31928"/>
                    <a:pt x="13965" y="31813"/>
                    <a:pt x="14310" y="31727"/>
                  </a:cubicBezTo>
                  <a:lnTo>
                    <a:pt x="14310" y="31727"/>
                  </a:lnTo>
                  <a:cubicBezTo>
                    <a:pt x="14296" y="33537"/>
                    <a:pt x="14181" y="35348"/>
                    <a:pt x="13979" y="37144"/>
                  </a:cubicBezTo>
                  <a:cubicBezTo>
                    <a:pt x="13951" y="37302"/>
                    <a:pt x="13936" y="37474"/>
                    <a:pt x="13908" y="37632"/>
                  </a:cubicBezTo>
                  <a:cubicBezTo>
                    <a:pt x="13821" y="37618"/>
                    <a:pt x="13750" y="37603"/>
                    <a:pt x="13663" y="37589"/>
                  </a:cubicBezTo>
                  <a:cubicBezTo>
                    <a:pt x="12816" y="37402"/>
                    <a:pt x="12040" y="37000"/>
                    <a:pt x="11207" y="36756"/>
                  </a:cubicBezTo>
                  <a:cubicBezTo>
                    <a:pt x="10694" y="36598"/>
                    <a:pt x="10149" y="36508"/>
                    <a:pt x="9608" y="36508"/>
                  </a:cubicBezTo>
                  <a:cubicBezTo>
                    <a:pt x="8572" y="36508"/>
                    <a:pt x="7557" y="36839"/>
                    <a:pt x="6839" y="37661"/>
                  </a:cubicBezTo>
                  <a:cubicBezTo>
                    <a:pt x="5983" y="38659"/>
                    <a:pt x="6887" y="40010"/>
                    <a:pt x="7868" y="40010"/>
                  </a:cubicBezTo>
                  <a:cubicBezTo>
                    <a:pt x="8171" y="40010"/>
                    <a:pt x="8482" y="39880"/>
                    <a:pt x="8750" y="39572"/>
                  </a:cubicBezTo>
                  <a:cubicBezTo>
                    <a:pt x="9001" y="39277"/>
                    <a:pt x="9329" y="39168"/>
                    <a:pt x="9691" y="39168"/>
                  </a:cubicBezTo>
                  <a:cubicBezTo>
                    <a:pt x="10529" y="39168"/>
                    <a:pt x="11546" y="39753"/>
                    <a:pt x="12198" y="39974"/>
                  </a:cubicBezTo>
                  <a:cubicBezTo>
                    <a:pt x="12586" y="40103"/>
                    <a:pt x="12988" y="40204"/>
                    <a:pt x="13405" y="40261"/>
                  </a:cubicBezTo>
                  <a:cubicBezTo>
                    <a:pt x="13046" y="41942"/>
                    <a:pt x="12586" y="43580"/>
                    <a:pt x="12069" y="45204"/>
                  </a:cubicBezTo>
                  <a:cubicBezTo>
                    <a:pt x="11753" y="45060"/>
                    <a:pt x="11436" y="44959"/>
                    <a:pt x="11092" y="44916"/>
                  </a:cubicBezTo>
                  <a:cubicBezTo>
                    <a:pt x="9641" y="44658"/>
                    <a:pt x="8376" y="45160"/>
                    <a:pt x="7198" y="44040"/>
                  </a:cubicBezTo>
                  <a:cubicBezTo>
                    <a:pt x="6917" y="43774"/>
                    <a:pt x="6603" y="43663"/>
                    <a:pt x="6300" y="43663"/>
                  </a:cubicBezTo>
                  <a:cubicBezTo>
                    <a:pt x="5240" y="43663"/>
                    <a:pt x="4304" y="45024"/>
                    <a:pt x="5287" y="45951"/>
                  </a:cubicBezTo>
                  <a:cubicBezTo>
                    <a:pt x="6336" y="46971"/>
                    <a:pt x="7730" y="47545"/>
                    <a:pt x="9181" y="47560"/>
                  </a:cubicBezTo>
                  <a:cubicBezTo>
                    <a:pt x="9496" y="47560"/>
                    <a:pt x="9807" y="47527"/>
                    <a:pt x="10112" y="47527"/>
                  </a:cubicBezTo>
                  <a:cubicBezTo>
                    <a:pt x="10448" y="47527"/>
                    <a:pt x="10776" y="47567"/>
                    <a:pt x="11092" y="47732"/>
                  </a:cubicBezTo>
                  <a:lnTo>
                    <a:pt x="11178" y="47775"/>
                  </a:lnTo>
                  <a:cubicBezTo>
                    <a:pt x="10661" y="49212"/>
                    <a:pt x="10115" y="50649"/>
                    <a:pt x="9612" y="52085"/>
                  </a:cubicBezTo>
                  <a:cubicBezTo>
                    <a:pt x="9310" y="52028"/>
                    <a:pt x="9008" y="51970"/>
                    <a:pt x="8721" y="51913"/>
                  </a:cubicBezTo>
                  <a:cubicBezTo>
                    <a:pt x="7749" y="51713"/>
                    <a:pt x="6799" y="51548"/>
                    <a:pt x="5840" y="51548"/>
                  </a:cubicBezTo>
                  <a:cubicBezTo>
                    <a:pt x="5283" y="51548"/>
                    <a:pt x="4722" y="51603"/>
                    <a:pt x="4152" y="51741"/>
                  </a:cubicBezTo>
                  <a:cubicBezTo>
                    <a:pt x="2591" y="52114"/>
                    <a:pt x="3099" y="54383"/>
                    <a:pt x="4526" y="54383"/>
                  </a:cubicBezTo>
                  <a:cubicBezTo>
                    <a:pt x="4636" y="54383"/>
                    <a:pt x="4751" y="54370"/>
                    <a:pt x="4871" y="54341"/>
                  </a:cubicBezTo>
                  <a:cubicBezTo>
                    <a:pt x="5224" y="54260"/>
                    <a:pt x="5578" y="54226"/>
                    <a:pt x="5931" y="54226"/>
                  </a:cubicBezTo>
                  <a:cubicBezTo>
                    <a:pt x="6884" y="54226"/>
                    <a:pt x="7835" y="54468"/>
                    <a:pt x="8779" y="54657"/>
                  </a:cubicBezTo>
                  <a:cubicBezTo>
                    <a:pt x="8563" y="55390"/>
                    <a:pt x="8362" y="56123"/>
                    <a:pt x="8175" y="56884"/>
                  </a:cubicBezTo>
                  <a:cubicBezTo>
                    <a:pt x="8075" y="57344"/>
                    <a:pt x="7960" y="57818"/>
                    <a:pt x="7873" y="58306"/>
                  </a:cubicBezTo>
                  <a:cubicBezTo>
                    <a:pt x="5874" y="58738"/>
                    <a:pt x="3981" y="59775"/>
                    <a:pt x="1957" y="59775"/>
                  </a:cubicBezTo>
                  <a:cubicBezTo>
                    <a:pt x="1756" y="59775"/>
                    <a:pt x="1554" y="59765"/>
                    <a:pt x="1351" y="59743"/>
                  </a:cubicBezTo>
                  <a:cubicBezTo>
                    <a:pt x="1313" y="59739"/>
                    <a:pt x="1276" y="59736"/>
                    <a:pt x="1239" y="59736"/>
                  </a:cubicBezTo>
                  <a:cubicBezTo>
                    <a:pt x="568" y="59736"/>
                    <a:pt x="0" y="60453"/>
                    <a:pt x="0" y="61079"/>
                  </a:cubicBezTo>
                  <a:cubicBezTo>
                    <a:pt x="0" y="61884"/>
                    <a:pt x="618" y="62358"/>
                    <a:pt x="1351" y="62430"/>
                  </a:cubicBezTo>
                  <a:cubicBezTo>
                    <a:pt x="1570" y="62455"/>
                    <a:pt x="1787" y="62466"/>
                    <a:pt x="2001" y="62466"/>
                  </a:cubicBezTo>
                  <a:cubicBezTo>
                    <a:pt x="3898" y="62466"/>
                    <a:pt x="5635" y="61571"/>
                    <a:pt x="7442" y="61094"/>
                  </a:cubicBezTo>
                  <a:lnTo>
                    <a:pt x="7442" y="61094"/>
                  </a:lnTo>
                  <a:cubicBezTo>
                    <a:pt x="7299" y="62358"/>
                    <a:pt x="7313" y="63637"/>
                    <a:pt x="7457" y="64887"/>
                  </a:cubicBezTo>
                  <a:cubicBezTo>
                    <a:pt x="6983" y="65433"/>
                    <a:pt x="6695" y="66093"/>
                    <a:pt x="6336" y="66726"/>
                  </a:cubicBezTo>
                  <a:cubicBezTo>
                    <a:pt x="5891" y="67516"/>
                    <a:pt x="5144" y="67458"/>
                    <a:pt x="4411" y="67889"/>
                  </a:cubicBezTo>
                  <a:cubicBezTo>
                    <a:pt x="3477" y="68421"/>
                    <a:pt x="3003" y="69498"/>
                    <a:pt x="3262" y="70547"/>
                  </a:cubicBezTo>
                  <a:cubicBezTo>
                    <a:pt x="3428" y="71218"/>
                    <a:pt x="3941" y="71509"/>
                    <a:pt x="4472" y="71509"/>
                  </a:cubicBezTo>
                  <a:cubicBezTo>
                    <a:pt x="5181" y="71509"/>
                    <a:pt x="5922" y="70989"/>
                    <a:pt x="5905" y="70159"/>
                  </a:cubicBezTo>
                  <a:cubicBezTo>
                    <a:pt x="6264" y="69901"/>
                    <a:pt x="6925" y="69829"/>
                    <a:pt x="7284" y="69613"/>
                  </a:cubicBezTo>
                  <a:cubicBezTo>
                    <a:pt x="7773" y="69297"/>
                    <a:pt x="8175" y="68881"/>
                    <a:pt x="8477" y="68392"/>
                  </a:cubicBezTo>
                  <a:cubicBezTo>
                    <a:pt x="8649" y="68723"/>
                    <a:pt x="8836" y="69053"/>
                    <a:pt x="9052" y="69369"/>
                  </a:cubicBezTo>
                  <a:cubicBezTo>
                    <a:pt x="10072" y="70878"/>
                    <a:pt x="11465" y="72099"/>
                    <a:pt x="13103" y="72918"/>
                  </a:cubicBezTo>
                  <a:cubicBezTo>
                    <a:pt x="12873" y="73378"/>
                    <a:pt x="12600" y="73823"/>
                    <a:pt x="12255" y="74211"/>
                  </a:cubicBezTo>
                  <a:cubicBezTo>
                    <a:pt x="11609" y="74886"/>
                    <a:pt x="10675" y="75274"/>
                    <a:pt x="10014" y="75949"/>
                  </a:cubicBezTo>
                  <a:cubicBezTo>
                    <a:pt x="9296" y="76682"/>
                    <a:pt x="8850" y="77587"/>
                    <a:pt x="8879" y="78622"/>
                  </a:cubicBezTo>
                  <a:cubicBezTo>
                    <a:pt x="8893" y="79491"/>
                    <a:pt x="9572" y="79926"/>
                    <a:pt x="10244" y="79926"/>
                  </a:cubicBezTo>
                  <a:cubicBezTo>
                    <a:pt x="10916" y="79926"/>
                    <a:pt x="11580" y="79491"/>
                    <a:pt x="11566" y="78622"/>
                  </a:cubicBezTo>
                  <a:cubicBezTo>
                    <a:pt x="11551" y="77587"/>
                    <a:pt x="13290" y="76898"/>
                    <a:pt x="13951" y="76309"/>
                  </a:cubicBezTo>
                  <a:cubicBezTo>
                    <a:pt x="14439" y="75878"/>
                    <a:pt x="14827" y="75346"/>
                    <a:pt x="15114" y="74771"/>
                  </a:cubicBezTo>
                  <a:cubicBezTo>
                    <a:pt x="15258" y="74455"/>
                    <a:pt x="15416" y="74168"/>
                    <a:pt x="15589" y="73866"/>
                  </a:cubicBezTo>
                  <a:cubicBezTo>
                    <a:pt x="16953" y="74240"/>
                    <a:pt x="18361" y="74484"/>
                    <a:pt x="19769" y="74584"/>
                  </a:cubicBezTo>
                  <a:cubicBezTo>
                    <a:pt x="20564" y="74661"/>
                    <a:pt x="21350" y="74696"/>
                    <a:pt x="22140" y="74696"/>
                  </a:cubicBezTo>
                  <a:cubicBezTo>
                    <a:pt x="22393" y="74696"/>
                    <a:pt x="22647" y="74692"/>
                    <a:pt x="22902" y="74685"/>
                  </a:cubicBezTo>
                  <a:lnTo>
                    <a:pt x="22902" y="74685"/>
                  </a:lnTo>
                  <a:cubicBezTo>
                    <a:pt x="22945" y="75159"/>
                    <a:pt x="22557" y="75633"/>
                    <a:pt x="22384" y="76064"/>
                  </a:cubicBezTo>
                  <a:cubicBezTo>
                    <a:pt x="22126" y="76682"/>
                    <a:pt x="22054" y="77357"/>
                    <a:pt x="22169" y="78018"/>
                  </a:cubicBezTo>
                  <a:cubicBezTo>
                    <a:pt x="22255" y="78521"/>
                    <a:pt x="22629" y="79225"/>
                    <a:pt x="22571" y="79728"/>
                  </a:cubicBezTo>
                  <a:cubicBezTo>
                    <a:pt x="22471" y="80446"/>
                    <a:pt x="22743" y="81165"/>
                    <a:pt x="23505" y="81395"/>
                  </a:cubicBezTo>
                  <a:cubicBezTo>
                    <a:pt x="23603" y="81421"/>
                    <a:pt x="23709" y="81434"/>
                    <a:pt x="23817" y="81434"/>
                  </a:cubicBezTo>
                  <a:cubicBezTo>
                    <a:pt x="24407" y="81434"/>
                    <a:pt x="25084" y="81053"/>
                    <a:pt x="25157" y="80446"/>
                  </a:cubicBezTo>
                  <a:cubicBezTo>
                    <a:pt x="25286" y="79556"/>
                    <a:pt x="25143" y="78837"/>
                    <a:pt x="24913" y="77975"/>
                  </a:cubicBezTo>
                  <a:cubicBezTo>
                    <a:pt x="24683" y="77084"/>
                    <a:pt x="25172" y="76625"/>
                    <a:pt x="25430" y="75806"/>
                  </a:cubicBezTo>
                  <a:cubicBezTo>
                    <a:pt x="25588" y="75346"/>
                    <a:pt x="25631" y="74843"/>
                    <a:pt x="25574" y="74369"/>
                  </a:cubicBezTo>
                  <a:cubicBezTo>
                    <a:pt x="27154" y="74082"/>
                    <a:pt x="28648" y="73421"/>
                    <a:pt x="29927" y="72429"/>
                  </a:cubicBezTo>
                  <a:cubicBezTo>
                    <a:pt x="30128" y="72846"/>
                    <a:pt x="30258" y="73335"/>
                    <a:pt x="30502" y="73866"/>
                  </a:cubicBezTo>
                  <a:cubicBezTo>
                    <a:pt x="30775" y="74470"/>
                    <a:pt x="31235" y="74958"/>
                    <a:pt x="31824" y="75260"/>
                  </a:cubicBezTo>
                  <a:cubicBezTo>
                    <a:pt x="32427" y="75605"/>
                    <a:pt x="32499" y="75820"/>
                    <a:pt x="32686" y="76495"/>
                  </a:cubicBezTo>
                  <a:cubicBezTo>
                    <a:pt x="32857" y="77164"/>
                    <a:pt x="33371" y="77453"/>
                    <a:pt x="33901" y="77453"/>
                  </a:cubicBezTo>
                  <a:cubicBezTo>
                    <a:pt x="34703" y="77453"/>
                    <a:pt x="35540" y="76790"/>
                    <a:pt x="35272" y="75777"/>
                  </a:cubicBezTo>
                  <a:cubicBezTo>
                    <a:pt x="35071" y="75001"/>
                    <a:pt x="34798" y="74211"/>
                    <a:pt x="34223" y="73622"/>
                  </a:cubicBezTo>
                  <a:cubicBezTo>
                    <a:pt x="33878" y="73277"/>
                    <a:pt x="33404" y="73177"/>
                    <a:pt x="33059" y="72875"/>
                  </a:cubicBezTo>
                  <a:cubicBezTo>
                    <a:pt x="32844" y="72674"/>
                    <a:pt x="32801" y="72358"/>
                    <a:pt x="32700" y="72085"/>
                  </a:cubicBezTo>
                  <a:cubicBezTo>
                    <a:pt x="32513" y="71467"/>
                    <a:pt x="32211" y="70878"/>
                    <a:pt x="31809" y="70375"/>
                  </a:cubicBezTo>
                  <a:cubicBezTo>
                    <a:pt x="32441" y="69427"/>
                    <a:pt x="32973" y="68421"/>
                    <a:pt x="33375" y="67343"/>
                  </a:cubicBezTo>
                  <a:cubicBezTo>
                    <a:pt x="33387" y="67343"/>
                    <a:pt x="33398" y="67343"/>
                    <a:pt x="33409" y="67343"/>
                  </a:cubicBezTo>
                  <a:cubicBezTo>
                    <a:pt x="34302" y="67343"/>
                    <a:pt x="35138" y="67894"/>
                    <a:pt x="35918" y="68292"/>
                  </a:cubicBezTo>
                  <a:cubicBezTo>
                    <a:pt x="36948" y="68834"/>
                    <a:pt x="38004" y="69256"/>
                    <a:pt x="39179" y="69256"/>
                  </a:cubicBezTo>
                  <a:cubicBezTo>
                    <a:pt x="39217" y="69256"/>
                    <a:pt x="39256" y="69255"/>
                    <a:pt x="39295" y="69254"/>
                  </a:cubicBezTo>
                  <a:cubicBezTo>
                    <a:pt x="41009" y="69226"/>
                    <a:pt x="41033" y="66567"/>
                    <a:pt x="39322" y="66567"/>
                  </a:cubicBezTo>
                  <a:cubicBezTo>
                    <a:pt x="39313" y="66567"/>
                    <a:pt x="39304" y="66567"/>
                    <a:pt x="39295" y="66568"/>
                  </a:cubicBezTo>
                  <a:cubicBezTo>
                    <a:pt x="39283" y="66568"/>
                    <a:pt x="39272" y="66568"/>
                    <a:pt x="39261" y="66568"/>
                  </a:cubicBezTo>
                  <a:cubicBezTo>
                    <a:pt x="38027" y="66568"/>
                    <a:pt x="37029" y="65787"/>
                    <a:pt x="35947" y="65289"/>
                  </a:cubicBezTo>
                  <a:cubicBezTo>
                    <a:pt x="35401" y="65030"/>
                    <a:pt x="34826" y="64844"/>
                    <a:pt x="34237" y="64729"/>
                  </a:cubicBezTo>
                  <a:cubicBezTo>
                    <a:pt x="34611" y="63364"/>
                    <a:pt x="34913" y="61984"/>
                    <a:pt x="35229" y="60663"/>
                  </a:cubicBezTo>
                  <a:cubicBezTo>
                    <a:pt x="35355" y="60636"/>
                    <a:pt x="35483" y="60623"/>
                    <a:pt x="35612" y="60623"/>
                  </a:cubicBezTo>
                  <a:cubicBezTo>
                    <a:pt x="35833" y="60623"/>
                    <a:pt x="36054" y="60662"/>
                    <a:pt x="36263" y="60734"/>
                  </a:cubicBezTo>
                  <a:cubicBezTo>
                    <a:pt x="36881" y="60979"/>
                    <a:pt x="37412" y="61395"/>
                    <a:pt x="38045" y="61611"/>
                  </a:cubicBezTo>
                  <a:cubicBezTo>
                    <a:pt x="38499" y="61756"/>
                    <a:pt x="38957" y="61822"/>
                    <a:pt x="39413" y="61822"/>
                  </a:cubicBezTo>
                  <a:cubicBezTo>
                    <a:pt x="40224" y="61822"/>
                    <a:pt x="41025" y="61611"/>
                    <a:pt x="41780" y="61252"/>
                  </a:cubicBezTo>
                  <a:cubicBezTo>
                    <a:pt x="43118" y="60595"/>
                    <a:pt x="42287" y="58773"/>
                    <a:pt x="41038" y="58773"/>
                  </a:cubicBezTo>
                  <a:cubicBezTo>
                    <a:pt x="40838" y="58773"/>
                    <a:pt x="40629" y="58820"/>
                    <a:pt x="40415" y="58924"/>
                  </a:cubicBezTo>
                  <a:cubicBezTo>
                    <a:pt x="40118" y="59067"/>
                    <a:pt x="39842" y="59126"/>
                    <a:pt x="39579" y="59126"/>
                  </a:cubicBezTo>
                  <a:cubicBezTo>
                    <a:pt x="38839" y="59126"/>
                    <a:pt x="38201" y="58664"/>
                    <a:pt x="37470" y="58335"/>
                  </a:cubicBezTo>
                  <a:cubicBezTo>
                    <a:pt x="36953" y="58105"/>
                    <a:pt x="36407" y="57976"/>
                    <a:pt x="35846" y="57976"/>
                  </a:cubicBezTo>
                  <a:cubicBezTo>
                    <a:pt x="36134" y="56669"/>
                    <a:pt x="36378" y="55347"/>
                    <a:pt x="36565" y="54025"/>
                  </a:cubicBezTo>
                  <a:cubicBezTo>
                    <a:pt x="37269" y="54082"/>
                    <a:pt x="37930" y="54427"/>
                    <a:pt x="38619" y="54542"/>
                  </a:cubicBezTo>
                  <a:cubicBezTo>
                    <a:pt x="38881" y="54589"/>
                    <a:pt x="39146" y="54614"/>
                    <a:pt x="39411" y="54614"/>
                  </a:cubicBezTo>
                  <a:cubicBezTo>
                    <a:pt x="39874" y="54614"/>
                    <a:pt x="40336" y="54540"/>
                    <a:pt x="40774" y="54384"/>
                  </a:cubicBezTo>
                  <a:cubicBezTo>
                    <a:pt x="41157" y="54257"/>
                    <a:pt x="41643" y="53948"/>
                    <a:pt x="42073" y="53948"/>
                  </a:cubicBezTo>
                  <a:cubicBezTo>
                    <a:pt x="42224" y="53948"/>
                    <a:pt x="42368" y="53986"/>
                    <a:pt x="42498" y="54082"/>
                  </a:cubicBezTo>
                  <a:cubicBezTo>
                    <a:pt x="42682" y="54217"/>
                    <a:pt x="42897" y="54276"/>
                    <a:pt x="43116" y="54276"/>
                  </a:cubicBezTo>
                  <a:cubicBezTo>
                    <a:pt x="43598" y="54276"/>
                    <a:pt x="44100" y="53989"/>
                    <a:pt x="44337" y="53594"/>
                  </a:cubicBezTo>
                  <a:cubicBezTo>
                    <a:pt x="44754" y="52933"/>
                    <a:pt x="44452" y="52186"/>
                    <a:pt x="43863" y="51755"/>
                  </a:cubicBezTo>
                  <a:cubicBezTo>
                    <a:pt x="43373" y="51399"/>
                    <a:pt x="42793" y="51249"/>
                    <a:pt x="42204" y="51249"/>
                  </a:cubicBezTo>
                  <a:cubicBezTo>
                    <a:pt x="41913" y="51249"/>
                    <a:pt x="41620" y="51286"/>
                    <a:pt x="41335" y="51353"/>
                  </a:cubicBezTo>
                  <a:cubicBezTo>
                    <a:pt x="40593" y="51517"/>
                    <a:pt x="40006" y="51904"/>
                    <a:pt x="39288" y="51904"/>
                  </a:cubicBezTo>
                  <a:cubicBezTo>
                    <a:pt x="39130" y="51904"/>
                    <a:pt x="38966" y="51885"/>
                    <a:pt x="38792" y="51841"/>
                  </a:cubicBezTo>
                  <a:cubicBezTo>
                    <a:pt x="38160" y="51683"/>
                    <a:pt x="37542" y="51453"/>
                    <a:pt x="36910" y="51367"/>
                  </a:cubicBezTo>
                  <a:cubicBezTo>
                    <a:pt x="36996" y="50376"/>
                    <a:pt x="37053" y="49399"/>
                    <a:pt x="37068" y="48407"/>
                  </a:cubicBezTo>
                  <a:cubicBezTo>
                    <a:pt x="37068" y="47948"/>
                    <a:pt x="37068" y="47502"/>
                    <a:pt x="37053" y="47043"/>
                  </a:cubicBezTo>
                  <a:cubicBezTo>
                    <a:pt x="37121" y="47038"/>
                    <a:pt x="37191" y="47035"/>
                    <a:pt x="37261" y="47035"/>
                  </a:cubicBezTo>
                  <a:cubicBezTo>
                    <a:pt x="38003" y="47035"/>
                    <a:pt x="38838" y="47292"/>
                    <a:pt x="39481" y="47344"/>
                  </a:cubicBezTo>
                  <a:cubicBezTo>
                    <a:pt x="39639" y="47355"/>
                    <a:pt x="39797" y="47361"/>
                    <a:pt x="39954" y="47361"/>
                  </a:cubicBezTo>
                  <a:cubicBezTo>
                    <a:pt x="41231" y="47361"/>
                    <a:pt x="42489" y="46999"/>
                    <a:pt x="43576" y="46295"/>
                  </a:cubicBezTo>
                  <a:cubicBezTo>
                    <a:pt x="44793" y="45524"/>
                    <a:pt x="44039" y="43752"/>
                    <a:pt x="42899" y="43752"/>
                  </a:cubicBezTo>
                  <a:cubicBezTo>
                    <a:pt x="42680" y="43752"/>
                    <a:pt x="42447" y="43817"/>
                    <a:pt x="42211" y="43968"/>
                  </a:cubicBezTo>
                  <a:cubicBezTo>
                    <a:pt x="41424" y="44462"/>
                    <a:pt x="40698" y="44608"/>
                    <a:pt x="39948" y="44608"/>
                  </a:cubicBezTo>
                  <a:cubicBezTo>
                    <a:pt x="39303" y="44608"/>
                    <a:pt x="38639" y="44500"/>
                    <a:pt x="37901" y="44413"/>
                  </a:cubicBezTo>
                  <a:cubicBezTo>
                    <a:pt x="37700" y="44385"/>
                    <a:pt x="37484" y="44370"/>
                    <a:pt x="37269" y="44370"/>
                  </a:cubicBezTo>
                  <a:cubicBezTo>
                    <a:pt x="37484" y="42718"/>
                    <a:pt x="37657" y="41051"/>
                    <a:pt x="37772" y="39399"/>
                  </a:cubicBezTo>
                  <a:cubicBezTo>
                    <a:pt x="38389" y="39414"/>
                    <a:pt x="38993" y="39687"/>
                    <a:pt x="39697" y="39959"/>
                  </a:cubicBezTo>
                  <a:cubicBezTo>
                    <a:pt x="40112" y="40115"/>
                    <a:pt x="40520" y="40190"/>
                    <a:pt x="40916" y="40190"/>
                  </a:cubicBezTo>
                  <a:cubicBezTo>
                    <a:pt x="41725" y="40190"/>
                    <a:pt x="42484" y="39877"/>
                    <a:pt x="43159" y="39299"/>
                  </a:cubicBezTo>
                  <a:cubicBezTo>
                    <a:pt x="44186" y="38407"/>
                    <a:pt x="43228" y="37046"/>
                    <a:pt x="42136" y="37046"/>
                  </a:cubicBezTo>
                  <a:cubicBezTo>
                    <a:pt x="41837" y="37046"/>
                    <a:pt x="41529" y="37147"/>
                    <a:pt x="41248" y="37388"/>
                  </a:cubicBezTo>
                  <a:cubicBezTo>
                    <a:pt x="41147" y="37476"/>
                    <a:pt x="41039" y="37510"/>
                    <a:pt x="40930" y="37510"/>
                  </a:cubicBezTo>
                  <a:cubicBezTo>
                    <a:pt x="40686" y="37510"/>
                    <a:pt x="40433" y="37339"/>
                    <a:pt x="40214" y="37230"/>
                  </a:cubicBezTo>
                  <a:cubicBezTo>
                    <a:pt x="39654" y="36971"/>
                    <a:pt x="39065" y="36784"/>
                    <a:pt x="38461" y="36698"/>
                  </a:cubicBezTo>
                  <a:cubicBezTo>
                    <a:pt x="38274" y="36684"/>
                    <a:pt x="38088" y="36669"/>
                    <a:pt x="37901" y="36669"/>
                  </a:cubicBezTo>
                  <a:cubicBezTo>
                    <a:pt x="37915" y="36123"/>
                    <a:pt x="37930" y="35592"/>
                    <a:pt x="37930" y="35046"/>
                  </a:cubicBezTo>
                  <a:cubicBezTo>
                    <a:pt x="37930" y="33580"/>
                    <a:pt x="37872" y="32086"/>
                    <a:pt x="37772" y="30606"/>
                  </a:cubicBezTo>
                  <a:lnTo>
                    <a:pt x="37772" y="30606"/>
                  </a:lnTo>
                  <a:cubicBezTo>
                    <a:pt x="38361" y="30635"/>
                    <a:pt x="38964" y="30707"/>
                    <a:pt x="39568" y="30793"/>
                  </a:cubicBezTo>
                  <a:cubicBezTo>
                    <a:pt x="39941" y="30847"/>
                    <a:pt x="40305" y="30878"/>
                    <a:pt x="40659" y="30878"/>
                  </a:cubicBezTo>
                  <a:cubicBezTo>
                    <a:pt x="41722" y="30878"/>
                    <a:pt x="42700" y="30603"/>
                    <a:pt x="43605" y="29859"/>
                  </a:cubicBezTo>
                  <a:cubicBezTo>
                    <a:pt x="44659" y="28986"/>
                    <a:pt x="43691" y="27621"/>
                    <a:pt x="42580" y="27621"/>
                  </a:cubicBezTo>
                  <a:cubicBezTo>
                    <a:pt x="42283" y="27621"/>
                    <a:pt x="41976" y="27718"/>
                    <a:pt x="41694" y="27948"/>
                  </a:cubicBezTo>
                  <a:cubicBezTo>
                    <a:pt x="41415" y="28178"/>
                    <a:pt x="41043" y="28257"/>
                    <a:pt x="40638" y="28257"/>
                  </a:cubicBezTo>
                  <a:cubicBezTo>
                    <a:pt x="39851" y="28257"/>
                    <a:pt x="38938" y="27962"/>
                    <a:pt x="38332" y="27905"/>
                  </a:cubicBezTo>
                  <a:cubicBezTo>
                    <a:pt x="38045" y="27877"/>
                    <a:pt x="37757" y="27862"/>
                    <a:pt x="37470" y="27862"/>
                  </a:cubicBezTo>
                  <a:cubicBezTo>
                    <a:pt x="37254" y="26153"/>
                    <a:pt x="36953" y="24457"/>
                    <a:pt x="36565" y="22776"/>
                  </a:cubicBezTo>
                  <a:cubicBezTo>
                    <a:pt x="36522" y="22618"/>
                    <a:pt x="36479" y="22460"/>
                    <a:pt x="36450" y="22302"/>
                  </a:cubicBezTo>
                  <a:cubicBezTo>
                    <a:pt x="36550" y="22259"/>
                    <a:pt x="36651" y="22245"/>
                    <a:pt x="36752" y="22230"/>
                  </a:cubicBezTo>
                  <a:cubicBezTo>
                    <a:pt x="37441" y="22144"/>
                    <a:pt x="38088" y="22101"/>
                    <a:pt x="38734" y="21799"/>
                  </a:cubicBezTo>
                  <a:cubicBezTo>
                    <a:pt x="39984" y="21225"/>
                    <a:pt x="40889" y="20075"/>
                    <a:pt x="41162" y="18710"/>
                  </a:cubicBezTo>
                  <a:cubicBezTo>
                    <a:pt x="41370" y="17697"/>
                    <a:pt x="40508" y="17028"/>
                    <a:pt x="39717" y="17028"/>
                  </a:cubicBezTo>
                  <a:cubicBezTo>
                    <a:pt x="39197" y="17028"/>
                    <a:pt x="38707" y="17319"/>
                    <a:pt x="38576" y="17992"/>
                  </a:cubicBezTo>
                  <a:cubicBezTo>
                    <a:pt x="38260" y="19558"/>
                    <a:pt x="37111" y="19371"/>
                    <a:pt x="35861" y="19644"/>
                  </a:cubicBezTo>
                  <a:cubicBezTo>
                    <a:pt x="35803" y="19659"/>
                    <a:pt x="35746" y="19673"/>
                    <a:pt x="35688" y="19687"/>
                  </a:cubicBezTo>
                  <a:cubicBezTo>
                    <a:pt x="35473" y="19012"/>
                    <a:pt x="35229" y="18351"/>
                    <a:pt x="34956" y="17690"/>
                  </a:cubicBezTo>
                  <a:cubicBezTo>
                    <a:pt x="34740" y="17159"/>
                    <a:pt x="34510" y="16613"/>
                    <a:pt x="34252" y="16081"/>
                  </a:cubicBezTo>
                  <a:cubicBezTo>
                    <a:pt x="34740" y="15406"/>
                    <a:pt x="35559" y="14917"/>
                    <a:pt x="36177" y="14486"/>
                  </a:cubicBezTo>
                  <a:cubicBezTo>
                    <a:pt x="37312" y="13711"/>
                    <a:pt x="38476" y="12892"/>
                    <a:pt x="38792" y="11484"/>
                  </a:cubicBezTo>
                  <a:cubicBezTo>
                    <a:pt x="39025" y="10464"/>
                    <a:pt x="38177" y="9797"/>
                    <a:pt x="37380" y="9797"/>
                  </a:cubicBezTo>
                  <a:cubicBezTo>
                    <a:pt x="36852" y="9797"/>
                    <a:pt x="36346" y="10090"/>
                    <a:pt x="36191" y="10765"/>
                  </a:cubicBezTo>
                  <a:cubicBezTo>
                    <a:pt x="36048" y="11426"/>
                    <a:pt x="35358" y="11785"/>
                    <a:pt x="34826" y="12159"/>
                  </a:cubicBezTo>
                  <a:cubicBezTo>
                    <a:pt x="34223" y="12547"/>
                    <a:pt x="33648" y="12963"/>
                    <a:pt x="33102" y="13409"/>
                  </a:cubicBezTo>
                  <a:cubicBezTo>
                    <a:pt x="33016" y="13481"/>
                    <a:pt x="32944" y="13553"/>
                    <a:pt x="32858" y="13624"/>
                  </a:cubicBezTo>
                  <a:cubicBezTo>
                    <a:pt x="32370" y="12920"/>
                    <a:pt x="31795" y="12288"/>
                    <a:pt x="31148" y="11728"/>
                  </a:cubicBezTo>
                  <a:cubicBezTo>
                    <a:pt x="30904" y="11512"/>
                    <a:pt x="30631" y="11311"/>
                    <a:pt x="30372" y="11110"/>
                  </a:cubicBezTo>
                  <a:cubicBezTo>
                    <a:pt x="30516" y="10780"/>
                    <a:pt x="30645" y="10435"/>
                    <a:pt x="30746" y="10076"/>
                  </a:cubicBezTo>
                  <a:cubicBezTo>
                    <a:pt x="30990" y="9271"/>
                    <a:pt x="31062" y="8452"/>
                    <a:pt x="31191" y="7633"/>
                  </a:cubicBezTo>
                  <a:cubicBezTo>
                    <a:pt x="31263" y="7173"/>
                    <a:pt x="31364" y="6168"/>
                    <a:pt x="31895" y="5938"/>
                  </a:cubicBezTo>
                  <a:cubicBezTo>
                    <a:pt x="32571" y="5665"/>
                    <a:pt x="33059" y="5047"/>
                    <a:pt x="32844" y="4286"/>
                  </a:cubicBezTo>
                  <a:cubicBezTo>
                    <a:pt x="32690" y="3767"/>
                    <a:pt x="32121" y="3277"/>
                    <a:pt x="31548" y="3277"/>
                  </a:cubicBezTo>
                  <a:cubicBezTo>
                    <a:pt x="31423" y="3277"/>
                    <a:pt x="31298" y="3300"/>
                    <a:pt x="31177" y="3352"/>
                  </a:cubicBezTo>
                  <a:cubicBezTo>
                    <a:pt x="29338" y="4128"/>
                    <a:pt x="28749" y="5708"/>
                    <a:pt x="28505" y="7590"/>
                  </a:cubicBezTo>
                  <a:cubicBezTo>
                    <a:pt x="28404" y="8337"/>
                    <a:pt x="28232" y="9056"/>
                    <a:pt x="27988" y="9760"/>
                  </a:cubicBezTo>
                  <a:cubicBezTo>
                    <a:pt x="26910" y="9300"/>
                    <a:pt x="25746" y="9056"/>
                    <a:pt x="24582" y="8998"/>
                  </a:cubicBezTo>
                  <a:cubicBezTo>
                    <a:pt x="24712" y="8107"/>
                    <a:pt x="24884" y="7202"/>
                    <a:pt x="25042" y="6311"/>
                  </a:cubicBezTo>
                  <a:cubicBezTo>
                    <a:pt x="25387" y="4372"/>
                    <a:pt x="25430" y="2490"/>
                    <a:pt x="24539" y="694"/>
                  </a:cubicBezTo>
                  <a:cubicBezTo>
                    <a:pt x="24301" y="204"/>
                    <a:pt x="23909" y="1"/>
                    <a:pt x="235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8" name="Google Shape;3138;p288"/>
            <p:cNvSpPr/>
            <p:nvPr/>
          </p:nvSpPr>
          <p:spPr>
            <a:xfrm>
              <a:off x="3414175" y="1644050"/>
              <a:ext cx="176375" cy="136500"/>
            </a:xfrm>
            <a:custGeom>
              <a:avLst/>
              <a:gdLst/>
              <a:ahLst/>
              <a:cxnLst/>
              <a:rect l="l" t="t" r="r" b="b"/>
              <a:pathLst>
                <a:path w="7055" h="5460" extrusionOk="0">
                  <a:moveTo>
                    <a:pt x="3535" y="0"/>
                  </a:moveTo>
                  <a:cubicBezTo>
                    <a:pt x="15" y="0"/>
                    <a:pt x="0" y="5460"/>
                    <a:pt x="3535" y="5460"/>
                  </a:cubicBezTo>
                  <a:cubicBezTo>
                    <a:pt x="7055" y="5460"/>
                    <a:pt x="7055" y="0"/>
                    <a:pt x="35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9" name="Google Shape;3139;p288"/>
            <p:cNvSpPr/>
            <p:nvPr/>
          </p:nvSpPr>
          <p:spPr>
            <a:xfrm>
              <a:off x="3443625" y="1672775"/>
              <a:ext cx="102025" cy="79050"/>
            </a:xfrm>
            <a:custGeom>
              <a:avLst/>
              <a:gdLst/>
              <a:ahLst/>
              <a:cxnLst/>
              <a:rect l="l" t="t" r="r" b="b"/>
              <a:pathLst>
                <a:path w="4081" h="3162" extrusionOk="0">
                  <a:moveTo>
                    <a:pt x="2041" y="1"/>
                  </a:moveTo>
                  <a:cubicBezTo>
                    <a:pt x="1" y="1"/>
                    <a:pt x="1" y="3161"/>
                    <a:pt x="2041" y="3161"/>
                  </a:cubicBezTo>
                  <a:cubicBezTo>
                    <a:pt x="4067" y="3161"/>
                    <a:pt x="4081" y="1"/>
                    <a:pt x="20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0" name="Google Shape;3140;p288"/>
            <p:cNvSpPr/>
            <p:nvPr/>
          </p:nvSpPr>
          <p:spPr>
            <a:xfrm>
              <a:off x="3629675" y="1632900"/>
              <a:ext cx="175325" cy="136175"/>
            </a:xfrm>
            <a:custGeom>
              <a:avLst/>
              <a:gdLst/>
              <a:ahLst/>
              <a:cxnLst/>
              <a:rect l="l" t="t" r="r" b="b"/>
              <a:pathLst>
                <a:path w="7013" h="5447" extrusionOk="0">
                  <a:moveTo>
                    <a:pt x="3506" y="1"/>
                  </a:moveTo>
                  <a:cubicBezTo>
                    <a:pt x="15" y="1"/>
                    <a:pt x="1" y="5446"/>
                    <a:pt x="3506" y="5446"/>
                  </a:cubicBezTo>
                  <a:cubicBezTo>
                    <a:pt x="7012" y="5446"/>
                    <a:pt x="7012" y="1"/>
                    <a:pt x="35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1" name="Google Shape;3141;p288"/>
            <p:cNvSpPr/>
            <p:nvPr/>
          </p:nvSpPr>
          <p:spPr>
            <a:xfrm>
              <a:off x="3666675" y="1661650"/>
              <a:ext cx="101325" cy="78675"/>
            </a:xfrm>
            <a:custGeom>
              <a:avLst/>
              <a:gdLst/>
              <a:ahLst/>
              <a:cxnLst/>
              <a:rect l="l" t="t" r="r" b="b"/>
              <a:pathLst>
                <a:path w="4053" h="3147" extrusionOk="0">
                  <a:moveTo>
                    <a:pt x="2026" y="0"/>
                  </a:moveTo>
                  <a:cubicBezTo>
                    <a:pt x="1" y="0"/>
                    <a:pt x="1" y="3147"/>
                    <a:pt x="2026" y="3147"/>
                  </a:cubicBezTo>
                  <a:cubicBezTo>
                    <a:pt x="4052" y="3147"/>
                    <a:pt x="4052" y="0"/>
                    <a:pt x="2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2" name="Google Shape;3142;p288"/>
            <p:cNvSpPr/>
            <p:nvPr/>
          </p:nvSpPr>
          <p:spPr>
            <a:xfrm>
              <a:off x="3504700" y="1922200"/>
              <a:ext cx="183900" cy="160375"/>
            </a:xfrm>
            <a:custGeom>
              <a:avLst/>
              <a:gdLst/>
              <a:ahLst/>
              <a:cxnLst/>
              <a:rect l="l" t="t" r="r" b="b"/>
              <a:pathLst>
                <a:path w="7356" h="6415" extrusionOk="0">
                  <a:moveTo>
                    <a:pt x="3801" y="0"/>
                  </a:moveTo>
                  <a:cubicBezTo>
                    <a:pt x="3585" y="0"/>
                    <a:pt x="3362" y="26"/>
                    <a:pt x="3132" y="81"/>
                  </a:cubicBezTo>
                  <a:cubicBezTo>
                    <a:pt x="2399" y="267"/>
                    <a:pt x="1782" y="742"/>
                    <a:pt x="1422" y="1402"/>
                  </a:cubicBezTo>
                  <a:cubicBezTo>
                    <a:pt x="1049" y="1675"/>
                    <a:pt x="747" y="2020"/>
                    <a:pt x="532" y="2437"/>
                  </a:cubicBezTo>
                  <a:cubicBezTo>
                    <a:pt x="0" y="3428"/>
                    <a:pt x="172" y="4664"/>
                    <a:pt x="948" y="5483"/>
                  </a:cubicBezTo>
                  <a:cubicBezTo>
                    <a:pt x="1577" y="6122"/>
                    <a:pt x="2386" y="6414"/>
                    <a:pt x="3199" y="6414"/>
                  </a:cubicBezTo>
                  <a:cubicBezTo>
                    <a:pt x="4449" y="6414"/>
                    <a:pt x="5709" y="5724"/>
                    <a:pt x="6336" y="4549"/>
                  </a:cubicBezTo>
                  <a:cubicBezTo>
                    <a:pt x="7355" y="2602"/>
                    <a:pt x="5973" y="0"/>
                    <a:pt x="3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43" name="Google Shape;3143;p288"/>
          <p:cNvSpPr txBox="1"/>
          <p:nvPr/>
        </p:nvSpPr>
        <p:spPr>
          <a:xfrm>
            <a:off x="1801950" y="3635550"/>
            <a:ext cx="5540100" cy="500700"/>
          </a:xfrm>
          <a:prstGeom prst="rect">
            <a:avLst/>
          </a:prstGeom>
          <a:solidFill>
            <a:srgbClr val="FC9C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0013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91919"/>
                </a:solidFill>
                <a:latin typeface="Glegoo"/>
                <a:ea typeface="Glegoo"/>
                <a:cs typeface="Glegoo"/>
                <a:sym typeface="Glegoo"/>
              </a:rPr>
              <a:t>How can we clean up water?</a:t>
            </a:r>
            <a:endParaRPr sz="1100">
              <a:solidFill>
                <a:srgbClr val="191919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8" name="Google Shape;3148;p289"/>
          <p:cNvSpPr txBox="1">
            <a:spLocks noGrp="1"/>
          </p:cNvSpPr>
          <p:nvPr>
            <p:ph type="title" idx="8"/>
          </p:nvPr>
        </p:nvSpPr>
        <p:spPr>
          <a:xfrm>
            <a:off x="2153100" y="516450"/>
            <a:ext cx="48378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</a:t>
            </a:r>
            <a:endParaRPr/>
          </a:p>
        </p:txBody>
      </p:sp>
      <p:pic>
        <p:nvPicPr>
          <p:cNvPr id="3149" name="Google Shape;3149;p2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8814" y="1256304"/>
            <a:ext cx="1309300" cy="165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0" name="Google Shape;3150;p2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5400" y="1148225"/>
            <a:ext cx="1872275" cy="187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1" name="Google Shape;3151;p289" title="pngtree-elastic-bands-collection-for-office-and-household-png-image_1334754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0909" y="1408909"/>
            <a:ext cx="1350900" cy="135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2" name="Google Shape;3152;p2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90337" y="1326125"/>
            <a:ext cx="2439000" cy="151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3" name="Google Shape;3153;p289" title="cotton-balls-grouped-together-on-a-flat-surface-png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25953" y="3604287"/>
            <a:ext cx="1238900" cy="6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4" name="Google Shape;3154;p289" title="Screenshot 2025-05-10 at 3.35.13 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48823" y="3578174"/>
            <a:ext cx="1309300" cy="734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5" name="Google Shape;3155;p289" title="Screenshot 2025-05-10 at 3.37.34 PM.png"/>
          <p:cNvPicPr preferRelativeResize="0"/>
          <p:nvPr/>
        </p:nvPicPr>
        <p:blipFill rotWithShape="1">
          <a:blip r:embed="rId9">
            <a:alphaModFix/>
          </a:blip>
          <a:srcRect l="3939" t="11824"/>
          <a:stretch/>
        </p:blipFill>
        <p:spPr>
          <a:xfrm>
            <a:off x="6022592" y="3578179"/>
            <a:ext cx="1390294" cy="73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6" name="Google Shape;3156;p289" title="download-1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81263" y="2721613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1" name="Google Shape;3161;p290"/>
          <p:cNvSpPr txBox="1">
            <a:spLocks noGrp="1"/>
          </p:cNvSpPr>
          <p:nvPr>
            <p:ph type="title"/>
          </p:nvPr>
        </p:nvSpPr>
        <p:spPr>
          <a:xfrm>
            <a:off x="715200" y="898200"/>
            <a:ext cx="77136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Task: design a new water filtration system for a small community with a polluted water supply 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3162" name="Google Shape;3162;p290" title="231543103-a-vibrant-illustration-depicting-a-quaint-village-with-charming-houses-and-lush-greenery-evoking-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3625" y="3076425"/>
            <a:ext cx="3276750" cy="218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7" name="Google Shape;3167;p291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992600" cy="8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1: Observation &amp; Planning</a:t>
            </a:r>
            <a:endParaRPr/>
          </a:p>
        </p:txBody>
      </p:sp>
      <p:sp>
        <p:nvSpPr>
          <p:cNvPr id="3168" name="Google Shape;3168;p291"/>
          <p:cNvSpPr txBox="1">
            <a:spLocks noGrp="1"/>
          </p:cNvSpPr>
          <p:nvPr>
            <p:ph type="subTitle" idx="4294967295"/>
          </p:nvPr>
        </p:nvSpPr>
        <p:spPr>
          <a:xfrm>
            <a:off x="263775" y="1229100"/>
            <a:ext cx="7992600" cy="37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Each group will get: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a pre-cut 2-liter bottle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a ½-¾ cup (100-200 ml) sample of the "polluted water" in a beaker or cup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one type of "filter" (one group will not get a filter in order to test the mesh only)</a:t>
            </a:r>
            <a:endParaRPr sz="1600"/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a spoon</a:t>
            </a:r>
            <a:br>
              <a:rPr lang="en" sz="1600"/>
            </a:b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Draw a picture of the "polluted water." Describe in words what it looks and smells like. </a:t>
            </a:r>
            <a:br>
              <a:rPr lang="en" sz="1600"/>
            </a:b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600"/>
          </a:p>
        </p:txBody>
      </p:sp>
      <p:grpSp>
        <p:nvGrpSpPr>
          <p:cNvPr id="3169" name="Google Shape;3169;p291"/>
          <p:cNvGrpSpPr/>
          <p:nvPr/>
        </p:nvGrpSpPr>
        <p:grpSpPr>
          <a:xfrm rot="-579255">
            <a:off x="62394" y="2022205"/>
            <a:ext cx="616841" cy="758724"/>
            <a:chOff x="1020500" y="3115575"/>
            <a:chExt cx="761750" cy="787350"/>
          </a:xfrm>
        </p:grpSpPr>
        <p:sp>
          <p:nvSpPr>
            <p:cNvPr id="3170" name="Google Shape;3170;p291"/>
            <p:cNvSpPr/>
            <p:nvPr/>
          </p:nvSpPr>
          <p:spPr>
            <a:xfrm>
              <a:off x="1020500" y="3115575"/>
              <a:ext cx="761750" cy="787350"/>
            </a:xfrm>
            <a:custGeom>
              <a:avLst/>
              <a:gdLst/>
              <a:ahLst/>
              <a:cxnLst/>
              <a:rect l="l" t="t" r="r" b="b"/>
              <a:pathLst>
                <a:path w="30470" h="31494" extrusionOk="0">
                  <a:moveTo>
                    <a:pt x="13217" y="0"/>
                  </a:moveTo>
                  <a:cubicBezTo>
                    <a:pt x="12598" y="0"/>
                    <a:pt x="11976" y="191"/>
                    <a:pt x="11443" y="579"/>
                  </a:cubicBezTo>
                  <a:cubicBezTo>
                    <a:pt x="10248" y="1488"/>
                    <a:pt x="10161" y="3106"/>
                    <a:pt x="9987" y="4475"/>
                  </a:cubicBezTo>
                  <a:cubicBezTo>
                    <a:pt x="9701" y="6578"/>
                    <a:pt x="9726" y="8719"/>
                    <a:pt x="10062" y="10822"/>
                  </a:cubicBezTo>
                  <a:lnTo>
                    <a:pt x="10062" y="11083"/>
                  </a:lnTo>
                  <a:cubicBezTo>
                    <a:pt x="8170" y="10486"/>
                    <a:pt x="6266" y="9901"/>
                    <a:pt x="4362" y="9341"/>
                  </a:cubicBezTo>
                  <a:cubicBezTo>
                    <a:pt x="4151" y="9280"/>
                    <a:pt x="3938" y="9252"/>
                    <a:pt x="3726" y="9252"/>
                  </a:cubicBezTo>
                  <a:cubicBezTo>
                    <a:pt x="1817" y="9252"/>
                    <a:pt x="0" y="11565"/>
                    <a:pt x="1300" y="13324"/>
                  </a:cubicBezTo>
                  <a:cubicBezTo>
                    <a:pt x="2868" y="15427"/>
                    <a:pt x="4834" y="16933"/>
                    <a:pt x="7012" y="18252"/>
                  </a:cubicBezTo>
                  <a:cubicBezTo>
                    <a:pt x="5780" y="21637"/>
                    <a:pt x="5158" y="25221"/>
                    <a:pt x="5183" y="28831"/>
                  </a:cubicBezTo>
                  <a:cubicBezTo>
                    <a:pt x="5191" y="30447"/>
                    <a:pt x="6540" y="31493"/>
                    <a:pt x="7935" y="31493"/>
                  </a:cubicBezTo>
                  <a:cubicBezTo>
                    <a:pt x="8591" y="31493"/>
                    <a:pt x="9258" y="31261"/>
                    <a:pt x="9800" y="30747"/>
                  </a:cubicBezTo>
                  <a:cubicBezTo>
                    <a:pt x="12202" y="28445"/>
                    <a:pt x="14380" y="25931"/>
                    <a:pt x="16334" y="23243"/>
                  </a:cubicBezTo>
                  <a:cubicBezTo>
                    <a:pt x="18562" y="25172"/>
                    <a:pt x="21026" y="26814"/>
                    <a:pt x="23652" y="28134"/>
                  </a:cubicBezTo>
                  <a:cubicBezTo>
                    <a:pt x="24118" y="28369"/>
                    <a:pt x="24576" y="28474"/>
                    <a:pt x="25007" y="28474"/>
                  </a:cubicBezTo>
                  <a:cubicBezTo>
                    <a:pt x="26902" y="28474"/>
                    <a:pt x="28261" y="26435"/>
                    <a:pt x="27348" y="24437"/>
                  </a:cubicBezTo>
                  <a:cubicBezTo>
                    <a:pt x="26627" y="22832"/>
                    <a:pt x="25780" y="21276"/>
                    <a:pt x="24847" y="19770"/>
                  </a:cubicBezTo>
                  <a:cubicBezTo>
                    <a:pt x="24424" y="19098"/>
                    <a:pt x="23988" y="18439"/>
                    <a:pt x="23528" y="17804"/>
                  </a:cubicBezTo>
                  <a:cubicBezTo>
                    <a:pt x="23291" y="17468"/>
                    <a:pt x="23042" y="17157"/>
                    <a:pt x="22806" y="16833"/>
                  </a:cubicBezTo>
                  <a:lnTo>
                    <a:pt x="23142" y="16597"/>
                  </a:lnTo>
                  <a:lnTo>
                    <a:pt x="24610" y="15551"/>
                  </a:lnTo>
                  <a:lnTo>
                    <a:pt x="28058" y="13099"/>
                  </a:lnTo>
                  <a:cubicBezTo>
                    <a:pt x="30469" y="11390"/>
                    <a:pt x="29192" y="8118"/>
                    <a:pt x="26495" y="8118"/>
                  </a:cubicBezTo>
                  <a:cubicBezTo>
                    <a:pt x="26325" y="8118"/>
                    <a:pt x="26148" y="8131"/>
                    <a:pt x="25967" y="8159"/>
                  </a:cubicBezTo>
                  <a:lnTo>
                    <a:pt x="21387" y="8868"/>
                  </a:lnTo>
                  <a:cubicBezTo>
                    <a:pt x="20827" y="8955"/>
                    <a:pt x="19545" y="8918"/>
                    <a:pt x="19097" y="9229"/>
                  </a:cubicBezTo>
                  <a:cubicBezTo>
                    <a:pt x="18525" y="7785"/>
                    <a:pt x="17977" y="6329"/>
                    <a:pt x="17417" y="4885"/>
                  </a:cubicBezTo>
                  <a:cubicBezTo>
                    <a:pt x="16869" y="3516"/>
                    <a:pt x="16421" y="1911"/>
                    <a:pt x="15326" y="866"/>
                  </a:cubicBezTo>
                  <a:cubicBezTo>
                    <a:pt x="14747" y="293"/>
                    <a:pt x="13985" y="0"/>
                    <a:pt x="13217" y="0"/>
                  </a:cubicBezTo>
                  <a:close/>
                </a:path>
              </a:pathLst>
            </a:custGeom>
            <a:solidFill>
              <a:srgbClr val="FC9C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291"/>
            <p:cNvSpPr/>
            <p:nvPr/>
          </p:nvSpPr>
          <p:spPr>
            <a:xfrm>
              <a:off x="1199850" y="3405950"/>
              <a:ext cx="206300" cy="148750"/>
            </a:xfrm>
            <a:custGeom>
              <a:avLst/>
              <a:gdLst/>
              <a:ahLst/>
              <a:cxnLst/>
              <a:rect l="l" t="t" r="r" b="b"/>
              <a:pathLst>
                <a:path w="8252" h="5950" extrusionOk="0">
                  <a:moveTo>
                    <a:pt x="4026" y="0"/>
                  </a:moveTo>
                  <a:cubicBezTo>
                    <a:pt x="3522" y="0"/>
                    <a:pt x="3018" y="321"/>
                    <a:pt x="3024" y="962"/>
                  </a:cubicBezTo>
                  <a:lnTo>
                    <a:pt x="3024" y="1447"/>
                  </a:lnTo>
                  <a:cubicBezTo>
                    <a:pt x="2303" y="1509"/>
                    <a:pt x="1581" y="1559"/>
                    <a:pt x="871" y="1609"/>
                  </a:cubicBezTo>
                  <a:cubicBezTo>
                    <a:pt x="0" y="1671"/>
                    <a:pt x="0" y="2953"/>
                    <a:pt x="871" y="3003"/>
                  </a:cubicBezTo>
                  <a:cubicBezTo>
                    <a:pt x="1606" y="3053"/>
                    <a:pt x="2340" y="3115"/>
                    <a:pt x="3087" y="3165"/>
                  </a:cubicBezTo>
                  <a:cubicBezTo>
                    <a:pt x="3112" y="3924"/>
                    <a:pt x="3199" y="4671"/>
                    <a:pt x="3311" y="5417"/>
                  </a:cubicBezTo>
                  <a:cubicBezTo>
                    <a:pt x="3373" y="5772"/>
                    <a:pt x="3697" y="5949"/>
                    <a:pt x="4020" y="5949"/>
                  </a:cubicBezTo>
                  <a:cubicBezTo>
                    <a:pt x="4344" y="5949"/>
                    <a:pt x="4667" y="5772"/>
                    <a:pt x="4730" y="5417"/>
                  </a:cubicBezTo>
                  <a:cubicBezTo>
                    <a:pt x="4842" y="4708"/>
                    <a:pt x="4916" y="3998"/>
                    <a:pt x="4954" y="3277"/>
                  </a:cubicBezTo>
                  <a:cubicBezTo>
                    <a:pt x="5446" y="3295"/>
                    <a:pt x="5931" y="3306"/>
                    <a:pt x="6414" y="3306"/>
                  </a:cubicBezTo>
                  <a:cubicBezTo>
                    <a:pt x="6591" y="3306"/>
                    <a:pt x="6768" y="3305"/>
                    <a:pt x="6945" y="3302"/>
                  </a:cubicBezTo>
                  <a:cubicBezTo>
                    <a:pt x="8252" y="3289"/>
                    <a:pt x="8252" y="1335"/>
                    <a:pt x="6957" y="1310"/>
                  </a:cubicBezTo>
                  <a:cubicBezTo>
                    <a:pt x="6787" y="1307"/>
                    <a:pt x="6616" y="1305"/>
                    <a:pt x="6445" y="1305"/>
                  </a:cubicBezTo>
                  <a:cubicBezTo>
                    <a:pt x="5976" y="1305"/>
                    <a:pt x="5502" y="1317"/>
                    <a:pt x="5028" y="1335"/>
                  </a:cubicBezTo>
                  <a:lnTo>
                    <a:pt x="5028" y="962"/>
                  </a:lnTo>
                  <a:cubicBezTo>
                    <a:pt x="5034" y="321"/>
                    <a:pt x="4530" y="0"/>
                    <a:pt x="402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291"/>
            <p:cNvSpPr/>
            <p:nvPr/>
          </p:nvSpPr>
          <p:spPr>
            <a:xfrm>
              <a:off x="1445650" y="3364800"/>
              <a:ext cx="221550" cy="143575"/>
            </a:xfrm>
            <a:custGeom>
              <a:avLst/>
              <a:gdLst/>
              <a:ahLst/>
              <a:cxnLst/>
              <a:rect l="l" t="t" r="r" b="b"/>
              <a:pathLst>
                <a:path w="8862" h="5743" extrusionOk="0">
                  <a:moveTo>
                    <a:pt x="3597" y="0"/>
                  </a:moveTo>
                  <a:cubicBezTo>
                    <a:pt x="3242" y="0"/>
                    <a:pt x="2888" y="206"/>
                    <a:pt x="2763" y="616"/>
                  </a:cubicBezTo>
                  <a:cubicBezTo>
                    <a:pt x="2664" y="953"/>
                    <a:pt x="2614" y="1301"/>
                    <a:pt x="2626" y="1649"/>
                  </a:cubicBezTo>
                  <a:cubicBezTo>
                    <a:pt x="2054" y="1674"/>
                    <a:pt x="1469" y="1712"/>
                    <a:pt x="884" y="1749"/>
                  </a:cubicBezTo>
                  <a:cubicBezTo>
                    <a:pt x="25" y="1811"/>
                    <a:pt x="0" y="3106"/>
                    <a:pt x="884" y="3118"/>
                  </a:cubicBezTo>
                  <a:cubicBezTo>
                    <a:pt x="1469" y="3118"/>
                    <a:pt x="2054" y="3118"/>
                    <a:pt x="2639" y="3106"/>
                  </a:cubicBezTo>
                  <a:lnTo>
                    <a:pt x="2639" y="3106"/>
                  </a:lnTo>
                  <a:cubicBezTo>
                    <a:pt x="2589" y="3778"/>
                    <a:pt x="2489" y="4437"/>
                    <a:pt x="2464" y="5109"/>
                  </a:cubicBezTo>
                  <a:cubicBezTo>
                    <a:pt x="2449" y="5489"/>
                    <a:pt x="2804" y="5743"/>
                    <a:pt x="3141" y="5743"/>
                  </a:cubicBezTo>
                  <a:cubicBezTo>
                    <a:pt x="3346" y="5743"/>
                    <a:pt x="3543" y="5649"/>
                    <a:pt x="3647" y="5433"/>
                  </a:cubicBezTo>
                  <a:cubicBezTo>
                    <a:pt x="3970" y="4686"/>
                    <a:pt x="4194" y="3890"/>
                    <a:pt x="4306" y="3081"/>
                  </a:cubicBezTo>
                  <a:cubicBezTo>
                    <a:pt x="5402" y="3081"/>
                    <a:pt x="6509" y="3106"/>
                    <a:pt x="7592" y="3205"/>
                  </a:cubicBezTo>
                  <a:cubicBezTo>
                    <a:pt x="7627" y="3208"/>
                    <a:pt x="7661" y="3210"/>
                    <a:pt x="7694" y="3210"/>
                  </a:cubicBezTo>
                  <a:cubicBezTo>
                    <a:pt x="8862" y="3210"/>
                    <a:pt x="8839" y="1223"/>
                    <a:pt x="7535" y="1223"/>
                  </a:cubicBezTo>
                  <a:cubicBezTo>
                    <a:pt x="7470" y="1223"/>
                    <a:pt x="7402" y="1228"/>
                    <a:pt x="7331" y="1239"/>
                  </a:cubicBezTo>
                  <a:cubicBezTo>
                    <a:pt x="6410" y="1401"/>
                    <a:pt x="5476" y="1475"/>
                    <a:pt x="4543" y="1537"/>
                  </a:cubicBezTo>
                  <a:cubicBezTo>
                    <a:pt x="4568" y="1226"/>
                    <a:pt x="4530" y="915"/>
                    <a:pt x="4431" y="616"/>
                  </a:cubicBezTo>
                  <a:cubicBezTo>
                    <a:pt x="4306" y="206"/>
                    <a:pt x="3952" y="0"/>
                    <a:pt x="359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291"/>
            <p:cNvSpPr/>
            <p:nvPr/>
          </p:nvSpPr>
          <p:spPr>
            <a:xfrm>
              <a:off x="1422300" y="3519900"/>
              <a:ext cx="58525" cy="45450"/>
            </a:xfrm>
            <a:custGeom>
              <a:avLst/>
              <a:gdLst/>
              <a:ahLst/>
              <a:cxnLst/>
              <a:rect l="l" t="t" r="r" b="b"/>
              <a:pathLst>
                <a:path w="2341" h="1818" extrusionOk="0">
                  <a:moveTo>
                    <a:pt x="1171" y="1"/>
                  </a:moveTo>
                  <a:cubicBezTo>
                    <a:pt x="1" y="1"/>
                    <a:pt x="1" y="1818"/>
                    <a:pt x="1171" y="1818"/>
                  </a:cubicBezTo>
                  <a:cubicBezTo>
                    <a:pt x="2341" y="1818"/>
                    <a:pt x="2341" y="1"/>
                    <a:pt x="117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4" name="Google Shape;3174;p291"/>
          <p:cNvGrpSpPr/>
          <p:nvPr/>
        </p:nvGrpSpPr>
        <p:grpSpPr>
          <a:xfrm>
            <a:off x="8050400" y="3886163"/>
            <a:ext cx="887597" cy="1012980"/>
            <a:chOff x="1054350" y="2305000"/>
            <a:chExt cx="1484525" cy="1635950"/>
          </a:xfrm>
        </p:grpSpPr>
        <p:sp>
          <p:nvSpPr>
            <p:cNvPr id="3175" name="Google Shape;3175;p291"/>
            <p:cNvSpPr/>
            <p:nvPr/>
          </p:nvSpPr>
          <p:spPr>
            <a:xfrm>
              <a:off x="1054350" y="2305000"/>
              <a:ext cx="1484525" cy="1635950"/>
            </a:xfrm>
            <a:custGeom>
              <a:avLst/>
              <a:gdLst/>
              <a:ahLst/>
              <a:cxnLst/>
              <a:rect l="l" t="t" r="r" b="b"/>
              <a:pathLst>
                <a:path w="59381" h="65438" extrusionOk="0">
                  <a:moveTo>
                    <a:pt x="28981" y="0"/>
                  </a:moveTo>
                  <a:cubicBezTo>
                    <a:pt x="27798" y="0"/>
                    <a:pt x="26511" y="688"/>
                    <a:pt x="26293" y="1952"/>
                  </a:cubicBezTo>
                  <a:cubicBezTo>
                    <a:pt x="25244" y="8029"/>
                    <a:pt x="24253" y="14609"/>
                    <a:pt x="25977" y="20572"/>
                  </a:cubicBezTo>
                  <a:cubicBezTo>
                    <a:pt x="25761" y="20687"/>
                    <a:pt x="25546" y="20802"/>
                    <a:pt x="25330" y="20931"/>
                  </a:cubicBezTo>
                  <a:cubicBezTo>
                    <a:pt x="24181" y="21621"/>
                    <a:pt x="23175" y="22511"/>
                    <a:pt x="22356" y="23546"/>
                  </a:cubicBezTo>
                  <a:cubicBezTo>
                    <a:pt x="20000" y="22066"/>
                    <a:pt x="17989" y="20112"/>
                    <a:pt x="16451" y="17785"/>
                  </a:cubicBezTo>
                  <a:cubicBezTo>
                    <a:pt x="15915" y="16966"/>
                    <a:pt x="15009" y="16464"/>
                    <a:pt x="14073" y="16464"/>
                  </a:cubicBezTo>
                  <a:cubicBezTo>
                    <a:pt x="13629" y="16464"/>
                    <a:pt x="13179" y="16577"/>
                    <a:pt x="12759" y="16822"/>
                  </a:cubicBezTo>
                  <a:cubicBezTo>
                    <a:pt x="11552" y="17526"/>
                    <a:pt x="10992" y="19293"/>
                    <a:pt x="11796" y="20514"/>
                  </a:cubicBezTo>
                  <a:cubicBezTo>
                    <a:pt x="13865" y="23675"/>
                    <a:pt x="16609" y="26347"/>
                    <a:pt x="19842" y="28316"/>
                  </a:cubicBezTo>
                  <a:cubicBezTo>
                    <a:pt x="19655" y="28862"/>
                    <a:pt x="19497" y="29408"/>
                    <a:pt x="19368" y="29968"/>
                  </a:cubicBezTo>
                  <a:cubicBezTo>
                    <a:pt x="19109" y="31046"/>
                    <a:pt x="18922" y="32152"/>
                    <a:pt x="18764" y="33244"/>
                  </a:cubicBezTo>
                  <a:cubicBezTo>
                    <a:pt x="13721" y="32956"/>
                    <a:pt x="8822" y="31477"/>
                    <a:pt x="4440" y="28948"/>
                  </a:cubicBezTo>
                  <a:cubicBezTo>
                    <a:pt x="4015" y="28699"/>
                    <a:pt x="3548" y="28581"/>
                    <a:pt x="3087" y="28581"/>
                  </a:cubicBezTo>
                  <a:cubicBezTo>
                    <a:pt x="2163" y="28581"/>
                    <a:pt x="1261" y="29057"/>
                    <a:pt x="762" y="29910"/>
                  </a:cubicBezTo>
                  <a:cubicBezTo>
                    <a:pt x="1" y="31204"/>
                    <a:pt x="446" y="32841"/>
                    <a:pt x="1725" y="33603"/>
                  </a:cubicBezTo>
                  <a:cubicBezTo>
                    <a:pt x="6796" y="36519"/>
                    <a:pt x="12471" y="38229"/>
                    <a:pt x="18319" y="38617"/>
                  </a:cubicBezTo>
                  <a:cubicBezTo>
                    <a:pt x="18348" y="39608"/>
                    <a:pt x="18534" y="40585"/>
                    <a:pt x="18879" y="41505"/>
                  </a:cubicBezTo>
                  <a:cubicBezTo>
                    <a:pt x="19023" y="41893"/>
                    <a:pt x="19195" y="42266"/>
                    <a:pt x="19396" y="42625"/>
                  </a:cubicBezTo>
                  <a:cubicBezTo>
                    <a:pt x="17945" y="43976"/>
                    <a:pt x="16652" y="45499"/>
                    <a:pt x="15560" y="47137"/>
                  </a:cubicBezTo>
                  <a:cubicBezTo>
                    <a:pt x="14742" y="48344"/>
                    <a:pt x="15316" y="50125"/>
                    <a:pt x="16523" y="50829"/>
                  </a:cubicBezTo>
                  <a:cubicBezTo>
                    <a:pt x="16948" y="51079"/>
                    <a:pt x="17397" y="51193"/>
                    <a:pt x="17838" y="51193"/>
                  </a:cubicBezTo>
                  <a:cubicBezTo>
                    <a:pt x="18766" y="51193"/>
                    <a:pt x="19655" y="50685"/>
                    <a:pt x="20201" y="49867"/>
                  </a:cubicBezTo>
                  <a:cubicBezTo>
                    <a:pt x="20919" y="48789"/>
                    <a:pt x="21738" y="47798"/>
                    <a:pt x="22672" y="46907"/>
                  </a:cubicBezTo>
                  <a:cubicBezTo>
                    <a:pt x="22787" y="46792"/>
                    <a:pt x="22916" y="46663"/>
                    <a:pt x="23046" y="46548"/>
                  </a:cubicBezTo>
                  <a:cubicBezTo>
                    <a:pt x="24296" y="47367"/>
                    <a:pt x="25675" y="47956"/>
                    <a:pt x="27140" y="48286"/>
                  </a:cubicBezTo>
                  <a:cubicBezTo>
                    <a:pt x="27844" y="48459"/>
                    <a:pt x="28563" y="48588"/>
                    <a:pt x="29281" y="48674"/>
                  </a:cubicBezTo>
                  <a:cubicBezTo>
                    <a:pt x="29396" y="49996"/>
                    <a:pt x="29425" y="51332"/>
                    <a:pt x="29353" y="52668"/>
                  </a:cubicBezTo>
                  <a:cubicBezTo>
                    <a:pt x="29296" y="54205"/>
                    <a:pt x="29094" y="55743"/>
                    <a:pt x="28750" y="57237"/>
                  </a:cubicBezTo>
                  <a:cubicBezTo>
                    <a:pt x="28376" y="58875"/>
                    <a:pt x="27859" y="60484"/>
                    <a:pt x="27227" y="62050"/>
                  </a:cubicBezTo>
                  <a:cubicBezTo>
                    <a:pt x="26695" y="63357"/>
                    <a:pt x="27801" y="65067"/>
                    <a:pt x="29109" y="65354"/>
                  </a:cubicBezTo>
                  <a:cubicBezTo>
                    <a:pt x="29355" y="65411"/>
                    <a:pt x="29591" y="65438"/>
                    <a:pt x="29817" y="65438"/>
                  </a:cubicBezTo>
                  <a:cubicBezTo>
                    <a:pt x="31030" y="65438"/>
                    <a:pt x="31943" y="64659"/>
                    <a:pt x="32428" y="63472"/>
                  </a:cubicBezTo>
                  <a:cubicBezTo>
                    <a:pt x="34310" y="58774"/>
                    <a:pt x="35071" y="53717"/>
                    <a:pt x="34669" y="48674"/>
                  </a:cubicBezTo>
                  <a:cubicBezTo>
                    <a:pt x="35876" y="48516"/>
                    <a:pt x="37054" y="48214"/>
                    <a:pt x="38189" y="47783"/>
                  </a:cubicBezTo>
                  <a:cubicBezTo>
                    <a:pt x="38878" y="47510"/>
                    <a:pt x="39525" y="47180"/>
                    <a:pt x="40143" y="46792"/>
                  </a:cubicBezTo>
                  <a:cubicBezTo>
                    <a:pt x="44683" y="49550"/>
                    <a:pt x="49726" y="51361"/>
                    <a:pt x="54970" y="52122"/>
                  </a:cubicBezTo>
                  <a:cubicBezTo>
                    <a:pt x="55156" y="52149"/>
                    <a:pt x="55346" y="52163"/>
                    <a:pt x="55536" y="52163"/>
                  </a:cubicBezTo>
                  <a:cubicBezTo>
                    <a:pt x="56764" y="52163"/>
                    <a:pt x="57990" y="51584"/>
                    <a:pt x="58289" y="50240"/>
                  </a:cubicBezTo>
                  <a:cubicBezTo>
                    <a:pt x="58576" y="48976"/>
                    <a:pt x="57901" y="47137"/>
                    <a:pt x="56406" y="46936"/>
                  </a:cubicBezTo>
                  <a:cubicBezTo>
                    <a:pt x="52053" y="46347"/>
                    <a:pt x="47844" y="44953"/>
                    <a:pt x="43993" y="42812"/>
                  </a:cubicBezTo>
                  <a:cubicBezTo>
                    <a:pt x="44496" y="41979"/>
                    <a:pt x="44913" y="41117"/>
                    <a:pt x="45229" y="40212"/>
                  </a:cubicBezTo>
                  <a:cubicBezTo>
                    <a:pt x="46852" y="40456"/>
                    <a:pt x="48418" y="41002"/>
                    <a:pt x="49826" y="41850"/>
                  </a:cubicBezTo>
                  <a:cubicBezTo>
                    <a:pt x="50252" y="42098"/>
                    <a:pt x="50718" y="42216"/>
                    <a:pt x="51179" y="42216"/>
                  </a:cubicBezTo>
                  <a:cubicBezTo>
                    <a:pt x="52104" y="42216"/>
                    <a:pt x="53006" y="41740"/>
                    <a:pt x="53504" y="40887"/>
                  </a:cubicBezTo>
                  <a:cubicBezTo>
                    <a:pt x="54266" y="39594"/>
                    <a:pt x="53835" y="37956"/>
                    <a:pt x="52542" y="37195"/>
                  </a:cubicBezTo>
                  <a:cubicBezTo>
                    <a:pt x="50645" y="36088"/>
                    <a:pt x="48562" y="35327"/>
                    <a:pt x="46393" y="34939"/>
                  </a:cubicBezTo>
                  <a:cubicBezTo>
                    <a:pt x="46507" y="33675"/>
                    <a:pt x="46493" y="32410"/>
                    <a:pt x="46335" y="31160"/>
                  </a:cubicBezTo>
                  <a:cubicBezTo>
                    <a:pt x="48073" y="30442"/>
                    <a:pt x="49683" y="29465"/>
                    <a:pt x="51119" y="28244"/>
                  </a:cubicBezTo>
                  <a:cubicBezTo>
                    <a:pt x="54338" y="25557"/>
                    <a:pt x="56550" y="21822"/>
                    <a:pt x="58662" y="18244"/>
                  </a:cubicBezTo>
                  <a:cubicBezTo>
                    <a:pt x="59381" y="16966"/>
                    <a:pt x="58935" y="15342"/>
                    <a:pt x="57671" y="14609"/>
                  </a:cubicBezTo>
                  <a:cubicBezTo>
                    <a:pt x="57245" y="14358"/>
                    <a:pt x="56776" y="14238"/>
                    <a:pt x="56313" y="14238"/>
                  </a:cubicBezTo>
                  <a:cubicBezTo>
                    <a:pt x="55402" y="14238"/>
                    <a:pt x="54512" y="14700"/>
                    <a:pt x="54007" y="15529"/>
                  </a:cubicBezTo>
                  <a:cubicBezTo>
                    <a:pt x="52197" y="18603"/>
                    <a:pt x="50530" y="21491"/>
                    <a:pt x="47973" y="23862"/>
                  </a:cubicBezTo>
                  <a:cubicBezTo>
                    <a:pt x="46938" y="24781"/>
                    <a:pt x="45789" y="25543"/>
                    <a:pt x="44554" y="26132"/>
                  </a:cubicBezTo>
                  <a:cubicBezTo>
                    <a:pt x="43490" y="24336"/>
                    <a:pt x="41953" y="22856"/>
                    <a:pt x="40100" y="21865"/>
                  </a:cubicBezTo>
                  <a:cubicBezTo>
                    <a:pt x="41551" y="19164"/>
                    <a:pt x="42686" y="16305"/>
                    <a:pt x="43490" y="13331"/>
                  </a:cubicBezTo>
                  <a:cubicBezTo>
                    <a:pt x="43850" y="11980"/>
                    <a:pt x="43031" y="10342"/>
                    <a:pt x="41608" y="10026"/>
                  </a:cubicBezTo>
                  <a:cubicBezTo>
                    <a:pt x="41384" y="9974"/>
                    <a:pt x="41159" y="9949"/>
                    <a:pt x="40936" y="9949"/>
                  </a:cubicBezTo>
                  <a:cubicBezTo>
                    <a:pt x="39743" y="9949"/>
                    <a:pt x="38631" y="10674"/>
                    <a:pt x="38304" y="11908"/>
                  </a:cubicBezTo>
                  <a:cubicBezTo>
                    <a:pt x="37600" y="14451"/>
                    <a:pt x="36637" y="16937"/>
                    <a:pt x="35402" y="19279"/>
                  </a:cubicBezTo>
                  <a:cubicBezTo>
                    <a:pt x="34646" y="19224"/>
                    <a:pt x="33887" y="19199"/>
                    <a:pt x="33128" y="19199"/>
                  </a:cubicBezTo>
                  <a:cubicBezTo>
                    <a:pt x="32486" y="19199"/>
                    <a:pt x="31845" y="19217"/>
                    <a:pt x="31206" y="19250"/>
                  </a:cubicBezTo>
                  <a:cubicBezTo>
                    <a:pt x="31163" y="19121"/>
                    <a:pt x="31120" y="18977"/>
                    <a:pt x="31077" y="18833"/>
                  </a:cubicBezTo>
                  <a:cubicBezTo>
                    <a:pt x="30876" y="18058"/>
                    <a:pt x="30704" y="17267"/>
                    <a:pt x="30574" y="16477"/>
                  </a:cubicBezTo>
                  <a:cubicBezTo>
                    <a:pt x="30574" y="16420"/>
                    <a:pt x="30560" y="16377"/>
                    <a:pt x="30560" y="16362"/>
                  </a:cubicBezTo>
                  <a:cubicBezTo>
                    <a:pt x="30545" y="16333"/>
                    <a:pt x="30560" y="16319"/>
                    <a:pt x="30560" y="16290"/>
                  </a:cubicBezTo>
                  <a:cubicBezTo>
                    <a:pt x="30531" y="16089"/>
                    <a:pt x="30517" y="15888"/>
                    <a:pt x="30488" y="15687"/>
                  </a:cubicBezTo>
                  <a:cubicBezTo>
                    <a:pt x="30445" y="15242"/>
                    <a:pt x="30416" y="14782"/>
                    <a:pt x="30402" y="14336"/>
                  </a:cubicBezTo>
                  <a:cubicBezTo>
                    <a:pt x="30244" y="10587"/>
                    <a:pt x="30862" y="7024"/>
                    <a:pt x="31494" y="3374"/>
                  </a:cubicBezTo>
                  <a:cubicBezTo>
                    <a:pt x="31724" y="1995"/>
                    <a:pt x="31120" y="415"/>
                    <a:pt x="29612" y="70"/>
                  </a:cubicBezTo>
                  <a:cubicBezTo>
                    <a:pt x="29410" y="23"/>
                    <a:pt x="29197" y="0"/>
                    <a:pt x="28981" y="0"/>
                  </a:cubicBezTo>
                  <a:close/>
                </a:path>
              </a:pathLst>
            </a:custGeom>
            <a:solidFill>
              <a:srgbClr val="1CA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291"/>
            <p:cNvSpPr/>
            <p:nvPr/>
          </p:nvSpPr>
          <p:spPr>
            <a:xfrm>
              <a:off x="1700525" y="2990250"/>
              <a:ext cx="155900" cy="121075"/>
            </a:xfrm>
            <a:custGeom>
              <a:avLst/>
              <a:gdLst/>
              <a:ahLst/>
              <a:cxnLst/>
              <a:rect l="l" t="t" r="r" b="b"/>
              <a:pathLst>
                <a:path w="6236" h="4843" extrusionOk="0">
                  <a:moveTo>
                    <a:pt x="3118" y="1"/>
                  </a:moveTo>
                  <a:cubicBezTo>
                    <a:pt x="0" y="1"/>
                    <a:pt x="0" y="4842"/>
                    <a:pt x="3118" y="4842"/>
                  </a:cubicBezTo>
                  <a:cubicBezTo>
                    <a:pt x="6236" y="4842"/>
                    <a:pt x="6236" y="1"/>
                    <a:pt x="31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291"/>
            <p:cNvSpPr/>
            <p:nvPr/>
          </p:nvSpPr>
          <p:spPr>
            <a:xfrm>
              <a:off x="1726375" y="3016125"/>
              <a:ext cx="90175" cy="69700"/>
            </a:xfrm>
            <a:custGeom>
              <a:avLst/>
              <a:gdLst/>
              <a:ahLst/>
              <a:cxnLst/>
              <a:rect l="l" t="t" r="r" b="b"/>
              <a:pathLst>
                <a:path w="3607" h="2788" extrusionOk="0">
                  <a:moveTo>
                    <a:pt x="1797" y="0"/>
                  </a:moveTo>
                  <a:cubicBezTo>
                    <a:pt x="1" y="0"/>
                    <a:pt x="1" y="2787"/>
                    <a:pt x="1797" y="2787"/>
                  </a:cubicBezTo>
                  <a:cubicBezTo>
                    <a:pt x="3593" y="2787"/>
                    <a:pt x="3607" y="0"/>
                    <a:pt x="179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291"/>
            <p:cNvSpPr/>
            <p:nvPr/>
          </p:nvSpPr>
          <p:spPr>
            <a:xfrm>
              <a:off x="1900575" y="2978400"/>
              <a:ext cx="155925" cy="121075"/>
            </a:xfrm>
            <a:custGeom>
              <a:avLst/>
              <a:gdLst/>
              <a:ahLst/>
              <a:cxnLst/>
              <a:rect l="l" t="t" r="r" b="b"/>
              <a:pathLst>
                <a:path w="6237" h="4843" extrusionOk="0">
                  <a:moveTo>
                    <a:pt x="3119" y="0"/>
                  </a:moveTo>
                  <a:cubicBezTo>
                    <a:pt x="1" y="0"/>
                    <a:pt x="1" y="4842"/>
                    <a:pt x="3119" y="4842"/>
                  </a:cubicBezTo>
                  <a:cubicBezTo>
                    <a:pt x="6236" y="4842"/>
                    <a:pt x="6236" y="0"/>
                    <a:pt x="3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291"/>
            <p:cNvSpPr/>
            <p:nvPr/>
          </p:nvSpPr>
          <p:spPr>
            <a:xfrm>
              <a:off x="1933625" y="3004250"/>
              <a:ext cx="89825" cy="69725"/>
            </a:xfrm>
            <a:custGeom>
              <a:avLst/>
              <a:gdLst/>
              <a:ahLst/>
              <a:cxnLst/>
              <a:rect l="l" t="t" r="r" b="b"/>
              <a:pathLst>
                <a:path w="3593" h="2789" extrusionOk="0">
                  <a:moveTo>
                    <a:pt x="1797" y="1"/>
                  </a:moveTo>
                  <a:cubicBezTo>
                    <a:pt x="1" y="1"/>
                    <a:pt x="1" y="2788"/>
                    <a:pt x="1797" y="2788"/>
                  </a:cubicBezTo>
                  <a:cubicBezTo>
                    <a:pt x="3593" y="2788"/>
                    <a:pt x="3593" y="1"/>
                    <a:pt x="179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291"/>
            <p:cNvSpPr/>
            <p:nvPr/>
          </p:nvSpPr>
          <p:spPr>
            <a:xfrm>
              <a:off x="1709500" y="3206100"/>
              <a:ext cx="357350" cy="121325"/>
            </a:xfrm>
            <a:custGeom>
              <a:avLst/>
              <a:gdLst/>
              <a:ahLst/>
              <a:cxnLst/>
              <a:rect l="l" t="t" r="r" b="b"/>
              <a:pathLst>
                <a:path w="14294" h="4853" extrusionOk="0">
                  <a:moveTo>
                    <a:pt x="9494" y="0"/>
                  </a:moveTo>
                  <a:cubicBezTo>
                    <a:pt x="9219" y="0"/>
                    <a:pt x="8946" y="156"/>
                    <a:pt x="8822" y="447"/>
                  </a:cubicBezTo>
                  <a:cubicBezTo>
                    <a:pt x="8592" y="1007"/>
                    <a:pt x="8362" y="1567"/>
                    <a:pt x="8132" y="2128"/>
                  </a:cubicBezTo>
                  <a:cubicBezTo>
                    <a:pt x="8089" y="2243"/>
                    <a:pt x="7946" y="2688"/>
                    <a:pt x="7816" y="3033"/>
                  </a:cubicBezTo>
                  <a:cubicBezTo>
                    <a:pt x="7242" y="2271"/>
                    <a:pt x="6624" y="1539"/>
                    <a:pt x="5977" y="849"/>
                  </a:cubicBezTo>
                  <a:cubicBezTo>
                    <a:pt x="5829" y="670"/>
                    <a:pt x="5620" y="584"/>
                    <a:pt x="5413" y="584"/>
                  </a:cubicBezTo>
                  <a:cubicBezTo>
                    <a:pt x="5139" y="584"/>
                    <a:pt x="4871" y="735"/>
                    <a:pt x="4756" y="1021"/>
                  </a:cubicBezTo>
                  <a:cubicBezTo>
                    <a:pt x="4440" y="1625"/>
                    <a:pt x="4110" y="2199"/>
                    <a:pt x="3765" y="2774"/>
                  </a:cubicBezTo>
                  <a:lnTo>
                    <a:pt x="2213" y="806"/>
                  </a:lnTo>
                  <a:cubicBezTo>
                    <a:pt x="2067" y="630"/>
                    <a:pt x="1865" y="546"/>
                    <a:pt x="1665" y="546"/>
                  </a:cubicBezTo>
                  <a:cubicBezTo>
                    <a:pt x="1392" y="546"/>
                    <a:pt x="1122" y="702"/>
                    <a:pt x="1006" y="993"/>
                  </a:cubicBezTo>
                  <a:cubicBezTo>
                    <a:pt x="590" y="1970"/>
                    <a:pt x="274" y="2990"/>
                    <a:pt x="58" y="4038"/>
                  </a:cubicBezTo>
                  <a:cubicBezTo>
                    <a:pt x="1" y="4335"/>
                    <a:pt x="267" y="4542"/>
                    <a:pt x="524" y="4542"/>
                  </a:cubicBezTo>
                  <a:cubicBezTo>
                    <a:pt x="654" y="4542"/>
                    <a:pt x="781" y="4489"/>
                    <a:pt x="863" y="4369"/>
                  </a:cubicBezTo>
                  <a:cubicBezTo>
                    <a:pt x="1236" y="3794"/>
                    <a:pt x="1552" y="3205"/>
                    <a:pt x="1840" y="2602"/>
                  </a:cubicBezTo>
                  <a:lnTo>
                    <a:pt x="3276" y="4441"/>
                  </a:lnTo>
                  <a:cubicBezTo>
                    <a:pt x="3408" y="4609"/>
                    <a:pt x="3630" y="4703"/>
                    <a:pt x="3850" y="4703"/>
                  </a:cubicBezTo>
                  <a:cubicBezTo>
                    <a:pt x="4061" y="4703"/>
                    <a:pt x="4270" y="4616"/>
                    <a:pt x="4397" y="4426"/>
                  </a:cubicBezTo>
                  <a:cubicBezTo>
                    <a:pt x="4799" y="3794"/>
                    <a:pt x="5187" y="3162"/>
                    <a:pt x="5546" y="2501"/>
                  </a:cubicBezTo>
                  <a:cubicBezTo>
                    <a:pt x="6135" y="3162"/>
                    <a:pt x="6667" y="3866"/>
                    <a:pt x="7170" y="4584"/>
                  </a:cubicBezTo>
                  <a:cubicBezTo>
                    <a:pt x="7304" y="4755"/>
                    <a:pt x="7509" y="4853"/>
                    <a:pt x="7718" y="4853"/>
                  </a:cubicBezTo>
                  <a:cubicBezTo>
                    <a:pt x="7755" y="4853"/>
                    <a:pt x="7793" y="4850"/>
                    <a:pt x="7831" y="4843"/>
                  </a:cubicBezTo>
                  <a:cubicBezTo>
                    <a:pt x="8492" y="4685"/>
                    <a:pt x="8779" y="4254"/>
                    <a:pt x="9038" y="3651"/>
                  </a:cubicBezTo>
                  <a:cubicBezTo>
                    <a:pt x="9253" y="3133"/>
                    <a:pt x="9469" y="2631"/>
                    <a:pt x="9670" y="2113"/>
                  </a:cubicBezTo>
                  <a:cubicBezTo>
                    <a:pt x="10316" y="2918"/>
                    <a:pt x="10948" y="3737"/>
                    <a:pt x="11566" y="4570"/>
                  </a:cubicBezTo>
                  <a:cubicBezTo>
                    <a:pt x="11690" y="4744"/>
                    <a:pt x="11912" y="4838"/>
                    <a:pt x="12133" y="4838"/>
                  </a:cubicBezTo>
                  <a:cubicBezTo>
                    <a:pt x="12350" y="4838"/>
                    <a:pt x="12566" y="4748"/>
                    <a:pt x="12687" y="4556"/>
                  </a:cubicBezTo>
                  <a:cubicBezTo>
                    <a:pt x="13333" y="3507"/>
                    <a:pt x="13822" y="2372"/>
                    <a:pt x="14138" y="1194"/>
                  </a:cubicBezTo>
                  <a:cubicBezTo>
                    <a:pt x="14293" y="636"/>
                    <a:pt x="13814" y="217"/>
                    <a:pt x="13382" y="217"/>
                  </a:cubicBezTo>
                  <a:cubicBezTo>
                    <a:pt x="13136" y="217"/>
                    <a:pt x="12905" y="353"/>
                    <a:pt x="12816" y="677"/>
                  </a:cubicBezTo>
                  <a:cubicBezTo>
                    <a:pt x="12629" y="1409"/>
                    <a:pt x="12356" y="2128"/>
                    <a:pt x="12026" y="2817"/>
                  </a:cubicBezTo>
                  <a:cubicBezTo>
                    <a:pt x="11379" y="1955"/>
                    <a:pt x="10719" y="1108"/>
                    <a:pt x="10043" y="260"/>
                  </a:cubicBezTo>
                  <a:cubicBezTo>
                    <a:pt x="9898" y="84"/>
                    <a:pt x="9695" y="0"/>
                    <a:pt x="949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5" name="Google Shape;3185;p292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992600" cy="8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1: Observation &amp; Planning</a:t>
            </a:r>
            <a:endParaRPr/>
          </a:p>
        </p:txBody>
      </p:sp>
      <p:sp>
        <p:nvSpPr>
          <p:cNvPr id="3186" name="Google Shape;3186;p292"/>
          <p:cNvSpPr txBox="1">
            <a:spLocks noGrp="1"/>
          </p:cNvSpPr>
          <p:nvPr>
            <p:ph type="subTitle" idx="4294967295"/>
          </p:nvPr>
        </p:nvSpPr>
        <p:spPr>
          <a:xfrm>
            <a:off x="263775" y="1229100"/>
            <a:ext cx="7992600" cy="37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Gently stir the solution and record your sight and smell observations on the worksheet. Never taste the solution</a:t>
            </a:r>
            <a:br>
              <a:rPr lang="en" sz="1600"/>
            </a:b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Write down any questions you think are important to answer throughout the activity (i.e., what makes a good filter?). </a:t>
            </a:r>
            <a:br>
              <a:rPr lang="en" sz="1600"/>
            </a:b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Write down on your worksheets your predictions for what you think your filter material will do</a:t>
            </a:r>
            <a:endParaRPr sz="1600"/>
          </a:p>
        </p:txBody>
      </p:sp>
      <p:pic>
        <p:nvPicPr>
          <p:cNvPr id="3187" name="Google Shape;3187;p292" title="0cb11b1c49c2717de9972bbf97e3384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7300" y="2670476"/>
            <a:ext cx="943675" cy="2172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2" name="Google Shape;3192;p293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524900" cy="13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2: Prepare Your Filter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3" name="Google Shape;3193;p293"/>
          <p:cNvSpPr txBox="1">
            <a:spLocks noGrp="1"/>
          </p:cNvSpPr>
          <p:nvPr>
            <p:ph type="subTitle" idx="4294967295"/>
          </p:nvPr>
        </p:nvSpPr>
        <p:spPr>
          <a:xfrm>
            <a:off x="263775" y="1022175"/>
            <a:ext cx="7799700" cy="32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Set up your filters by placing the filter material into the inverted 2-liter bottle top</a:t>
            </a:r>
            <a:br>
              <a:rPr lang="en" sz="1600"/>
            </a:b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Place the filter in the end of the bottle with the neck, so it functions like a funnel using the other half of the bottle as a stand</a:t>
            </a:r>
            <a:br>
              <a:rPr lang="en" sz="1600"/>
            </a:b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Draw a sketch of your setup on the worksheet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/>
          </a:p>
        </p:txBody>
      </p:sp>
      <p:pic>
        <p:nvPicPr>
          <p:cNvPr id="3194" name="Google Shape;3194;p293" descr="Make a water filter"/>
          <p:cNvPicPr preferRelativeResize="0"/>
          <p:nvPr/>
        </p:nvPicPr>
        <p:blipFill rotWithShape="1">
          <a:blip r:embed="rId3">
            <a:alphaModFix/>
          </a:blip>
          <a:srcRect l="17810"/>
          <a:stretch/>
        </p:blipFill>
        <p:spPr>
          <a:xfrm>
            <a:off x="6981224" y="2255700"/>
            <a:ext cx="1532725" cy="27986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95" name="Google Shape;3195;p293"/>
          <p:cNvGrpSpPr/>
          <p:nvPr/>
        </p:nvGrpSpPr>
        <p:grpSpPr>
          <a:xfrm>
            <a:off x="1118898" y="3339831"/>
            <a:ext cx="964415" cy="1609359"/>
            <a:chOff x="2955150" y="997425"/>
            <a:chExt cx="1119850" cy="2035875"/>
          </a:xfrm>
        </p:grpSpPr>
        <p:sp>
          <p:nvSpPr>
            <p:cNvPr id="3196" name="Google Shape;3196;p293"/>
            <p:cNvSpPr/>
            <p:nvPr/>
          </p:nvSpPr>
          <p:spPr>
            <a:xfrm>
              <a:off x="2955150" y="997425"/>
              <a:ext cx="1119850" cy="2035875"/>
            </a:xfrm>
            <a:custGeom>
              <a:avLst/>
              <a:gdLst/>
              <a:ahLst/>
              <a:cxnLst/>
              <a:rect l="l" t="t" r="r" b="b"/>
              <a:pathLst>
                <a:path w="44794" h="81435" extrusionOk="0">
                  <a:moveTo>
                    <a:pt x="23507" y="1"/>
                  </a:moveTo>
                  <a:cubicBezTo>
                    <a:pt x="22623" y="1"/>
                    <a:pt x="21689" y="978"/>
                    <a:pt x="22212" y="2044"/>
                  </a:cubicBezTo>
                  <a:cubicBezTo>
                    <a:pt x="22945" y="3553"/>
                    <a:pt x="22499" y="5320"/>
                    <a:pt x="22183" y="6857"/>
                  </a:cubicBezTo>
                  <a:cubicBezTo>
                    <a:pt x="22025" y="7676"/>
                    <a:pt x="21896" y="8481"/>
                    <a:pt x="21781" y="9300"/>
                  </a:cubicBezTo>
                  <a:cubicBezTo>
                    <a:pt x="21292" y="9429"/>
                    <a:pt x="20818" y="9602"/>
                    <a:pt x="20359" y="9831"/>
                  </a:cubicBezTo>
                  <a:cubicBezTo>
                    <a:pt x="19683" y="10061"/>
                    <a:pt x="19051" y="10449"/>
                    <a:pt x="18548" y="10952"/>
                  </a:cubicBezTo>
                  <a:cubicBezTo>
                    <a:pt x="18333" y="10420"/>
                    <a:pt x="18146" y="9889"/>
                    <a:pt x="17988" y="9343"/>
                  </a:cubicBezTo>
                  <a:cubicBezTo>
                    <a:pt x="17543" y="7806"/>
                    <a:pt x="17126" y="6240"/>
                    <a:pt x="16192" y="4903"/>
                  </a:cubicBezTo>
                  <a:cubicBezTo>
                    <a:pt x="15892" y="4488"/>
                    <a:pt x="15474" y="4315"/>
                    <a:pt x="15062" y="4315"/>
                  </a:cubicBezTo>
                  <a:cubicBezTo>
                    <a:pt x="14094" y="4315"/>
                    <a:pt x="13159" y="5270"/>
                    <a:pt x="13865" y="6268"/>
                  </a:cubicBezTo>
                  <a:cubicBezTo>
                    <a:pt x="14885" y="7719"/>
                    <a:pt x="15143" y="9458"/>
                    <a:pt x="15732" y="11096"/>
                  </a:cubicBezTo>
                  <a:cubicBezTo>
                    <a:pt x="15977" y="11814"/>
                    <a:pt x="16307" y="12504"/>
                    <a:pt x="16709" y="13150"/>
                  </a:cubicBezTo>
                  <a:cubicBezTo>
                    <a:pt x="16451" y="13567"/>
                    <a:pt x="16221" y="14012"/>
                    <a:pt x="16048" y="14486"/>
                  </a:cubicBezTo>
                  <a:cubicBezTo>
                    <a:pt x="15790" y="14989"/>
                    <a:pt x="15560" y="15506"/>
                    <a:pt x="15344" y="16038"/>
                  </a:cubicBezTo>
                  <a:cubicBezTo>
                    <a:pt x="14856" y="15794"/>
                    <a:pt x="14396" y="15521"/>
                    <a:pt x="13936" y="15219"/>
                  </a:cubicBezTo>
                  <a:cubicBezTo>
                    <a:pt x="12897" y="14490"/>
                    <a:pt x="11759" y="13913"/>
                    <a:pt x="10576" y="13913"/>
                  </a:cubicBezTo>
                  <a:cubicBezTo>
                    <a:pt x="10009" y="13913"/>
                    <a:pt x="9432" y="14045"/>
                    <a:pt x="8850" y="14357"/>
                  </a:cubicBezTo>
                  <a:cubicBezTo>
                    <a:pt x="7553" y="15067"/>
                    <a:pt x="8352" y="16862"/>
                    <a:pt x="9559" y="16862"/>
                  </a:cubicBezTo>
                  <a:cubicBezTo>
                    <a:pt x="9768" y="16862"/>
                    <a:pt x="9990" y="16808"/>
                    <a:pt x="10215" y="16685"/>
                  </a:cubicBezTo>
                  <a:cubicBezTo>
                    <a:pt x="10358" y="16608"/>
                    <a:pt x="10506" y="16576"/>
                    <a:pt x="10656" y="16576"/>
                  </a:cubicBezTo>
                  <a:cubicBezTo>
                    <a:pt x="11126" y="16576"/>
                    <a:pt x="11612" y="16890"/>
                    <a:pt x="11982" y="17130"/>
                  </a:cubicBezTo>
                  <a:cubicBezTo>
                    <a:pt x="12686" y="17590"/>
                    <a:pt x="13347" y="18093"/>
                    <a:pt x="14109" y="18480"/>
                  </a:cubicBezTo>
                  <a:cubicBezTo>
                    <a:pt x="14252" y="18567"/>
                    <a:pt x="14410" y="18639"/>
                    <a:pt x="14554" y="18710"/>
                  </a:cubicBezTo>
                  <a:cubicBezTo>
                    <a:pt x="14296" y="19888"/>
                    <a:pt x="14123" y="21095"/>
                    <a:pt x="14066" y="22317"/>
                  </a:cubicBezTo>
                  <a:cubicBezTo>
                    <a:pt x="13948" y="22307"/>
                    <a:pt x="13830" y="22302"/>
                    <a:pt x="13713" y="22302"/>
                  </a:cubicBezTo>
                  <a:cubicBezTo>
                    <a:pt x="13300" y="22302"/>
                    <a:pt x="12891" y="22360"/>
                    <a:pt x="12500" y="22460"/>
                  </a:cubicBezTo>
                  <a:cubicBezTo>
                    <a:pt x="11573" y="22706"/>
                    <a:pt x="10803" y="22939"/>
                    <a:pt x="9970" y="22939"/>
                  </a:cubicBezTo>
                  <a:cubicBezTo>
                    <a:pt x="9538" y="22939"/>
                    <a:pt x="9088" y="22876"/>
                    <a:pt x="8592" y="22719"/>
                  </a:cubicBezTo>
                  <a:cubicBezTo>
                    <a:pt x="8442" y="22672"/>
                    <a:pt x="8301" y="22651"/>
                    <a:pt x="8168" y="22651"/>
                  </a:cubicBezTo>
                  <a:cubicBezTo>
                    <a:pt x="6818" y="22651"/>
                    <a:pt x="6369" y="24848"/>
                    <a:pt x="7873" y="25319"/>
                  </a:cubicBezTo>
                  <a:cubicBezTo>
                    <a:pt x="8602" y="25560"/>
                    <a:pt x="9364" y="25679"/>
                    <a:pt x="10130" y="25679"/>
                  </a:cubicBezTo>
                  <a:cubicBezTo>
                    <a:pt x="10784" y="25679"/>
                    <a:pt x="11441" y="25592"/>
                    <a:pt x="12083" y="25420"/>
                  </a:cubicBezTo>
                  <a:cubicBezTo>
                    <a:pt x="12629" y="25262"/>
                    <a:pt x="13175" y="24989"/>
                    <a:pt x="13764" y="24974"/>
                  </a:cubicBezTo>
                  <a:cubicBezTo>
                    <a:pt x="13793" y="24970"/>
                    <a:pt x="13821" y="24968"/>
                    <a:pt x="13850" y="24968"/>
                  </a:cubicBezTo>
                  <a:cubicBezTo>
                    <a:pt x="13908" y="24968"/>
                    <a:pt x="13965" y="24974"/>
                    <a:pt x="14023" y="24974"/>
                  </a:cubicBezTo>
                  <a:cubicBezTo>
                    <a:pt x="14066" y="26325"/>
                    <a:pt x="14166" y="27676"/>
                    <a:pt x="14238" y="29026"/>
                  </a:cubicBezTo>
                  <a:lnTo>
                    <a:pt x="14195" y="29026"/>
                  </a:lnTo>
                  <a:cubicBezTo>
                    <a:pt x="13450" y="29138"/>
                    <a:pt x="12747" y="29443"/>
                    <a:pt x="11991" y="29443"/>
                  </a:cubicBezTo>
                  <a:cubicBezTo>
                    <a:pt x="11974" y="29443"/>
                    <a:pt x="11956" y="29443"/>
                    <a:pt x="11939" y="29443"/>
                  </a:cubicBezTo>
                  <a:cubicBezTo>
                    <a:pt x="11163" y="29428"/>
                    <a:pt x="10402" y="29198"/>
                    <a:pt x="9669" y="28997"/>
                  </a:cubicBezTo>
                  <a:cubicBezTo>
                    <a:pt x="9538" y="28962"/>
                    <a:pt x="9412" y="28946"/>
                    <a:pt x="9293" y="28946"/>
                  </a:cubicBezTo>
                  <a:cubicBezTo>
                    <a:pt x="7890" y="28946"/>
                    <a:pt x="7402" y="31187"/>
                    <a:pt x="8951" y="31598"/>
                  </a:cubicBezTo>
                  <a:cubicBezTo>
                    <a:pt x="9967" y="31878"/>
                    <a:pt x="11013" y="32120"/>
                    <a:pt x="12067" y="32120"/>
                  </a:cubicBezTo>
                  <a:cubicBezTo>
                    <a:pt x="12474" y="32120"/>
                    <a:pt x="12882" y="32084"/>
                    <a:pt x="13290" y="32000"/>
                  </a:cubicBezTo>
                  <a:cubicBezTo>
                    <a:pt x="13635" y="31928"/>
                    <a:pt x="13965" y="31813"/>
                    <a:pt x="14310" y="31727"/>
                  </a:cubicBezTo>
                  <a:lnTo>
                    <a:pt x="14310" y="31727"/>
                  </a:lnTo>
                  <a:cubicBezTo>
                    <a:pt x="14296" y="33537"/>
                    <a:pt x="14181" y="35348"/>
                    <a:pt x="13979" y="37144"/>
                  </a:cubicBezTo>
                  <a:cubicBezTo>
                    <a:pt x="13951" y="37302"/>
                    <a:pt x="13936" y="37474"/>
                    <a:pt x="13908" y="37632"/>
                  </a:cubicBezTo>
                  <a:cubicBezTo>
                    <a:pt x="13821" y="37618"/>
                    <a:pt x="13750" y="37603"/>
                    <a:pt x="13663" y="37589"/>
                  </a:cubicBezTo>
                  <a:cubicBezTo>
                    <a:pt x="12816" y="37402"/>
                    <a:pt x="12040" y="37000"/>
                    <a:pt x="11207" y="36756"/>
                  </a:cubicBezTo>
                  <a:cubicBezTo>
                    <a:pt x="10694" y="36598"/>
                    <a:pt x="10149" y="36508"/>
                    <a:pt x="9608" y="36508"/>
                  </a:cubicBezTo>
                  <a:cubicBezTo>
                    <a:pt x="8572" y="36508"/>
                    <a:pt x="7557" y="36839"/>
                    <a:pt x="6839" y="37661"/>
                  </a:cubicBezTo>
                  <a:cubicBezTo>
                    <a:pt x="5983" y="38659"/>
                    <a:pt x="6887" y="40010"/>
                    <a:pt x="7868" y="40010"/>
                  </a:cubicBezTo>
                  <a:cubicBezTo>
                    <a:pt x="8171" y="40010"/>
                    <a:pt x="8482" y="39880"/>
                    <a:pt x="8750" y="39572"/>
                  </a:cubicBezTo>
                  <a:cubicBezTo>
                    <a:pt x="9001" y="39277"/>
                    <a:pt x="9329" y="39168"/>
                    <a:pt x="9691" y="39168"/>
                  </a:cubicBezTo>
                  <a:cubicBezTo>
                    <a:pt x="10529" y="39168"/>
                    <a:pt x="11546" y="39753"/>
                    <a:pt x="12198" y="39974"/>
                  </a:cubicBezTo>
                  <a:cubicBezTo>
                    <a:pt x="12586" y="40103"/>
                    <a:pt x="12988" y="40204"/>
                    <a:pt x="13405" y="40261"/>
                  </a:cubicBezTo>
                  <a:cubicBezTo>
                    <a:pt x="13046" y="41942"/>
                    <a:pt x="12586" y="43580"/>
                    <a:pt x="12069" y="45204"/>
                  </a:cubicBezTo>
                  <a:cubicBezTo>
                    <a:pt x="11753" y="45060"/>
                    <a:pt x="11436" y="44959"/>
                    <a:pt x="11092" y="44916"/>
                  </a:cubicBezTo>
                  <a:cubicBezTo>
                    <a:pt x="9641" y="44658"/>
                    <a:pt x="8376" y="45160"/>
                    <a:pt x="7198" y="44040"/>
                  </a:cubicBezTo>
                  <a:cubicBezTo>
                    <a:pt x="6917" y="43774"/>
                    <a:pt x="6603" y="43663"/>
                    <a:pt x="6300" y="43663"/>
                  </a:cubicBezTo>
                  <a:cubicBezTo>
                    <a:pt x="5240" y="43663"/>
                    <a:pt x="4304" y="45024"/>
                    <a:pt x="5287" y="45951"/>
                  </a:cubicBezTo>
                  <a:cubicBezTo>
                    <a:pt x="6336" y="46971"/>
                    <a:pt x="7730" y="47545"/>
                    <a:pt x="9181" y="47560"/>
                  </a:cubicBezTo>
                  <a:cubicBezTo>
                    <a:pt x="9496" y="47560"/>
                    <a:pt x="9807" y="47527"/>
                    <a:pt x="10112" y="47527"/>
                  </a:cubicBezTo>
                  <a:cubicBezTo>
                    <a:pt x="10448" y="47527"/>
                    <a:pt x="10776" y="47567"/>
                    <a:pt x="11092" y="47732"/>
                  </a:cubicBezTo>
                  <a:lnTo>
                    <a:pt x="11178" y="47775"/>
                  </a:lnTo>
                  <a:cubicBezTo>
                    <a:pt x="10661" y="49212"/>
                    <a:pt x="10115" y="50649"/>
                    <a:pt x="9612" y="52085"/>
                  </a:cubicBezTo>
                  <a:cubicBezTo>
                    <a:pt x="9310" y="52028"/>
                    <a:pt x="9008" y="51970"/>
                    <a:pt x="8721" y="51913"/>
                  </a:cubicBezTo>
                  <a:cubicBezTo>
                    <a:pt x="7749" y="51713"/>
                    <a:pt x="6799" y="51548"/>
                    <a:pt x="5840" y="51548"/>
                  </a:cubicBezTo>
                  <a:cubicBezTo>
                    <a:pt x="5283" y="51548"/>
                    <a:pt x="4722" y="51603"/>
                    <a:pt x="4152" y="51741"/>
                  </a:cubicBezTo>
                  <a:cubicBezTo>
                    <a:pt x="2591" y="52114"/>
                    <a:pt x="3099" y="54383"/>
                    <a:pt x="4526" y="54383"/>
                  </a:cubicBezTo>
                  <a:cubicBezTo>
                    <a:pt x="4636" y="54383"/>
                    <a:pt x="4751" y="54370"/>
                    <a:pt x="4871" y="54341"/>
                  </a:cubicBezTo>
                  <a:cubicBezTo>
                    <a:pt x="5224" y="54260"/>
                    <a:pt x="5578" y="54226"/>
                    <a:pt x="5931" y="54226"/>
                  </a:cubicBezTo>
                  <a:cubicBezTo>
                    <a:pt x="6884" y="54226"/>
                    <a:pt x="7835" y="54468"/>
                    <a:pt x="8779" y="54657"/>
                  </a:cubicBezTo>
                  <a:cubicBezTo>
                    <a:pt x="8563" y="55390"/>
                    <a:pt x="8362" y="56123"/>
                    <a:pt x="8175" y="56884"/>
                  </a:cubicBezTo>
                  <a:cubicBezTo>
                    <a:pt x="8075" y="57344"/>
                    <a:pt x="7960" y="57818"/>
                    <a:pt x="7873" y="58306"/>
                  </a:cubicBezTo>
                  <a:cubicBezTo>
                    <a:pt x="5874" y="58738"/>
                    <a:pt x="3981" y="59775"/>
                    <a:pt x="1957" y="59775"/>
                  </a:cubicBezTo>
                  <a:cubicBezTo>
                    <a:pt x="1756" y="59775"/>
                    <a:pt x="1554" y="59765"/>
                    <a:pt x="1351" y="59743"/>
                  </a:cubicBezTo>
                  <a:cubicBezTo>
                    <a:pt x="1313" y="59739"/>
                    <a:pt x="1276" y="59736"/>
                    <a:pt x="1239" y="59736"/>
                  </a:cubicBezTo>
                  <a:cubicBezTo>
                    <a:pt x="568" y="59736"/>
                    <a:pt x="0" y="60453"/>
                    <a:pt x="0" y="61079"/>
                  </a:cubicBezTo>
                  <a:cubicBezTo>
                    <a:pt x="0" y="61884"/>
                    <a:pt x="618" y="62358"/>
                    <a:pt x="1351" y="62430"/>
                  </a:cubicBezTo>
                  <a:cubicBezTo>
                    <a:pt x="1570" y="62455"/>
                    <a:pt x="1787" y="62466"/>
                    <a:pt x="2001" y="62466"/>
                  </a:cubicBezTo>
                  <a:cubicBezTo>
                    <a:pt x="3898" y="62466"/>
                    <a:pt x="5635" y="61571"/>
                    <a:pt x="7442" y="61094"/>
                  </a:cubicBezTo>
                  <a:lnTo>
                    <a:pt x="7442" y="61094"/>
                  </a:lnTo>
                  <a:cubicBezTo>
                    <a:pt x="7299" y="62358"/>
                    <a:pt x="7313" y="63637"/>
                    <a:pt x="7457" y="64887"/>
                  </a:cubicBezTo>
                  <a:cubicBezTo>
                    <a:pt x="6983" y="65433"/>
                    <a:pt x="6695" y="66093"/>
                    <a:pt x="6336" y="66726"/>
                  </a:cubicBezTo>
                  <a:cubicBezTo>
                    <a:pt x="5891" y="67516"/>
                    <a:pt x="5144" y="67458"/>
                    <a:pt x="4411" y="67889"/>
                  </a:cubicBezTo>
                  <a:cubicBezTo>
                    <a:pt x="3477" y="68421"/>
                    <a:pt x="3003" y="69498"/>
                    <a:pt x="3262" y="70547"/>
                  </a:cubicBezTo>
                  <a:cubicBezTo>
                    <a:pt x="3428" y="71218"/>
                    <a:pt x="3941" y="71509"/>
                    <a:pt x="4472" y="71509"/>
                  </a:cubicBezTo>
                  <a:cubicBezTo>
                    <a:pt x="5181" y="71509"/>
                    <a:pt x="5922" y="70989"/>
                    <a:pt x="5905" y="70159"/>
                  </a:cubicBezTo>
                  <a:cubicBezTo>
                    <a:pt x="6264" y="69901"/>
                    <a:pt x="6925" y="69829"/>
                    <a:pt x="7284" y="69613"/>
                  </a:cubicBezTo>
                  <a:cubicBezTo>
                    <a:pt x="7773" y="69297"/>
                    <a:pt x="8175" y="68881"/>
                    <a:pt x="8477" y="68392"/>
                  </a:cubicBezTo>
                  <a:cubicBezTo>
                    <a:pt x="8649" y="68723"/>
                    <a:pt x="8836" y="69053"/>
                    <a:pt x="9052" y="69369"/>
                  </a:cubicBezTo>
                  <a:cubicBezTo>
                    <a:pt x="10072" y="70878"/>
                    <a:pt x="11465" y="72099"/>
                    <a:pt x="13103" y="72918"/>
                  </a:cubicBezTo>
                  <a:cubicBezTo>
                    <a:pt x="12873" y="73378"/>
                    <a:pt x="12600" y="73823"/>
                    <a:pt x="12255" y="74211"/>
                  </a:cubicBezTo>
                  <a:cubicBezTo>
                    <a:pt x="11609" y="74886"/>
                    <a:pt x="10675" y="75274"/>
                    <a:pt x="10014" y="75949"/>
                  </a:cubicBezTo>
                  <a:cubicBezTo>
                    <a:pt x="9296" y="76682"/>
                    <a:pt x="8850" y="77587"/>
                    <a:pt x="8879" y="78622"/>
                  </a:cubicBezTo>
                  <a:cubicBezTo>
                    <a:pt x="8893" y="79491"/>
                    <a:pt x="9572" y="79926"/>
                    <a:pt x="10244" y="79926"/>
                  </a:cubicBezTo>
                  <a:cubicBezTo>
                    <a:pt x="10916" y="79926"/>
                    <a:pt x="11580" y="79491"/>
                    <a:pt x="11566" y="78622"/>
                  </a:cubicBezTo>
                  <a:cubicBezTo>
                    <a:pt x="11551" y="77587"/>
                    <a:pt x="13290" y="76898"/>
                    <a:pt x="13951" y="76309"/>
                  </a:cubicBezTo>
                  <a:cubicBezTo>
                    <a:pt x="14439" y="75878"/>
                    <a:pt x="14827" y="75346"/>
                    <a:pt x="15114" y="74771"/>
                  </a:cubicBezTo>
                  <a:cubicBezTo>
                    <a:pt x="15258" y="74455"/>
                    <a:pt x="15416" y="74168"/>
                    <a:pt x="15589" y="73866"/>
                  </a:cubicBezTo>
                  <a:cubicBezTo>
                    <a:pt x="16953" y="74240"/>
                    <a:pt x="18361" y="74484"/>
                    <a:pt x="19769" y="74584"/>
                  </a:cubicBezTo>
                  <a:cubicBezTo>
                    <a:pt x="20564" y="74661"/>
                    <a:pt x="21350" y="74696"/>
                    <a:pt x="22140" y="74696"/>
                  </a:cubicBezTo>
                  <a:cubicBezTo>
                    <a:pt x="22393" y="74696"/>
                    <a:pt x="22647" y="74692"/>
                    <a:pt x="22902" y="74685"/>
                  </a:cubicBezTo>
                  <a:lnTo>
                    <a:pt x="22902" y="74685"/>
                  </a:lnTo>
                  <a:cubicBezTo>
                    <a:pt x="22945" y="75159"/>
                    <a:pt x="22557" y="75633"/>
                    <a:pt x="22384" y="76064"/>
                  </a:cubicBezTo>
                  <a:cubicBezTo>
                    <a:pt x="22126" y="76682"/>
                    <a:pt x="22054" y="77357"/>
                    <a:pt x="22169" y="78018"/>
                  </a:cubicBezTo>
                  <a:cubicBezTo>
                    <a:pt x="22255" y="78521"/>
                    <a:pt x="22629" y="79225"/>
                    <a:pt x="22571" y="79728"/>
                  </a:cubicBezTo>
                  <a:cubicBezTo>
                    <a:pt x="22471" y="80446"/>
                    <a:pt x="22743" y="81165"/>
                    <a:pt x="23505" y="81395"/>
                  </a:cubicBezTo>
                  <a:cubicBezTo>
                    <a:pt x="23603" y="81421"/>
                    <a:pt x="23709" y="81434"/>
                    <a:pt x="23817" y="81434"/>
                  </a:cubicBezTo>
                  <a:cubicBezTo>
                    <a:pt x="24407" y="81434"/>
                    <a:pt x="25084" y="81053"/>
                    <a:pt x="25157" y="80446"/>
                  </a:cubicBezTo>
                  <a:cubicBezTo>
                    <a:pt x="25286" y="79556"/>
                    <a:pt x="25143" y="78837"/>
                    <a:pt x="24913" y="77975"/>
                  </a:cubicBezTo>
                  <a:cubicBezTo>
                    <a:pt x="24683" y="77084"/>
                    <a:pt x="25172" y="76625"/>
                    <a:pt x="25430" y="75806"/>
                  </a:cubicBezTo>
                  <a:cubicBezTo>
                    <a:pt x="25588" y="75346"/>
                    <a:pt x="25631" y="74843"/>
                    <a:pt x="25574" y="74369"/>
                  </a:cubicBezTo>
                  <a:cubicBezTo>
                    <a:pt x="27154" y="74082"/>
                    <a:pt x="28648" y="73421"/>
                    <a:pt x="29927" y="72429"/>
                  </a:cubicBezTo>
                  <a:cubicBezTo>
                    <a:pt x="30128" y="72846"/>
                    <a:pt x="30258" y="73335"/>
                    <a:pt x="30502" y="73866"/>
                  </a:cubicBezTo>
                  <a:cubicBezTo>
                    <a:pt x="30775" y="74470"/>
                    <a:pt x="31235" y="74958"/>
                    <a:pt x="31824" y="75260"/>
                  </a:cubicBezTo>
                  <a:cubicBezTo>
                    <a:pt x="32427" y="75605"/>
                    <a:pt x="32499" y="75820"/>
                    <a:pt x="32686" y="76495"/>
                  </a:cubicBezTo>
                  <a:cubicBezTo>
                    <a:pt x="32857" y="77164"/>
                    <a:pt x="33371" y="77453"/>
                    <a:pt x="33901" y="77453"/>
                  </a:cubicBezTo>
                  <a:cubicBezTo>
                    <a:pt x="34703" y="77453"/>
                    <a:pt x="35540" y="76790"/>
                    <a:pt x="35272" y="75777"/>
                  </a:cubicBezTo>
                  <a:cubicBezTo>
                    <a:pt x="35071" y="75001"/>
                    <a:pt x="34798" y="74211"/>
                    <a:pt x="34223" y="73622"/>
                  </a:cubicBezTo>
                  <a:cubicBezTo>
                    <a:pt x="33878" y="73277"/>
                    <a:pt x="33404" y="73177"/>
                    <a:pt x="33059" y="72875"/>
                  </a:cubicBezTo>
                  <a:cubicBezTo>
                    <a:pt x="32844" y="72674"/>
                    <a:pt x="32801" y="72358"/>
                    <a:pt x="32700" y="72085"/>
                  </a:cubicBezTo>
                  <a:cubicBezTo>
                    <a:pt x="32513" y="71467"/>
                    <a:pt x="32211" y="70878"/>
                    <a:pt x="31809" y="70375"/>
                  </a:cubicBezTo>
                  <a:cubicBezTo>
                    <a:pt x="32441" y="69427"/>
                    <a:pt x="32973" y="68421"/>
                    <a:pt x="33375" y="67343"/>
                  </a:cubicBezTo>
                  <a:cubicBezTo>
                    <a:pt x="33387" y="67343"/>
                    <a:pt x="33398" y="67343"/>
                    <a:pt x="33409" y="67343"/>
                  </a:cubicBezTo>
                  <a:cubicBezTo>
                    <a:pt x="34302" y="67343"/>
                    <a:pt x="35138" y="67894"/>
                    <a:pt x="35918" y="68292"/>
                  </a:cubicBezTo>
                  <a:cubicBezTo>
                    <a:pt x="36948" y="68834"/>
                    <a:pt x="38004" y="69256"/>
                    <a:pt x="39179" y="69256"/>
                  </a:cubicBezTo>
                  <a:cubicBezTo>
                    <a:pt x="39217" y="69256"/>
                    <a:pt x="39256" y="69255"/>
                    <a:pt x="39295" y="69254"/>
                  </a:cubicBezTo>
                  <a:cubicBezTo>
                    <a:pt x="41009" y="69226"/>
                    <a:pt x="41033" y="66567"/>
                    <a:pt x="39322" y="66567"/>
                  </a:cubicBezTo>
                  <a:cubicBezTo>
                    <a:pt x="39313" y="66567"/>
                    <a:pt x="39304" y="66567"/>
                    <a:pt x="39295" y="66568"/>
                  </a:cubicBezTo>
                  <a:cubicBezTo>
                    <a:pt x="39283" y="66568"/>
                    <a:pt x="39272" y="66568"/>
                    <a:pt x="39261" y="66568"/>
                  </a:cubicBezTo>
                  <a:cubicBezTo>
                    <a:pt x="38027" y="66568"/>
                    <a:pt x="37029" y="65787"/>
                    <a:pt x="35947" y="65289"/>
                  </a:cubicBezTo>
                  <a:cubicBezTo>
                    <a:pt x="35401" y="65030"/>
                    <a:pt x="34826" y="64844"/>
                    <a:pt x="34237" y="64729"/>
                  </a:cubicBezTo>
                  <a:cubicBezTo>
                    <a:pt x="34611" y="63364"/>
                    <a:pt x="34913" y="61984"/>
                    <a:pt x="35229" y="60663"/>
                  </a:cubicBezTo>
                  <a:cubicBezTo>
                    <a:pt x="35355" y="60636"/>
                    <a:pt x="35483" y="60623"/>
                    <a:pt x="35612" y="60623"/>
                  </a:cubicBezTo>
                  <a:cubicBezTo>
                    <a:pt x="35833" y="60623"/>
                    <a:pt x="36054" y="60662"/>
                    <a:pt x="36263" y="60734"/>
                  </a:cubicBezTo>
                  <a:cubicBezTo>
                    <a:pt x="36881" y="60979"/>
                    <a:pt x="37412" y="61395"/>
                    <a:pt x="38045" y="61611"/>
                  </a:cubicBezTo>
                  <a:cubicBezTo>
                    <a:pt x="38499" y="61756"/>
                    <a:pt x="38957" y="61822"/>
                    <a:pt x="39413" y="61822"/>
                  </a:cubicBezTo>
                  <a:cubicBezTo>
                    <a:pt x="40224" y="61822"/>
                    <a:pt x="41025" y="61611"/>
                    <a:pt x="41780" y="61252"/>
                  </a:cubicBezTo>
                  <a:cubicBezTo>
                    <a:pt x="43118" y="60595"/>
                    <a:pt x="42287" y="58773"/>
                    <a:pt x="41038" y="58773"/>
                  </a:cubicBezTo>
                  <a:cubicBezTo>
                    <a:pt x="40838" y="58773"/>
                    <a:pt x="40629" y="58820"/>
                    <a:pt x="40415" y="58924"/>
                  </a:cubicBezTo>
                  <a:cubicBezTo>
                    <a:pt x="40118" y="59067"/>
                    <a:pt x="39842" y="59126"/>
                    <a:pt x="39579" y="59126"/>
                  </a:cubicBezTo>
                  <a:cubicBezTo>
                    <a:pt x="38839" y="59126"/>
                    <a:pt x="38201" y="58664"/>
                    <a:pt x="37470" y="58335"/>
                  </a:cubicBezTo>
                  <a:cubicBezTo>
                    <a:pt x="36953" y="58105"/>
                    <a:pt x="36407" y="57976"/>
                    <a:pt x="35846" y="57976"/>
                  </a:cubicBezTo>
                  <a:cubicBezTo>
                    <a:pt x="36134" y="56669"/>
                    <a:pt x="36378" y="55347"/>
                    <a:pt x="36565" y="54025"/>
                  </a:cubicBezTo>
                  <a:cubicBezTo>
                    <a:pt x="37269" y="54082"/>
                    <a:pt x="37930" y="54427"/>
                    <a:pt x="38619" y="54542"/>
                  </a:cubicBezTo>
                  <a:cubicBezTo>
                    <a:pt x="38881" y="54589"/>
                    <a:pt x="39146" y="54614"/>
                    <a:pt x="39411" y="54614"/>
                  </a:cubicBezTo>
                  <a:cubicBezTo>
                    <a:pt x="39874" y="54614"/>
                    <a:pt x="40336" y="54540"/>
                    <a:pt x="40774" y="54384"/>
                  </a:cubicBezTo>
                  <a:cubicBezTo>
                    <a:pt x="41157" y="54257"/>
                    <a:pt x="41643" y="53948"/>
                    <a:pt x="42073" y="53948"/>
                  </a:cubicBezTo>
                  <a:cubicBezTo>
                    <a:pt x="42224" y="53948"/>
                    <a:pt x="42368" y="53986"/>
                    <a:pt x="42498" y="54082"/>
                  </a:cubicBezTo>
                  <a:cubicBezTo>
                    <a:pt x="42682" y="54217"/>
                    <a:pt x="42897" y="54276"/>
                    <a:pt x="43116" y="54276"/>
                  </a:cubicBezTo>
                  <a:cubicBezTo>
                    <a:pt x="43598" y="54276"/>
                    <a:pt x="44100" y="53989"/>
                    <a:pt x="44337" y="53594"/>
                  </a:cubicBezTo>
                  <a:cubicBezTo>
                    <a:pt x="44754" y="52933"/>
                    <a:pt x="44452" y="52186"/>
                    <a:pt x="43863" y="51755"/>
                  </a:cubicBezTo>
                  <a:cubicBezTo>
                    <a:pt x="43373" y="51399"/>
                    <a:pt x="42793" y="51249"/>
                    <a:pt x="42204" y="51249"/>
                  </a:cubicBezTo>
                  <a:cubicBezTo>
                    <a:pt x="41913" y="51249"/>
                    <a:pt x="41620" y="51286"/>
                    <a:pt x="41335" y="51353"/>
                  </a:cubicBezTo>
                  <a:cubicBezTo>
                    <a:pt x="40593" y="51517"/>
                    <a:pt x="40006" y="51904"/>
                    <a:pt x="39288" y="51904"/>
                  </a:cubicBezTo>
                  <a:cubicBezTo>
                    <a:pt x="39130" y="51904"/>
                    <a:pt x="38966" y="51885"/>
                    <a:pt x="38792" y="51841"/>
                  </a:cubicBezTo>
                  <a:cubicBezTo>
                    <a:pt x="38160" y="51683"/>
                    <a:pt x="37542" y="51453"/>
                    <a:pt x="36910" y="51367"/>
                  </a:cubicBezTo>
                  <a:cubicBezTo>
                    <a:pt x="36996" y="50376"/>
                    <a:pt x="37053" y="49399"/>
                    <a:pt x="37068" y="48407"/>
                  </a:cubicBezTo>
                  <a:cubicBezTo>
                    <a:pt x="37068" y="47948"/>
                    <a:pt x="37068" y="47502"/>
                    <a:pt x="37053" y="47043"/>
                  </a:cubicBezTo>
                  <a:cubicBezTo>
                    <a:pt x="37121" y="47038"/>
                    <a:pt x="37191" y="47035"/>
                    <a:pt x="37261" y="47035"/>
                  </a:cubicBezTo>
                  <a:cubicBezTo>
                    <a:pt x="38003" y="47035"/>
                    <a:pt x="38838" y="47292"/>
                    <a:pt x="39481" y="47344"/>
                  </a:cubicBezTo>
                  <a:cubicBezTo>
                    <a:pt x="39639" y="47355"/>
                    <a:pt x="39797" y="47361"/>
                    <a:pt x="39954" y="47361"/>
                  </a:cubicBezTo>
                  <a:cubicBezTo>
                    <a:pt x="41231" y="47361"/>
                    <a:pt x="42489" y="46999"/>
                    <a:pt x="43576" y="46295"/>
                  </a:cubicBezTo>
                  <a:cubicBezTo>
                    <a:pt x="44793" y="45524"/>
                    <a:pt x="44039" y="43752"/>
                    <a:pt x="42899" y="43752"/>
                  </a:cubicBezTo>
                  <a:cubicBezTo>
                    <a:pt x="42680" y="43752"/>
                    <a:pt x="42447" y="43817"/>
                    <a:pt x="42211" y="43968"/>
                  </a:cubicBezTo>
                  <a:cubicBezTo>
                    <a:pt x="41424" y="44462"/>
                    <a:pt x="40698" y="44608"/>
                    <a:pt x="39948" y="44608"/>
                  </a:cubicBezTo>
                  <a:cubicBezTo>
                    <a:pt x="39303" y="44608"/>
                    <a:pt x="38639" y="44500"/>
                    <a:pt x="37901" y="44413"/>
                  </a:cubicBezTo>
                  <a:cubicBezTo>
                    <a:pt x="37700" y="44385"/>
                    <a:pt x="37484" y="44370"/>
                    <a:pt x="37269" y="44370"/>
                  </a:cubicBezTo>
                  <a:cubicBezTo>
                    <a:pt x="37484" y="42718"/>
                    <a:pt x="37657" y="41051"/>
                    <a:pt x="37772" y="39399"/>
                  </a:cubicBezTo>
                  <a:cubicBezTo>
                    <a:pt x="38389" y="39414"/>
                    <a:pt x="38993" y="39687"/>
                    <a:pt x="39697" y="39959"/>
                  </a:cubicBezTo>
                  <a:cubicBezTo>
                    <a:pt x="40112" y="40115"/>
                    <a:pt x="40520" y="40190"/>
                    <a:pt x="40916" y="40190"/>
                  </a:cubicBezTo>
                  <a:cubicBezTo>
                    <a:pt x="41725" y="40190"/>
                    <a:pt x="42484" y="39877"/>
                    <a:pt x="43159" y="39299"/>
                  </a:cubicBezTo>
                  <a:cubicBezTo>
                    <a:pt x="44186" y="38407"/>
                    <a:pt x="43228" y="37046"/>
                    <a:pt x="42136" y="37046"/>
                  </a:cubicBezTo>
                  <a:cubicBezTo>
                    <a:pt x="41837" y="37046"/>
                    <a:pt x="41529" y="37147"/>
                    <a:pt x="41248" y="37388"/>
                  </a:cubicBezTo>
                  <a:cubicBezTo>
                    <a:pt x="41147" y="37476"/>
                    <a:pt x="41039" y="37510"/>
                    <a:pt x="40930" y="37510"/>
                  </a:cubicBezTo>
                  <a:cubicBezTo>
                    <a:pt x="40686" y="37510"/>
                    <a:pt x="40433" y="37339"/>
                    <a:pt x="40214" y="37230"/>
                  </a:cubicBezTo>
                  <a:cubicBezTo>
                    <a:pt x="39654" y="36971"/>
                    <a:pt x="39065" y="36784"/>
                    <a:pt x="38461" y="36698"/>
                  </a:cubicBezTo>
                  <a:cubicBezTo>
                    <a:pt x="38274" y="36684"/>
                    <a:pt x="38088" y="36669"/>
                    <a:pt x="37901" y="36669"/>
                  </a:cubicBezTo>
                  <a:cubicBezTo>
                    <a:pt x="37915" y="36123"/>
                    <a:pt x="37930" y="35592"/>
                    <a:pt x="37930" y="35046"/>
                  </a:cubicBezTo>
                  <a:cubicBezTo>
                    <a:pt x="37930" y="33580"/>
                    <a:pt x="37872" y="32086"/>
                    <a:pt x="37772" y="30606"/>
                  </a:cubicBezTo>
                  <a:lnTo>
                    <a:pt x="37772" y="30606"/>
                  </a:lnTo>
                  <a:cubicBezTo>
                    <a:pt x="38361" y="30635"/>
                    <a:pt x="38964" y="30707"/>
                    <a:pt x="39568" y="30793"/>
                  </a:cubicBezTo>
                  <a:cubicBezTo>
                    <a:pt x="39941" y="30847"/>
                    <a:pt x="40305" y="30878"/>
                    <a:pt x="40659" y="30878"/>
                  </a:cubicBezTo>
                  <a:cubicBezTo>
                    <a:pt x="41722" y="30878"/>
                    <a:pt x="42700" y="30603"/>
                    <a:pt x="43605" y="29859"/>
                  </a:cubicBezTo>
                  <a:cubicBezTo>
                    <a:pt x="44659" y="28986"/>
                    <a:pt x="43691" y="27621"/>
                    <a:pt x="42580" y="27621"/>
                  </a:cubicBezTo>
                  <a:cubicBezTo>
                    <a:pt x="42283" y="27621"/>
                    <a:pt x="41976" y="27718"/>
                    <a:pt x="41694" y="27948"/>
                  </a:cubicBezTo>
                  <a:cubicBezTo>
                    <a:pt x="41415" y="28178"/>
                    <a:pt x="41043" y="28257"/>
                    <a:pt x="40638" y="28257"/>
                  </a:cubicBezTo>
                  <a:cubicBezTo>
                    <a:pt x="39851" y="28257"/>
                    <a:pt x="38938" y="27962"/>
                    <a:pt x="38332" y="27905"/>
                  </a:cubicBezTo>
                  <a:cubicBezTo>
                    <a:pt x="38045" y="27877"/>
                    <a:pt x="37757" y="27862"/>
                    <a:pt x="37470" y="27862"/>
                  </a:cubicBezTo>
                  <a:cubicBezTo>
                    <a:pt x="37254" y="26153"/>
                    <a:pt x="36953" y="24457"/>
                    <a:pt x="36565" y="22776"/>
                  </a:cubicBezTo>
                  <a:cubicBezTo>
                    <a:pt x="36522" y="22618"/>
                    <a:pt x="36479" y="22460"/>
                    <a:pt x="36450" y="22302"/>
                  </a:cubicBezTo>
                  <a:cubicBezTo>
                    <a:pt x="36550" y="22259"/>
                    <a:pt x="36651" y="22245"/>
                    <a:pt x="36752" y="22230"/>
                  </a:cubicBezTo>
                  <a:cubicBezTo>
                    <a:pt x="37441" y="22144"/>
                    <a:pt x="38088" y="22101"/>
                    <a:pt x="38734" y="21799"/>
                  </a:cubicBezTo>
                  <a:cubicBezTo>
                    <a:pt x="39984" y="21225"/>
                    <a:pt x="40889" y="20075"/>
                    <a:pt x="41162" y="18710"/>
                  </a:cubicBezTo>
                  <a:cubicBezTo>
                    <a:pt x="41370" y="17697"/>
                    <a:pt x="40508" y="17028"/>
                    <a:pt x="39717" y="17028"/>
                  </a:cubicBezTo>
                  <a:cubicBezTo>
                    <a:pt x="39197" y="17028"/>
                    <a:pt x="38707" y="17319"/>
                    <a:pt x="38576" y="17992"/>
                  </a:cubicBezTo>
                  <a:cubicBezTo>
                    <a:pt x="38260" y="19558"/>
                    <a:pt x="37111" y="19371"/>
                    <a:pt x="35861" y="19644"/>
                  </a:cubicBezTo>
                  <a:cubicBezTo>
                    <a:pt x="35803" y="19659"/>
                    <a:pt x="35746" y="19673"/>
                    <a:pt x="35688" y="19687"/>
                  </a:cubicBezTo>
                  <a:cubicBezTo>
                    <a:pt x="35473" y="19012"/>
                    <a:pt x="35229" y="18351"/>
                    <a:pt x="34956" y="17690"/>
                  </a:cubicBezTo>
                  <a:cubicBezTo>
                    <a:pt x="34740" y="17159"/>
                    <a:pt x="34510" y="16613"/>
                    <a:pt x="34252" y="16081"/>
                  </a:cubicBezTo>
                  <a:cubicBezTo>
                    <a:pt x="34740" y="15406"/>
                    <a:pt x="35559" y="14917"/>
                    <a:pt x="36177" y="14486"/>
                  </a:cubicBezTo>
                  <a:cubicBezTo>
                    <a:pt x="37312" y="13711"/>
                    <a:pt x="38476" y="12892"/>
                    <a:pt x="38792" y="11484"/>
                  </a:cubicBezTo>
                  <a:cubicBezTo>
                    <a:pt x="39025" y="10464"/>
                    <a:pt x="38177" y="9797"/>
                    <a:pt x="37380" y="9797"/>
                  </a:cubicBezTo>
                  <a:cubicBezTo>
                    <a:pt x="36852" y="9797"/>
                    <a:pt x="36346" y="10090"/>
                    <a:pt x="36191" y="10765"/>
                  </a:cubicBezTo>
                  <a:cubicBezTo>
                    <a:pt x="36048" y="11426"/>
                    <a:pt x="35358" y="11785"/>
                    <a:pt x="34826" y="12159"/>
                  </a:cubicBezTo>
                  <a:cubicBezTo>
                    <a:pt x="34223" y="12547"/>
                    <a:pt x="33648" y="12963"/>
                    <a:pt x="33102" y="13409"/>
                  </a:cubicBezTo>
                  <a:cubicBezTo>
                    <a:pt x="33016" y="13481"/>
                    <a:pt x="32944" y="13553"/>
                    <a:pt x="32858" y="13624"/>
                  </a:cubicBezTo>
                  <a:cubicBezTo>
                    <a:pt x="32370" y="12920"/>
                    <a:pt x="31795" y="12288"/>
                    <a:pt x="31148" y="11728"/>
                  </a:cubicBezTo>
                  <a:cubicBezTo>
                    <a:pt x="30904" y="11512"/>
                    <a:pt x="30631" y="11311"/>
                    <a:pt x="30372" y="11110"/>
                  </a:cubicBezTo>
                  <a:cubicBezTo>
                    <a:pt x="30516" y="10780"/>
                    <a:pt x="30645" y="10435"/>
                    <a:pt x="30746" y="10076"/>
                  </a:cubicBezTo>
                  <a:cubicBezTo>
                    <a:pt x="30990" y="9271"/>
                    <a:pt x="31062" y="8452"/>
                    <a:pt x="31191" y="7633"/>
                  </a:cubicBezTo>
                  <a:cubicBezTo>
                    <a:pt x="31263" y="7173"/>
                    <a:pt x="31364" y="6168"/>
                    <a:pt x="31895" y="5938"/>
                  </a:cubicBezTo>
                  <a:cubicBezTo>
                    <a:pt x="32571" y="5665"/>
                    <a:pt x="33059" y="5047"/>
                    <a:pt x="32844" y="4286"/>
                  </a:cubicBezTo>
                  <a:cubicBezTo>
                    <a:pt x="32690" y="3767"/>
                    <a:pt x="32121" y="3277"/>
                    <a:pt x="31548" y="3277"/>
                  </a:cubicBezTo>
                  <a:cubicBezTo>
                    <a:pt x="31423" y="3277"/>
                    <a:pt x="31298" y="3300"/>
                    <a:pt x="31177" y="3352"/>
                  </a:cubicBezTo>
                  <a:cubicBezTo>
                    <a:pt x="29338" y="4128"/>
                    <a:pt x="28749" y="5708"/>
                    <a:pt x="28505" y="7590"/>
                  </a:cubicBezTo>
                  <a:cubicBezTo>
                    <a:pt x="28404" y="8337"/>
                    <a:pt x="28232" y="9056"/>
                    <a:pt x="27988" y="9760"/>
                  </a:cubicBezTo>
                  <a:cubicBezTo>
                    <a:pt x="26910" y="9300"/>
                    <a:pt x="25746" y="9056"/>
                    <a:pt x="24582" y="8998"/>
                  </a:cubicBezTo>
                  <a:cubicBezTo>
                    <a:pt x="24712" y="8107"/>
                    <a:pt x="24884" y="7202"/>
                    <a:pt x="25042" y="6311"/>
                  </a:cubicBezTo>
                  <a:cubicBezTo>
                    <a:pt x="25387" y="4372"/>
                    <a:pt x="25430" y="2490"/>
                    <a:pt x="24539" y="694"/>
                  </a:cubicBezTo>
                  <a:cubicBezTo>
                    <a:pt x="24301" y="204"/>
                    <a:pt x="23909" y="1"/>
                    <a:pt x="23507" y="1"/>
                  </a:cubicBezTo>
                  <a:close/>
                </a:path>
              </a:pathLst>
            </a:custGeom>
            <a:solidFill>
              <a:srgbClr val="FB45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293"/>
            <p:cNvSpPr/>
            <p:nvPr/>
          </p:nvSpPr>
          <p:spPr>
            <a:xfrm>
              <a:off x="3414175" y="1644050"/>
              <a:ext cx="176375" cy="136500"/>
            </a:xfrm>
            <a:custGeom>
              <a:avLst/>
              <a:gdLst/>
              <a:ahLst/>
              <a:cxnLst/>
              <a:rect l="l" t="t" r="r" b="b"/>
              <a:pathLst>
                <a:path w="7055" h="5460" extrusionOk="0">
                  <a:moveTo>
                    <a:pt x="3535" y="0"/>
                  </a:moveTo>
                  <a:cubicBezTo>
                    <a:pt x="15" y="0"/>
                    <a:pt x="0" y="5460"/>
                    <a:pt x="3535" y="5460"/>
                  </a:cubicBezTo>
                  <a:cubicBezTo>
                    <a:pt x="7055" y="5460"/>
                    <a:pt x="7055" y="0"/>
                    <a:pt x="3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293"/>
            <p:cNvSpPr/>
            <p:nvPr/>
          </p:nvSpPr>
          <p:spPr>
            <a:xfrm>
              <a:off x="3443625" y="1672775"/>
              <a:ext cx="102025" cy="79050"/>
            </a:xfrm>
            <a:custGeom>
              <a:avLst/>
              <a:gdLst/>
              <a:ahLst/>
              <a:cxnLst/>
              <a:rect l="l" t="t" r="r" b="b"/>
              <a:pathLst>
                <a:path w="4081" h="3162" extrusionOk="0">
                  <a:moveTo>
                    <a:pt x="2041" y="1"/>
                  </a:moveTo>
                  <a:cubicBezTo>
                    <a:pt x="1" y="1"/>
                    <a:pt x="1" y="3161"/>
                    <a:pt x="2041" y="3161"/>
                  </a:cubicBezTo>
                  <a:cubicBezTo>
                    <a:pt x="4067" y="3161"/>
                    <a:pt x="4081" y="1"/>
                    <a:pt x="204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293"/>
            <p:cNvSpPr/>
            <p:nvPr/>
          </p:nvSpPr>
          <p:spPr>
            <a:xfrm>
              <a:off x="3629675" y="1632900"/>
              <a:ext cx="175325" cy="136175"/>
            </a:xfrm>
            <a:custGeom>
              <a:avLst/>
              <a:gdLst/>
              <a:ahLst/>
              <a:cxnLst/>
              <a:rect l="l" t="t" r="r" b="b"/>
              <a:pathLst>
                <a:path w="7013" h="5447" extrusionOk="0">
                  <a:moveTo>
                    <a:pt x="3506" y="1"/>
                  </a:moveTo>
                  <a:cubicBezTo>
                    <a:pt x="15" y="1"/>
                    <a:pt x="1" y="5446"/>
                    <a:pt x="3506" y="5446"/>
                  </a:cubicBezTo>
                  <a:cubicBezTo>
                    <a:pt x="7012" y="5446"/>
                    <a:pt x="7012" y="1"/>
                    <a:pt x="3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293"/>
            <p:cNvSpPr/>
            <p:nvPr/>
          </p:nvSpPr>
          <p:spPr>
            <a:xfrm>
              <a:off x="3666675" y="1661650"/>
              <a:ext cx="101325" cy="78675"/>
            </a:xfrm>
            <a:custGeom>
              <a:avLst/>
              <a:gdLst/>
              <a:ahLst/>
              <a:cxnLst/>
              <a:rect l="l" t="t" r="r" b="b"/>
              <a:pathLst>
                <a:path w="4053" h="3147" extrusionOk="0">
                  <a:moveTo>
                    <a:pt x="2026" y="0"/>
                  </a:moveTo>
                  <a:cubicBezTo>
                    <a:pt x="1" y="0"/>
                    <a:pt x="1" y="3147"/>
                    <a:pt x="2026" y="3147"/>
                  </a:cubicBezTo>
                  <a:cubicBezTo>
                    <a:pt x="4052" y="3147"/>
                    <a:pt x="4052" y="0"/>
                    <a:pt x="202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293"/>
            <p:cNvSpPr/>
            <p:nvPr/>
          </p:nvSpPr>
          <p:spPr>
            <a:xfrm>
              <a:off x="3504700" y="1922200"/>
              <a:ext cx="183900" cy="160375"/>
            </a:xfrm>
            <a:custGeom>
              <a:avLst/>
              <a:gdLst/>
              <a:ahLst/>
              <a:cxnLst/>
              <a:rect l="l" t="t" r="r" b="b"/>
              <a:pathLst>
                <a:path w="7356" h="6415" extrusionOk="0">
                  <a:moveTo>
                    <a:pt x="3801" y="0"/>
                  </a:moveTo>
                  <a:cubicBezTo>
                    <a:pt x="3585" y="0"/>
                    <a:pt x="3362" y="26"/>
                    <a:pt x="3132" y="81"/>
                  </a:cubicBezTo>
                  <a:cubicBezTo>
                    <a:pt x="2399" y="267"/>
                    <a:pt x="1782" y="742"/>
                    <a:pt x="1422" y="1402"/>
                  </a:cubicBezTo>
                  <a:cubicBezTo>
                    <a:pt x="1049" y="1675"/>
                    <a:pt x="747" y="2020"/>
                    <a:pt x="532" y="2437"/>
                  </a:cubicBezTo>
                  <a:cubicBezTo>
                    <a:pt x="0" y="3428"/>
                    <a:pt x="172" y="4664"/>
                    <a:pt x="948" y="5483"/>
                  </a:cubicBezTo>
                  <a:cubicBezTo>
                    <a:pt x="1577" y="6122"/>
                    <a:pt x="2386" y="6414"/>
                    <a:pt x="3199" y="6414"/>
                  </a:cubicBezTo>
                  <a:cubicBezTo>
                    <a:pt x="4449" y="6414"/>
                    <a:pt x="5709" y="5724"/>
                    <a:pt x="6336" y="4549"/>
                  </a:cubicBezTo>
                  <a:cubicBezTo>
                    <a:pt x="7355" y="2602"/>
                    <a:pt x="5973" y="0"/>
                    <a:pt x="380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6" name="Google Shape;3206;p294"/>
          <p:cNvSpPr txBox="1">
            <a:spLocks noGrp="1"/>
          </p:cNvSpPr>
          <p:nvPr>
            <p:ph type="title" idx="4294967295"/>
          </p:nvPr>
        </p:nvSpPr>
        <p:spPr>
          <a:xfrm>
            <a:off x="263775" y="141525"/>
            <a:ext cx="8224500" cy="91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Step 3: Adding the Polluted Water</a:t>
            </a:r>
            <a:endParaRPr sz="3300"/>
          </a:p>
        </p:txBody>
      </p:sp>
      <p:sp>
        <p:nvSpPr>
          <p:cNvPr id="3207" name="Google Shape;3207;p294"/>
          <p:cNvSpPr txBox="1">
            <a:spLocks noGrp="1"/>
          </p:cNvSpPr>
          <p:nvPr>
            <p:ph type="subTitle" idx="4294967295"/>
          </p:nvPr>
        </p:nvSpPr>
        <p:spPr>
          <a:xfrm>
            <a:off x="263775" y="1213425"/>
            <a:ext cx="8340300" cy="35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Gently stir the "polluted water" and slowly pour it into the filter </a:t>
            </a:r>
            <a:br>
              <a:rPr lang="en" sz="1600"/>
            </a:b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Observe what happens during the filtration</a:t>
            </a:r>
            <a:br>
              <a:rPr lang="en" sz="1600"/>
            </a:b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Record your observations and draw pictures of the filtered water</a:t>
            </a:r>
            <a:endParaRPr sz="1600"/>
          </a:p>
        </p:txBody>
      </p:sp>
      <p:sp>
        <p:nvSpPr>
          <p:cNvPr id="3208" name="Google Shape;3208;p294"/>
          <p:cNvSpPr txBox="1"/>
          <p:nvPr/>
        </p:nvSpPr>
        <p:spPr>
          <a:xfrm>
            <a:off x="400125" y="3456975"/>
            <a:ext cx="6324600" cy="500700"/>
          </a:xfrm>
          <a:prstGeom prst="rect">
            <a:avLst/>
          </a:prstGeom>
          <a:solidFill>
            <a:srgbClr val="FC9C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0013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91919"/>
                </a:solidFill>
                <a:latin typeface="Glegoo"/>
                <a:ea typeface="Glegoo"/>
                <a:cs typeface="Glegoo"/>
                <a:sym typeface="Glegoo"/>
              </a:rPr>
              <a:t>Question: Why do some filtration systems take longer than others?</a:t>
            </a:r>
            <a:endParaRPr b="1">
              <a:solidFill>
                <a:srgbClr val="191919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3209" name="Google Shape;3209;p294" descr="Make a water filte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0525" y="2709350"/>
            <a:ext cx="1631900" cy="217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4" name="Google Shape;3214;p295"/>
          <p:cNvSpPr txBox="1">
            <a:spLocks noGrp="1"/>
          </p:cNvSpPr>
          <p:nvPr>
            <p:ph type="title"/>
          </p:nvPr>
        </p:nvSpPr>
        <p:spPr>
          <a:xfrm>
            <a:off x="715200" y="1431600"/>
            <a:ext cx="77136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Now, work with your group to design the best water filtration system given the filter material options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9" name="Google Shape;3219;p296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992600" cy="8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1: Observation &amp; Planning</a:t>
            </a:r>
            <a:endParaRPr/>
          </a:p>
        </p:txBody>
      </p:sp>
      <p:sp>
        <p:nvSpPr>
          <p:cNvPr id="3220" name="Google Shape;3220;p296"/>
          <p:cNvSpPr txBox="1">
            <a:spLocks noGrp="1"/>
          </p:cNvSpPr>
          <p:nvPr>
            <p:ph type="subTitle" idx="4294967295"/>
          </p:nvPr>
        </p:nvSpPr>
        <p:spPr>
          <a:xfrm>
            <a:off x="263775" y="1076700"/>
            <a:ext cx="7992600" cy="37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Each group will get: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a pre-cut 2-liter bottle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a ½-¾ cup (100-200 ml) sample of the "polluted water" in a beaker or cup</a:t>
            </a:r>
            <a:endParaRPr sz="1600"/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a spoon</a:t>
            </a:r>
            <a:br>
              <a:rPr lang="en" sz="1600"/>
            </a:b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Send one group member to the front to collect your filter materials</a:t>
            </a:r>
            <a:br>
              <a:rPr lang="en" sz="1600"/>
            </a:br>
            <a:endParaRPr sz="160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Make your groups' water filter system and draw pictures of it on your worksheets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600"/>
          </a:p>
        </p:txBody>
      </p:sp>
      <p:grpSp>
        <p:nvGrpSpPr>
          <p:cNvPr id="3221" name="Google Shape;3221;p296"/>
          <p:cNvGrpSpPr/>
          <p:nvPr/>
        </p:nvGrpSpPr>
        <p:grpSpPr>
          <a:xfrm flipH="1">
            <a:off x="2756462" y="3677094"/>
            <a:ext cx="1260046" cy="1223977"/>
            <a:chOff x="2650675" y="2077400"/>
            <a:chExt cx="849775" cy="825450"/>
          </a:xfrm>
        </p:grpSpPr>
        <p:sp>
          <p:nvSpPr>
            <p:cNvPr id="3222" name="Google Shape;3222;p296"/>
            <p:cNvSpPr/>
            <p:nvPr/>
          </p:nvSpPr>
          <p:spPr>
            <a:xfrm>
              <a:off x="2785400" y="2708600"/>
              <a:ext cx="125725" cy="178700"/>
            </a:xfrm>
            <a:custGeom>
              <a:avLst/>
              <a:gdLst/>
              <a:ahLst/>
              <a:cxnLst/>
              <a:rect l="l" t="t" r="r" b="b"/>
              <a:pathLst>
                <a:path w="5029" h="7148" extrusionOk="0">
                  <a:moveTo>
                    <a:pt x="4057" y="0"/>
                  </a:moveTo>
                  <a:cubicBezTo>
                    <a:pt x="2525" y="0"/>
                    <a:pt x="1138" y="944"/>
                    <a:pt x="586" y="2397"/>
                  </a:cubicBezTo>
                  <a:cubicBezTo>
                    <a:pt x="1" y="3990"/>
                    <a:pt x="548" y="6292"/>
                    <a:pt x="2179" y="7064"/>
                  </a:cubicBezTo>
                  <a:cubicBezTo>
                    <a:pt x="2298" y="7121"/>
                    <a:pt x="2427" y="7148"/>
                    <a:pt x="2556" y="7148"/>
                  </a:cubicBezTo>
                  <a:cubicBezTo>
                    <a:pt x="3233" y="7148"/>
                    <a:pt x="3923" y="6428"/>
                    <a:pt x="3411" y="5769"/>
                  </a:cubicBezTo>
                  <a:cubicBezTo>
                    <a:pt x="2776" y="4935"/>
                    <a:pt x="2067" y="4226"/>
                    <a:pt x="2291" y="3081"/>
                  </a:cubicBezTo>
                  <a:cubicBezTo>
                    <a:pt x="2515" y="1936"/>
                    <a:pt x="3510" y="1252"/>
                    <a:pt x="4568" y="965"/>
                  </a:cubicBezTo>
                  <a:cubicBezTo>
                    <a:pt x="5016" y="841"/>
                    <a:pt x="5029" y="94"/>
                    <a:pt x="4543" y="32"/>
                  </a:cubicBezTo>
                  <a:cubicBezTo>
                    <a:pt x="4380" y="11"/>
                    <a:pt x="4218" y="0"/>
                    <a:pt x="4057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296"/>
            <p:cNvSpPr/>
            <p:nvPr/>
          </p:nvSpPr>
          <p:spPr>
            <a:xfrm>
              <a:off x="2968050" y="2724150"/>
              <a:ext cx="126025" cy="178700"/>
            </a:xfrm>
            <a:custGeom>
              <a:avLst/>
              <a:gdLst/>
              <a:ahLst/>
              <a:cxnLst/>
              <a:rect l="l" t="t" r="r" b="b"/>
              <a:pathLst>
                <a:path w="5041" h="7148" extrusionOk="0">
                  <a:moveTo>
                    <a:pt x="4060" y="1"/>
                  </a:moveTo>
                  <a:cubicBezTo>
                    <a:pt x="2535" y="1"/>
                    <a:pt x="1138" y="944"/>
                    <a:pt x="598" y="2397"/>
                  </a:cubicBezTo>
                  <a:cubicBezTo>
                    <a:pt x="0" y="3990"/>
                    <a:pt x="548" y="6292"/>
                    <a:pt x="2191" y="7064"/>
                  </a:cubicBezTo>
                  <a:cubicBezTo>
                    <a:pt x="2310" y="7122"/>
                    <a:pt x="2439" y="7148"/>
                    <a:pt x="2568" y="7148"/>
                  </a:cubicBezTo>
                  <a:cubicBezTo>
                    <a:pt x="3245" y="7148"/>
                    <a:pt x="3935" y="6428"/>
                    <a:pt x="3423" y="5770"/>
                  </a:cubicBezTo>
                  <a:cubicBezTo>
                    <a:pt x="2776" y="4948"/>
                    <a:pt x="2066" y="4239"/>
                    <a:pt x="2290" y="3081"/>
                  </a:cubicBezTo>
                  <a:cubicBezTo>
                    <a:pt x="2514" y="1936"/>
                    <a:pt x="3522" y="1264"/>
                    <a:pt x="4580" y="966"/>
                  </a:cubicBezTo>
                  <a:cubicBezTo>
                    <a:pt x="5028" y="841"/>
                    <a:pt x="5041" y="107"/>
                    <a:pt x="4543" y="32"/>
                  </a:cubicBezTo>
                  <a:cubicBezTo>
                    <a:pt x="4381" y="11"/>
                    <a:pt x="4220" y="1"/>
                    <a:pt x="4060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296"/>
            <p:cNvSpPr/>
            <p:nvPr/>
          </p:nvSpPr>
          <p:spPr>
            <a:xfrm>
              <a:off x="2650675" y="2077400"/>
              <a:ext cx="849775" cy="687625"/>
            </a:xfrm>
            <a:custGeom>
              <a:avLst/>
              <a:gdLst/>
              <a:ahLst/>
              <a:cxnLst/>
              <a:rect l="l" t="t" r="r" b="b"/>
              <a:pathLst>
                <a:path w="33991" h="27505" extrusionOk="0">
                  <a:moveTo>
                    <a:pt x="16445" y="1"/>
                  </a:moveTo>
                  <a:cubicBezTo>
                    <a:pt x="15421" y="1"/>
                    <a:pt x="14369" y="677"/>
                    <a:pt x="14139" y="1721"/>
                  </a:cubicBezTo>
                  <a:cubicBezTo>
                    <a:pt x="13392" y="5156"/>
                    <a:pt x="12907" y="8678"/>
                    <a:pt x="12359" y="12150"/>
                  </a:cubicBezTo>
                  <a:cubicBezTo>
                    <a:pt x="12110" y="13755"/>
                    <a:pt x="11886" y="15361"/>
                    <a:pt x="11662" y="16966"/>
                  </a:cubicBezTo>
                  <a:cubicBezTo>
                    <a:pt x="11389" y="16083"/>
                    <a:pt x="11102" y="15187"/>
                    <a:pt x="10841" y="14303"/>
                  </a:cubicBezTo>
                  <a:cubicBezTo>
                    <a:pt x="10007" y="11416"/>
                    <a:pt x="9459" y="8429"/>
                    <a:pt x="8576" y="5591"/>
                  </a:cubicBezTo>
                  <a:cubicBezTo>
                    <a:pt x="8283" y="4578"/>
                    <a:pt x="7369" y="3900"/>
                    <a:pt x="6349" y="3900"/>
                  </a:cubicBezTo>
                  <a:cubicBezTo>
                    <a:pt x="6242" y="3900"/>
                    <a:pt x="6134" y="3908"/>
                    <a:pt x="6025" y="3923"/>
                  </a:cubicBezTo>
                  <a:cubicBezTo>
                    <a:pt x="5004" y="4073"/>
                    <a:pt x="3859" y="5044"/>
                    <a:pt x="4008" y="6201"/>
                  </a:cubicBezTo>
                  <a:cubicBezTo>
                    <a:pt x="4407" y="9350"/>
                    <a:pt x="5427" y="12523"/>
                    <a:pt x="6473" y="15510"/>
                  </a:cubicBezTo>
                  <a:cubicBezTo>
                    <a:pt x="6983" y="16941"/>
                    <a:pt x="7506" y="18373"/>
                    <a:pt x="8128" y="19754"/>
                  </a:cubicBezTo>
                  <a:cubicBezTo>
                    <a:pt x="8202" y="19928"/>
                    <a:pt x="8277" y="20090"/>
                    <a:pt x="8352" y="20277"/>
                  </a:cubicBezTo>
                  <a:cubicBezTo>
                    <a:pt x="7792" y="19816"/>
                    <a:pt x="7294" y="19294"/>
                    <a:pt x="6846" y="18734"/>
                  </a:cubicBezTo>
                  <a:cubicBezTo>
                    <a:pt x="5153" y="16556"/>
                    <a:pt x="4257" y="13905"/>
                    <a:pt x="2428" y="11826"/>
                  </a:cubicBezTo>
                  <a:cubicBezTo>
                    <a:pt x="2192" y="11560"/>
                    <a:pt x="1917" y="11449"/>
                    <a:pt x="1646" y="11449"/>
                  </a:cubicBezTo>
                  <a:cubicBezTo>
                    <a:pt x="1029" y="11449"/>
                    <a:pt x="431" y="12028"/>
                    <a:pt x="362" y="12685"/>
                  </a:cubicBezTo>
                  <a:cubicBezTo>
                    <a:pt x="1" y="16020"/>
                    <a:pt x="1569" y="19418"/>
                    <a:pt x="3585" y="21994"/>
                  </a:cubicBezTo>
                  <a:cubicBezTo>
                    <a:pt x="5863" y="24919"/>
                    <a:pt x="9123" y="26587"/>
                    <a:pt x="12745" y="27184"/>
                  </a:cubicBezTo>
                  <a:cubicBezTo>
                    <a:pt x="14029" y="27397"/>
                    <a:pt x="15367" y="27504"/>
                    <a:pt x="16726" y="27504"/>
                  </a:cubicBezTo>
                  <a:cubicBezTo>
                    <a:pt x="22445" y="27504"/>
                    <a:pt x="28537" y="25600"/>
                    <a:pt x="32509" y="21609"/>
                  </a:cubicBezTo>
                  <a:cubicBezTo>
                    <a:pt x="33991" y="20106"/>
                    <a:pt x="32627" y="17520"/>
                    <a:pt x="30851" y="17520"/>
                  </a:cubicBezTo>
                  <a:cubicBezTo>
                    <a:pt x="30465" y="17520"/>
                    <a:pt x="30059" y="17642"/>
                    <a:pt x="29659" y="17925"/>
                  </a:cubicBezTo>
                  <a:cubicBezTo>
                    <a:pt x="27282" y="19592"/>
                    <a:pt x="25066" y="21136"/>
                    <a:pt x="22241" y="21969"/>
                  </a:cubicBezTo>
                  <a:cubicBezTo>
                    <a:pt x="21345" y="22231"/>
                    <a:pt x="20424" y="22442"/>
                    <a:pt x="19491" y="22579"/>
                  </a:cubicBezTo>
                  <a:cubicBezTo>
                    <a:pt x="20349" y="21633"/>
                    <a:pt x="21183" y="20675"/>
                    <a:pt x="22017" y="19692"/>
                  </a:cubicBezTo>
                  <a:cubicBezTo>
                    <a:pt x="24145" y="17190"/>
                    <a:pt x="26211" y="14627"/>
                    <a:pt x="28215" y="12025"/>
                  </a:cubicBezTo>
                  <a:cubicBezTo>
                    <a:pt x="28999" y="11017"/>
                    <a:pt x="28377" y="9375"/>
                    <a:pt x="27369" y="8790"/>
                  </a:cubicBezTo>
                  <a:cubicBezTo>
                    <a:pt x="26984" y="8566"/>
                    <a:pt x="26596" y="8466"/>
                    <a:pt x="26220" y="8466"/>
                  </a:cubicBezTo>
                  <a:cubicBezTo>
                    <a:pt x="25405" y="8466"/>
                    <a:pt x="24649" y="8937"/>
                    <a:pt x="24120" y="9636"/>
                  </a:cubicBezTo>
                  <a:cubicBezTo>
                    <a:pt x="22291" y="12075"/>
                    <a:pt x="20412" y="14490"/>
                    <a:pt x="18495" y="16879"/>
                  </a:cubicBezTo>
                  <a:cubicBezTo>
                    <a:pt x="17562" y="18062"/>
                    <a:pt x="16616" y="19231"/>
                    <a:pt x="15670" y="20414"/>
                  </a:cubicBezTo>
                  <a:cubicBezTo>
                    <a:pt x="15657" y="20426"/>
                    <a:pt x="15632" y="20451"/>
                    <a:pt x="15620" y="20476"/>
                  </a:cubicBezTo>
                  <a:cubicBezTo>
                    <a:pt x="15744" y="19704"/>
                    <a:pt x="15856" y="18933"/>
                    <a:pt x="15981" y="18186"/>
                  </a:cubicBezTo>
                  <a:cubicBezTo>
                    <a:pt x="16267" y="16493"/>
                    <a:pt x="16566" y="14813"/>
                    <a:pt x="16865" y="13121"/>
                  </a:cubicBezTo>
                  <a:cubicBezTo>
                    <a:pt x="17437" y="9735"/>
                    <a:pt x="18159" y="6363"/>
                    <a:pt x="18669" y="2978"/>
                  </a:cubicBezTo>
                  <a:cubicBezTo>
                    <a:pt x="18868" y="1721"/>
                    <a:pt x="18358" y="451"/>
                    <a:pt x="17026" y="78"/>
                  </a:cubicBezTo>
                  <a:cubicBezTo>
                    <a:pt x="16838" y="26"/>
                    <a:pt x="16642" y="1"/>
                    <a:pt x="16445" y="1"/>
                  </a:cubicBezTo>
                  <a:close/>
                </a:path>
              </a:pathLst>
            </a:custGeom>
            <a:solidFill>
              <a:srgbClr val="1CA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296"/>
            <p:cNvSpPr/>
            <p:nvPr/>
          </p:nvSpPr>
          <p:spPr>
            <a:xfrm>
              <a:off x="2840800" y="2385175"/>
              <a:ext cx="51350" cy="39850"/>
            </a:xfrm>
            <a:custGeom>
              <a:avLst/>
              <a:gdLst/>
              <a:ahLst/>
              <a:cxnLst/>
              <a:rect l="l" t="t" r="r" b="b"/>
              <a:pathLst>
                <a:path w="2054" h="1594" extrusionOk="0">
                  <a:moveTo>
                    <a:pt x="1021" y="1"/>
                  </a:moveTo>
                  <a:cubicBezTo>
                    <a:pt x="0" y="1"/>
                    <a:pt x="0" y="1594"/>
                    <a:pt x="1021" y="1594"/>
                  </a:cubicBezTo>
                  <a:cubicBezTo>
                    <a:pt x="2054" y="1594"/>
                    <a:pt x="2054" y="1"/>
                    <a:pt x="102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296"/>
            <p:cNvSpPr/>
            <p:nvPr/>
          </p:nvSpPr>
          <p:spPr>
            <a:xfrm>
              <a:off x="2988900" y="2364950"/>
              <a:ext cx="51675" cy="40175"/>
            </a:xfrm>
            <a:custGeom>
              <a:avLst/>
              <a:gdLst/>
              <a:ahLst/>
              <a:cxnLst/>
              <a:rect l="l" t="t" r="r" b="b"/>
              <a:pathLst>
                <a:path w="2067" h="1607" extrusionOk="0">
                  <a:moveTo>
                    <a:pt x="1033" y="1"/>
                  </a:moveTo>
                  <a:cubicBezTo>
                    <a:pt x="0" y="1"/>
                    <a:pt x="0" y="1606"/>
                    <a:pt x="1033" y="1606"/>
                  </a:cubicBezTo>
                  <a:cubicBezTo>
                    <a:pt x="2066" y="1606"/>
                    <a:pt x="2066" y="1"/>
                    <a:pt x="1033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296"/>
            <p:cNvSpPr/>
            <p:nvPr/>
          </p:nvSpPr>
          <p:spPr>
            <a:xfrm>
              <a:off x="2880925" y="2544625"/>
              <a:ext cx="159600" cy="138900"/>
            </a:xfrm>
            <a:custGeom>
              <a:avLst/>
              <a:gdLst/>
              <a:ahLst/>
              <a:cxnLst/>
              <a:rect l="l" t="t" r="r" b="b"/>
              <a:pathLst>
                <a:path w="6384" h="5556" extrusionOk="0">
                  <a:moveTo>
                    <a:pt x="3294" y="0"/>
                  </a:moveTo>
                  <a:cubicBezTo>
                    <a:pt x="3107" y="0"/>
                    <a:pt x="2913" y="22"/>
                    <a:pt x="2714" y="69"/>
                  </a:cubicBezTo>
                  <a:cubicBezTo>
                    <a:pt x="2091" y="231"/>
                    <a:pt x="1544" y="642"/>
                    <a:pt x="1233" y="1214"/>
                  </a:cubicBezTo>
                  <a:cubicBezTo>
                    <a:pt x="909" y="1451"/>
                    <a:pt x="648" y="1750"/>
                    <a:pt x="461" y="2111"/>
                  </a:cubicBezTo>
                  <a:cubicBezTo>
                    <a:pt x="1" y="2969"/>
                    <a:pt x="150" y="4040"/>
                    <a:pt x="822" y="4749"/>
                  </a:cubicBezTo>
                  <a:cubicBezTo>
                    <a:pt x="1366" y="5303"/>
                    <a:pt x="2069" y="5556"/>
                    <a:pt x="2775" y="5556"/>
                  </a:cubicBezTo>
                  <a:cubicBezTo>
                    <a:pt x="3861" y="5556"/>
                    <a:pt x="4954" y="4958"/>
                    <a:pt x="5489" y="3940"/>
                  </a:cubicBezTo>
                  <a:cubicBezTo>
                    <a:pt x="6384" y="2264"/>
                    <a:pt x="5186" y="0"/>
                    <a:pt x="3294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2" name="Google Shape;3232;p297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992600" cy="8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2: Testing Your Filter</a:t>
            </a:r>
            <a:endParaRPr/>
          </a:p>
        </p:txBody>
      </p:sp>
      <p:sp>
        <p:nvSpPr>
          <p:cNvPr id="3233" name="Google Shape;3233;p297"/>
          <p:cNvSpPr txBox="1">
            <a:spLocks noGrp="1"/>
          </p:cNvSpPr>
          <p:nvPr>
            <p:ph type="subTitle" idx="4294967295"/>
          </p:nvPr>
        </p:nvSpPr>
        <p:spPr>
          <a:xfrm>
            <a:off x="263775" y="1076700"/>
            <a:ext cx="7992600" cy="37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Gently stir the polluted water supply and then slowly pour an amount into the filter</a:t>
            </a:r>
            <a:br>
              <a:rPr lang="en" sz="1600"/>
            </a:b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For teams that used filter paper, be careful not to pour the liquid above the top of the filter</a:t>
            </a:r>
            <a:br>
              <a:rPr lang="en" sz="1600"/>
            </a:b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Carefully observe what happens and record it on your worksheets </a:t>
            </a:r>
            <a:br>
              <a:rPr lang="en" sz="1600"/>
            </a:b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Label your filtered water and bring it to the front</a:t>
            </a:r>
            <a:endParaRPr sz="1600"/>
          </a:p>
        </p:txBody>
      </p:sp>
      <p:grpSp>
        <p:nvGrpSpPr>
          <p:cNvPr id="3234" name="Google Shape;3234;p297"/>
          <p:cNvGrpSpPr/>
          <p:nvPr/>
        </p:nvGrpSpPr>
        <p:grpSpPr>
          <a:xfrm rot="-370415">
            <a:off x="7052748" y="3328624"/>
            <a:ext cx="1543350" cy="1736921"/>
            <a:chOff x="3730250" y="2585325"/>
            <a:chExt cx="2011800" cy="2264125"/>
          </a:xfrm>
        </p:grpSpPr>
        <p:sp>
          <p:nvSpPr>
            <p:cNvPr id="3235" name="Google Shape;3235;p297"/>
            <p:cNvSpPr/>
            <p:nvPr/>
          </p:nvSpPr>
          <p:spPr>
            <a:xfrm>
              <a:off x="3730250" y="2585325"/>
              <a:ext cx="2011800" cy="2264125"/>
            </a:xfrm>
            <a:custGeom>
              <a:avLst/>
              <a:gdLst/>
              <a:ahLst/>
              <a:cxnLst/>
              <a:rect l="l" t="t" r="r" b="b"/>
              <a:pathLst>
                <a:path w="80472" h="90565" extrusionOk="0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rgbClr val="094F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297"/>
            <p:cNvSpPr/>
            <p:nvPr/>
          </p:nvSpPr>
          <p:spPr>
            <a:xfrm>
              <a:off x="4431375" y="3544825"/>
              <a:ext cx="229550" cy="177825"/>
            </a:xfrm>
            <a:custGeom>
              <a:avLst/>
              <a:gdLst/>
              <a:ahLst/>
              <a:cxnLst/>
              <a:rect l="l" t="t" r="r" b="b"/>
              <a:pathLst>
                <a:path w="9182" h="7113" extrusionOk="0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297"/>
            <p:cNvSpPr/>
            <p:nvPr/>
          </p:nvSpPr>
          <p:spPr>
            <a:xfrm>
              <a:off x="4469450" y="3582175"/>
              <a:ext cx="132550" cy="103125"/>
            </a:xfrm>
            <a:custGeom>
              <a:avLst/>
              <a:gdLst/>
              <a:ahLst/>
              <a:cxnLst/>
              <a:rect l="l" t="t" r="r" b="b"/>
              <a:pathLst>
                <a:path w="5302" h="4125" extrusionOk="0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297"/>
            <p:cNvSpPr/>
            <p:nvPr/>
          </p:nvSpPr>
          <p:spPr>
            <a:xfrm>
              <a:off x="4760750" y="3522200"/>
              <a:ext cx="231325" cy="179625"/>
            </a:xfrm>
            <a:custGeom>
              <a:avLst/>
              <a:gdLst/>
              <a:ahLst/>
              <a:cxnLst/>
              <a:rect l="l" t="t" r="r" b="b"/>
              <a:pathLst>
                <a:path w="9253" h="7185" extrusionOk="0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297"/>
            <p:cNvSpPr/>
            <p:nvPr/>
          </p:nvSpPr>
          <p:spPr>
            <a:xfrm>
              <a:off x="4809600" y="3559925"/>
              <a:ext cx="133625" cy="103825"/>
            </a:xfrm>
            <a:custGeom>
              <a:avLst/>
              <a:gdLst/>
              <a:ahLst/>
              <a:cxnLst/>
              <a:rect l="l" t="t" r="r" b="b"/>
              <a:pathLst>
                <a:path w="5345" h="4153" extrusionOk="0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297"/>
            <p:cNvSpPr/>
            <p:nvPr/>
          </p:nvSpPr>
          <p:spPr>
            <a:xfrm>
              <a:off x="4584550" y="3926750"/>
              <a:ext cx="235575" cy="108150"/>
            </a:xfrm>
            <a:custGeom>
              <a:avLst/>
              <a:gdLst/>
              <a:ahLst/>
              <a:cxnLst/>
              <a:rect l="l" t="t" r="r" b="b"/>
              <a:pathLst>
                <a:path w="9423" h="4326" extrusionOk="0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5" name="Google Shape;3245;p298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524900" cy="13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3: Present Your Results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6" name="Google Shape;3246;p298"/>
          <p:cNvSpPr txBox="1">
            <a:spLocks noGrp="1"/>
          </p:cNvSpPr>
          <p:nvPr>
            <p:ph type="subTitle" idx="4294967295"/>
          </p:nvPr>
        </p:nvSpPr>
        <p:spPr>
          <a:xfrm>
            <a:off x="263775" y="1022175"/>
            <a:ext cx="7799700" cy="32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Explain your filter to the class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What materials did you use and why?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Did your filter take a long time?</a:t>
            </a:r>
            <a:br>
              <a:rPr lang="en" sz="1600"/>
            </a:b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What similarities and differences do we see between filters?</a:t>
            </a:r>
            <a:br>
              <a:rPr lang="en" sz="1600"/>
            </a:b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Which water is cleanest? Why?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/>
          </a:p>
        </p:txBody>
      </p:sp>
      <p:grpSp>
        <p:nvGrpSpPr>
          <p:cNvPr id="3247" name="Google Shape;3247;p298"/>
          <p:cNvGrpSpPr/>
          <p:nvPr/>
        </p:nvGrpSpPr>
        <p:grpSpPr>
          <a:xfrm rot="449232" flipH="1">
            <a:off x="7678641" y="1927757"/>
            <a:ext cx="927303" cy="1652139"/>
            <a:chOff x="2955150" y="997425"/>
            <a:chExt cx="1119850" cy="2035875"/>
          </a:xfrm>
        </p:grpSpPr>
        <p:sp>
          <p:nvSpPr>
            <p:cNvPr id="3248" name="Google Shape;3248;p298"/>
            <p:cNvSpPr/>
            <p:nvPr/>
          </p:nvSpPr>
          <p:spPr>
            <a:xfrm>
              <a:off x="2955150" y="997425"/>
              <a:ext cx="1119850" cy="2035875"/>
            </a:xfrm>
            <a:custGeom>
              <a:avLst/>
              <a:gdLst/>
              <a:ahLst/>
              <a:cxnLst/>
              <a:rect l="l" t="t" r="r" b="b"/>
              <a:pathLst>
                <a:path w="44794" h="81435" extrusionOk="0">
                  <a:moveTo>
                    <a:pt x="23507" y="1"/>
                  </a:moveTo>
                  <a:cubicBezTo>
                    <a:pt x="22623" y="1"/>
                    <a:pt x="21689" y="978"/>
                    <a:pt x="22212" y="2044"/>
                  </a:cubicBezTo>
                  <a:cubicBezTo>
                    <a:pt x="22945" y="3553"/>
                    <a:pt x="22499" y="5320"/>
                    <a:pt x="22183" y="6857"/>
                  </a:cubicBezTo>
                  <a:cubicBezTo>
                    <a:pt x="22025" y="7676"/>
                    <a:pt x="21896" y="8481"/>
                    <a:pt x="21781" y="9300"/>
                  </a:cubicBezTo>
                  <a:cubicBezTo>
                    <a:pt x="21292" y="9429"/>
                    <a:pt x="20818" y="9602"/>
                    <a:pt x="20359" y="9831"/>
                  </a:cubicBezTo>
                  <a:cubicBezTo>
                    <a:pt x="19683" y="10061"/>
                    <a:pt x="19051" y="10449"/>
                    <a:pt x="18548" y="10952"/>
                  </a:cubicBezTo>
                  <a:cubicBezTo>
                    <a:pt x="18333" y="10420"/>
                    <a:pt x="18146" y="9889"/>
                    <a:pt x="17988" y="9343"/>
                  </a:cubicBezTo>
                  <a:cubicBezTo>
                    <a:pt x="17543" y="7806"/>
                    <a:pt x="17126" y="6240"/>
                    <a:pt x="16192" y="4903"/>
                  </a:cubicBezTo>
                  <a:cubicBezTo>
                    <a:pt x="15892" y="4488"/>
                    <a:pt x="15474" y="4315"/>
                    <a:pt x="15062" y="4315"/>
                  </a:cubicBezTo>
                  <a:cubicBezTo>
                    <a:pt x="14094" y="4315"/>
                    <a:pt x="13159" y="5270"/>
                    <a:pt x="13865" y="6268"/>
                  </a:cubicBezTo>
                  <a:cubicBezTo>
                    <a:pt x="14885" y="7719"/>
                    <a:pt x="15143" y="9458"/>
                    <a:pt x="15732" y="11096"/>
                  </a:cubicBezTo>
                  <a:cubicBezTo>
                    <a:pt x="15977" y="11814"/>
                    <a:pt x="16307" y="12504"/>
                    <a:pt x="16709" y="13150"/>
                  </a:cubicBezTo>
                  <a:cubicBezTo>
                    <a:pt x="16451" y="13567"/>
                    <a:pt x="16221" y="14012"/>
                    <a:pt x="16048" y="14486"/>
                  </a:cubicBezTo>
                  <a:cubicBezTo>
                    <a:pt x="15790" y="14989"/>
                    <a:pt x="15560" y="15506"/>
                    <a:pt x="15344" y="16038"/>
                  </a:cubicBezTo>
                  <a:cubicBezTo>
                    <a:pt x="14856" y="15794"/>
                    <a:pt x="14396" y="15521"/>
                    <a:pt x="13936" y="15219"/>
                  </a:cubicBezTo>
                  <a:cubicBezTo>
                    <a:pt x="12897" y="14490"/>
                    <a:pt x="11759" y="13913"/>
                    <a:pt x="10576" y="13913"/>
                  </a:cubicBezTo>
                  <a:cubicBezTo>
                    <a:pt x="10009" y="13913"/>
                    <a:pt x="9432" y="14045"/>
                    <a:pt x="8850" y="14357"/>
                  </a:cubicBezTo>
                  <a:cubicBezTo>
                    <a:pt x="7553" y="15067"/>
                    <a:pt x="8352" y="16862"/>
                    <a:pt x="9559" y="16862"/>
                  </a:cubicBezTo>
                  <a:cubicBezTo>
                    <a:pt x="9768" y="16862"/>
                    <a:pt x="9990" y="16808"/>
                    <a:pt x="10215" y="16685"/>
                  </a:cubicBezTo>
                  <a:cubicBezTo>
                    <a:pt x="10358" y="16608"/>
                    <a:pt x="10506" y="16576"/>
                    <a:pt x="10656" y="16576"/>
                  </a:cubicBezTo>
                  <a:cubicBezTo>
                    <a:pt x="11126" y="16576"/>
                    <a:pt x="11612" y="16890"/>
                    <a:pt x="11982" y="17130"/>
                  </a:cubicBezTo>
                  <a:cubicBezTo>
                    <a:pt x="12686" y="17590"/>
                    <a:pt x="13347" y="18093"/>
                    <a:pt x="14109" y="18480"/>
                  </a:cubicBezTo>
                  <a:cubicBezTo>
                    <a:pt x="14252" y="18567"/>
                    <a:pt x="14410" y="18639"/>
                    <a:pt x="14554" y="18710"/>
                  </a:cubicBezTo>
                  <a:cubicBezTo>
                    <a:pt x="14296" y="19888"/>
                    <a:pt x="14123" y="21095"/>
                    <a:pt x="14066" y="22317"/>
                  </a:cubicBezTo>
                  <a:cubicBezTo>
                    <a:pt x="13948" y="22307"/>
                    <a:pt x="13830" y="22302"/>
                    <a:pt x="13713" y="22302"/>
                  </a:cubicBezTo>
                  <a:cubicBezTo>
                    <a:pt x="13300" y="22302"/>
                    <a:pt x="12891" y="22360"/>
                    <a:pt x="12500" y="22460"/>
                  </a:cubicBezTo>
                  <a:cubicBezTo>
                    <a:pt x="11573" y="22706"/>
                    <a:pt x="10803" y="22939"/>
                    <a:pt x="9970" y="22939"/>
                  </a:cubicBezTo>
                  <a:cubicBezTo>
                    <a:pt x="9538" y="22939"/>
                    <a:pt x="9088" y="22876"/>
                    <a:pt x="8592" y="22719"/>
                  </a:cubicBezTo>
                  <a:cubicBezTo>
                    <a:pt x="8442" y="22672"/>
                    <a:pt x="8301" y="22651"/>
                    <a:pt x="8168" y="22651"/>
                  </a:cubicBezTo>
                  <a:cubicBezTo>
                    <a:pt x="6818" y="22651"/>
                    <a:pt x="6369" y="24848"/>
                    <a:pt x="7873" y="25319"/>
                  </a:cubicBezTo>
                  <a:cubicBezTo>
                    <a:pt x="8602" y="25560"/>
                    <a:pt x="9364" y="25679"/>
                    <a:pt x="10130" y="25679"/>
                  </a:cubicBezTo>
                  <a:cubicBezTo>
                    <a:pt x="10784" y="25679"/>
                    <a:pt x="11441" y="25592"/>
                    <a:pt x="12083" y="25420"/>
                  </a:cubicBezTo>
                  <a:cubicBezTo>
                    <a:pt x="12629" y="25262"/>
                    <a:pt x="13175" y="24989"/>
                    <a:pt x="13764" y="24974"/>
                  </a:cubicBezTo>
                  <a:cubicBezTo>
                    <a:pt x="13793" y="24970"/>
                    <a:pt x="13821" y="24968"/>
                    <a:pt x="13850" y="24968"/>
                  </a:cubicBezTo>
                  <a:cubicBezTo>
                    <a:pt x="13908" y="24968"/>
                    <a:pt x="13965" y="24974"/>
                    <a:pt x="14023" y="24974"/>
                  </a:cubicBezTo>
                  <a:cubicBezTo>
                    <a:pt x="14066" y="26325"/>
                    <a:pt x="14166" y="27676"/>
                    <a:pt x="14238" y="29026"/>
                  </a:cubicBezTo>
                  <a:lnTo>
                    <a:pt x="14195" y="29026"/>
                  </a:lnTo>
                  <a:cubicBezTo>
                    <a:pt x="13450" y="29138"/>
                    <a:pt x="12747" y="29443"/>
                    <a:pt x="11991" y="29443"/>
                  </a:cubicBezTo>
                  <a:cubicBezTo>
                    <a:pt x="11974" y="29443"/>
                    <a:pt x="11956" y="29443"/>
                    <a:pt x="11939" y="29443"/>
                  </a:cubicBezTo>
                  <a:cubicBezTo>
                    <a:pt x="11163" y="29428"/>
                    <a:pt x="10402" y="29198"/>
                    <a:pt x="9669" y="28997"/>
                  </a:cubicBezTo>
                  <a:cubicBezTo>
                    <a:pt x="9538" y="28962"/>
                    <a:pt x="9412" y="28946"/>
                    <a:pt x="9293" y="28946"/>
                  </a:cubicBezTo>
                  <a:cubicBezTo>
                    <a:pt x="7890" y="28946"/>
                    <a:pt x="7402" y="31187"/>
                    <a:pt x="8951" y="31598"/>
                  </a:cubicBezTo>
                  <a:cubicBezTo>
                    <a:pt x="9967" y="31878"/>
                    <a:pt x="11013" y="32120"/>
                    <a:pt x="12067" y="32120"/>
                  </a:cubicBezTo>
                  <a:cubicBezTo>
                    <a:pt x="12474" y="32120"/>
                    <a:pt x="12882" y="32084"/>
                    <a:pt x="13290" y="32000"/>
                  </a:cubicBezTo>
                  <a:cubicBezTo>
                    <a:pt x="13635" y="31928"/>
                    <a:pt x="13965" y="31813"/>
                    <a:pt x="14310" y="31727"/>
                  </a:cubicBezTo>
                  <a:lnTo>
                    <a:pt x="14310" y="31727"/>
                  </a:lnTo>
                  <a:cubicBezTo>
                    <a:pt x="14296" y="33537"/>
                    <a:pt x="14181" y="35348"/>
                    <a:pt x="13979" y="37144"/>
                  </a:cubicBezTo>
                  <a:cubicBezTo>
                    <a:pt x="13951" y="37302"/>
                    <a:pt x="13936" y="37474"/>
                    <a:pt x="13908" y="37632"/>
                  </a:cubicBezTo>
                  <a:cubicBezTo>
                    <a:pt x="13821" y="37618"/>
                    <a:pt x="13750" y="37603"/>
                    <a:pt x="13663" y="37589"/>
                  </a:cubicBezTo>
                  <a:cubicBezTo>
                    <a:pt x="12816" y="37402"/>
                    <a:pt x="12040" y="37000"/>
                    <a:pt x="11207" y="36756"/>
                  </a:cubicBezTo>
                  <a:cubicBezTo>
                    <a:pt x="10694" y="36598"/>
                    <a:pt x="10149" y="36508"/>
                    <a:pt x="9608" y="36508"/>
                  </a:cubicBezTo>
                  <a:cubicBezTo>
                    <a:pt x="8572" y="36508"/>
                    <a:pt x="7557" y="36839"/>
                    <a:pt x="6839" y="37661"/>
                  </a:cubicBezTo>
                  <a:cubicBezTo>
                    <a:pt x="5983" y="38659"/>
                    <a:pt x="6887" y="40010"/>
                    <a:pt x="7868" y="40010"/>
                  </a:cubicBezTo>
                  <a:cubicBezTo>
                    <a:pt x="8171" y="40010"/>
                    <a:pt x="8482" y="39880"/>
                    <a:pt x="8750" y="39572"/>
                  </a:cubicBezTo>
                  <a:cubicBezTo>
                    <a:pt x="9001" y="39277"/>
                    <a:pt x="9329" y="39168"/>
                    <a:pt x="9691" y="39168"/>
                  </a:cubicBezTo>
                  <a:cubicBezTo>
                    <a:pt x="10529" y="39168"/>
                    <a:pt x="11546" y="39753"/>
                    <a:pt x="12198" y="39974"/>
                  </a:cubicBezTo>
                  <a:cubicBezTo>
                    <a:pt x="12586" y="40103"/>
                    <a:pt x="12988" y="40204"/>
                    <a:pt x="13405" y="40261"/>
                  </a:cubicBezTo>
                  <a:cubicBezTo>
                    <a:pt x="13046" y="41942"/>
                    <a:pt x="12586" y="43580"/>
                    <a:pt x="12069" y="45204"/>
                  </a:cubicBezTo>
                  <a:cubicBezTo>
                    <a:pt x="11753" y="45060"/>
                    <a:pt x="11436" y="44959"/>
                    <a:pt x="11092" y="44916"/>
                  </a:cubicBezTo>
                  <a:cubicBezTo>
                    <a:pt x="9641" y="44658"/>
                    <a:pt x="8376" y="45160"/>
                    <a:pt x="7198" y="44040"/>
                  </a:cubicBezTo>
                  <a:cubicBezTo>
                    <a:pt x="6917" y="43774"/>
                    <a:pt x="6603" y="43663"/>
                    <a:pt x="6300" y="43663"/>
                  </a:cubicBezTo>
                  <a:cubicBezTo>
                    <a:pt x="5240" y="43663"/>
                    <a:pt x="4304" y="45024"/>
                    <a:pt x="5287" y="45951"/>
                  </a:cubicBezTo>
                  <a:cubicBezTo>
                    <a:pt x="6336" y="46971"/>
                    <a:pt x="7730" y="47545"/>
                    <a:pt x="9181" y="47560"/>
                  </a:cubicBezTo>
                  <a:cubicBezTo>
                    <a:pt x="9496" y="47560"/>
                    <a:pt x="9807" y="47527"/>
                    <a:pt x="10112" y="47527"/>
                  </a:cubicBezTo>
                  <a:cubicBezTo>
                    <a:pt x="10448" y="47527"/>
                    <a:pt x="10776" y="47567"/>
                    <a:pt x="11092" y="47732"/>
                  </a:cubicBezTo>
                  <a:lnTo>
                    <a:pt x="11178" y="47775"/>
                  </a:lnTo>
                  <a:cubicBezTo>
                    <a:pt x="10661" y="49212"/>
                    <a:pt x="10115" y="50649"/>
                    <a:pt x="9612" y="52085"/>
                  </a:cubicBezTo>
                  <a:cubicBezTo>
                    <a:pt x="9310" y="52028"/>
                    <a:pt x="9008" y="51970"/>
                    <a:pt x="8721" y="51913"/>
                  </a:cubicBezTo>
                  <a:cubicBezTo>
                    <a:pt x="7749" y="51713"/>
                    <a:pt x="6799" y="51548"/>
                    <a:pt x="5840" y="51548"/>
                  </a:cubicBezTo>
                  <a:cubicBezTo>
                    <a:pt x="5283" y="51548"/>
                    <a:pt x="4722" y="51603"/>
                    <a:pt x="4152" y="51741"/>
                  </a:cubicBezTo>
                  <a:cubicBezTo>
                    <a:pt x="2591" y="52114"/>
                    <a:pt x="3099" y="54383"/>
                    <a:pt x="4526" y="54383"/>
                  </a:cubicBezTo>
                  <a:cubicBezTo>
                    <a:pt x="4636" y="54383"/>
                    <a:pt x="4751" y="54370"/>
                    <a:pt x="4871" y="54341"/>
                  </a:cubicBezTo>
                  <a:cubicBezTo>
                    <a:pt x="5224" y="54260"/>
                    <a:pt x="5578" y="54226"/>
                    <a:pt x="5931" y="54226"/>
                  </a:cubicBezTo>
                  <a:cubicBezTo>
                    <a:pt x="6884" y="54226"/>
                    <a:pt x="7835" y="54468"/>
                    <a:pt x="8779" y="54657"/>
                  </a:cubicBezTo>
                  <a:cubicBezTo>
                    <a:pt x="8563" y="55390"/>
                    <a:pt x="8362" y="56123"/>
                    <a:pt x="8175" y="56884"/>
                  </a:cubicBezTo>
                  <a:cubicBezTo>
                    <a:pt x="8075" y="57344"/>
                    <a:pt x="7960" y="57818"/>
                    <a:pt x="7873" y="58306"/>
                  </a:cubicBezTo>
                  <a:cubicBezTo>
                    <a:pt x="5874" y="58738"/>
                    <a:pt x="3981" y="59775"/>
                    <a:pt x="1957" y="59775"/>
                  </a:cubicBezTo>
                  <a:cubicBezTo>
                    <a:pt x="1756" y="59775"/>
                    <a:pt x="1554" y="59765"/>
                    <a:pt x="1351" y="59743"/>
                  </a:cubicBezTo>
                  <a:cubicBezTo>
                    <a:pt x="1313" y="59739"/>
                    <a:pt x="1276" y="59736"/>
                    <a:pt x="1239" y="59736"/>
                  </a:cubicBezTo>
                  <a:cubicBezTo>
                    <a:pt x="568" y="59736"/>
                    <a:pt x="0" y="60453"/>
                    <a:pt x="0" y="61079"/>
                  </a:cubicBezTo>
                  <a:cubicBezTo>
                    <a:pt x="0" y="61884"/>
                    <a:pt x="618" y="62358"/>
                    <a:pt x="1351" y="62430"/>
                  </a:cubicBezTo>
                  <a:cubicBezTo>
                    <a:pt x="1570" y="62455"/>
                    <a:pt x="1787" y="62466"/>
                    <a:pt x="2001" y="62466"/>
                  </a:cubicBezTo>
                  <a:cubicBezTo>
                    <a:pt x="3898" y="62466"/>
                    <a:pt x="5635" y="61571"/>
                    <a:pt x="7442" y="61094"/>
                  </a:cubicBezTo>
                  <a:lnTo>
                    <a:pt x="7442" y="61094"/>
                  </a:lnTo>
                  <a:cubicBezTo>
                    <a:pt x="7299" y="62358"/>
                    <a:pt x="7313" y="63637"/>
                    <a:pt x="7457" y="64887"/>
                  </a:cubicBezTo>
                  <a:cubicBezTo>
                    <a:pt x="6983" y="65433"/>
                    <a:pt x="6695" y="66093"/>
                    <a:pt x="6336" y="66726"/>
                  </a:cubicBezTo>
                  <a:cubicBezTo>
                    <a:pt x="5891" y="67516"/>
                    <a:pt x="5144" y="67458"/>
                    <a:pt x="4411" y="67889"/>
                  </a:cubicBezTo>
                  <a:cubicBezTo>
                    <a:pt x="3477" y="68421"/>
                    <a:pt x="3003" y="69498"/>
                    <a:pt x="3262" y="70547"/>
                  </a:cubicBezTo>
                  <a:cubicBezTo>
                    <a:pt x="3428" y="71218"/>
                    <a:pt x="3941" y="71509"/>
                    <a:pt x="4472" y="71509"/>
                  </a:cubicBezTo>
                  <a:cubicBezTo>
                    <a:pt x="5181" y="71509"/>
                    <a:pt x="5922" y="70989"/>
                    <a:pt x="5905" y="70159"/>
                  </a:cubicBezTo>
                  <a:cubicBezTo>
                    <a:pt x="6264" y="69901"/>
                    <a:pt x="6925" y="69829"/>
                    <a:pt x="7284" y="69613"/>
                  </a:cubicBezTo>
                  <a:cubicBezTo>
                    <a:pt x="7773" y="69297"/>
                    <a:pt x="8175" y="68881"/>
                    <a:pt x="8477" y="68392"/>
                  </a:cubicBezTo>
                  <a:cubicBezTo>
                    <a:pt x="8649" y="68723"/>
                    <a:pt x="8836" y="69053"/>
                    <a:pt x="9052" y="69369"/>
                  </a:cubicBezTo>
                  <a:cubicBezTo>
                    <a:pt x="10072" y="70878"/>
                    <a:pt x="11465" y="72099"/>
                    <a:pt x="13103" y="72918"/>
                  </a:cubicBezTo>
                  <a:cubicBezTo>
                    <a:pt x="12873" y="73378"/>
                    <a:pt x="12600" y="73823"/>
                    <a:pt x="12255" y="74211"/>
                  </a:cubicBezTo>
                  <a:cubicBezTo>
                    <a:pt x="11609" y="74886"/>
                    <a:pt x="10675" y="75274"/>
                    <a:pt x="10014" y="75949"/>
                  </a:cubicBezTo>
                  <a:cubicBezTo>
                    <a:pt x="9296" y="76682"/>
                    <a:pt x="8850" y="77587"/>
                    <a:pt x="8879" y="78622"/>
                  </a:cubicBezTo>
                  <a:cubicBezTo>
                    <a:pt x="8893" y="79491"/>
                    <a:pt x="9572" y="79926"/>
                    <a:pt x="10244" y="79926"/>
                  </a:cubicBezTo>
                  <a:cubicBezTo>
                    <a:pt x="10916" y="79926"/>
                    <a:pt x="11580" y="79491"/>
                    <a:pt x="11566" y="78622"/>
                  </a:cubicBezTo>
                  <a:cubicBezTo>
                    <a:pt x="11551" y="77587"/>
                    <a:pt x="13290" y="76898"/>
                    <a:pt x="13951" y="76309"/>
                  </a:cubicBezTo>
                  <a:cubicBezTo>
                    <a:pt x="14439" y="75878"/>
                    <a:pt x="14827" y="75346"/>
                    <a:pt x="15114" y="74771"/>
                  </a:cubicBezTo>
                  <a:cubicBezTo>
                    <a:pt x="15258" y="74455"/>
                    <a:pt x="15416" y="74168"/>
                    <a:pt x="15589" y="73866"/>
                  </a:cubicBezTo>
                  <a:cubicBezTo>
                    <a:pt x="16953" y="74240"/>
                    <a:pt x="18361" y="74484"/>
                    <a:pt x="19769" y="74584"/>
                  </a:cubicBezTo>
                  <a:cubicBezTo>
                    <a:pt x="20564" y="74661"/>
                    <a:pt x="21350" y="74696"/>
                    <a:pt x="22140" y="74696"/>
                  </a:cubicBezTo>
                  <a:cubicBezTo>
                    <a:pt x="22393" y="74696"/>
                    <a:pt x="22647" y="74692"/>
                    <a:pt x="22902" y="74685"/>
                  </a:cubicBezTo>
                  <a:lnTo>
                    <a:pt x="22902" y="74685"/>
                  </a:lnTo>
                  <a:cubicBezTo>
                    <a:pt x="22945" y="75159"/>
                    <a:pt x="22557" y="75633"/>
                    <a:pt x="22384" y="76064"/>
                  </a:cubicBezTo>
                  <a:cubicBezTo>
                    <a:pt x="22126" y="76682"/>
                    <a:pt x="22054" y="77357"/>
                    <a:pt x="22169" y="78018"/>
                  </a:cubicBezTo>
                  <a:cubicBezTo>
                    <a:pt x="22255" y="78521"/>
                    <a:pt x="22629" y="79225"/>
                    <a:pt x="22571" y="79728"/>
                  </a:cubicBezTo>
                  <a:cubicBezTo>
                    <a:pt x="22471" y="80446"/>
                    <a:pt x="22743" y="81165"/>
                    <a:pt x="23505" y="81395"/>
                  </a:cubicBezTo>
                  <a:cubicBezTo>
                    <a:pt x="23603" y="81421"/>
                    <a:pt x="23709" y="81434"/>
                    <a:pt x="23817" y="81434"/>
                  </a:cubicBezTo>
                  <a:cubicBezTo>
                    <a:pt x="24407" y="81434"/>
                    <a:pt x="25084" y="81053"/>
                    <a:pt x="25157" y="80446"/>
                  </a:cubicBezTo>
                  <a:cubicBezTo>
                    <a:pt x="25286" y="79556"/>
                    <a:pt x="25143" y="78837"/>
                    <a:pt x="24913" y="77975"/>
                  </a:cubicBezTo>
                  <a:cubicBezTo>
                    <a:pt x="24683" y="77084"/>
                    <a:pt x="25172" y="76625"/>
                    <a:pt x="25430" y="75806"/>
                  </a:cubicBezTo>
                  <a:cubicBezTo>
                    <a:pt x="25588" y="75346"/>
                    <a:pt x="25631" y="74843"/>
                    <a:pt x="25574" y="74369"/>
                  </a:cubicBezTo>
                  <a:cubicBezTo>
                    <a:pt x="27154" y="74082"/>
                    <a:pt x="28648" y="73421"/>
                    <a:pt x="29927" y="72429"/>
                  </a:cubicBezTo>
                  <a:cubicBezTo>
                    <a:pt x="30128" y="72846"/>
                    <a:pt x="30258" y="73335"/>
                    <a:pt x="30502" y="73866"/>
                  </a:cubicBezTo>
                  <a:cubicBezTo>
                    <a:pt x="30775" y="74470"/>
                    <a:pt x="31235" y="74958"/>
                    <a:pt x="31824" y="75260"/>
                  </a:cubicBezTo>
                  <a:cubicBezTo>
                    <a:pt x="32427" y="75605"/>
                    <a:pt x="32499" y="75820"/>
                    <a:pt x="32686" y="76495"/>
                  </a:cubicBezTo>
                  <a:cubicBezTo>
                    <a:pt x="32857" y="77164"/>
                    <a:pt x="33371" y="77453"/>
                    <a:pt x="33901" y="77453"/>
                  </a:cubicBezTo>
                  <a:cubicBezTo>
                    <a:pt x="34703" y="77453"/>
                    <a:pt x="35540" y="76790"/>
                    <a:pt x="35272" y="75777"/>
                  </a:cubicBezTo>
                  <a:cubicBezTo>
                    <a:pt x="35071" y="75001"/>
                    <a:pt x="34798" y="74211"/>
                    <a:pt x="34223" y="73622"/>
                  </a:cubicBezTo>
                  <a:cubicBezTo>
                    <a:pt x="33878" y="73277"/>
                    <a:pt x="33404" y="73177"/>
                    <a:pt x="33059" y="72875"/>
                  </a:cubicBezTo>
                  <a:cubicBezTo>
                    <a:pt x="32844" y="72674"/>
                    <a:pt x="32801" y="72358"/>
                    <a:pt x="32700" y="72085"/>
                  </a:cubicBezTo>
                  <a:cubicBezTo>
                    <a:pt x="32513" y="71467"/>
                    <a:pt x="32211" y="70878"/>
                    <a:pt x="31809" y="70375"/>
                  </a:cubicBezTo>
                  <a:cubicBezTo>
                    <a:pt x="32441" y="69427"/>
                    <a:pt x="32973" y="68421"/>
                    <a:pt x="33375" y="67343"/>
                  </a:cubicBezTo>
                  <a:cubicBezTo>
                    <a:pt x="33387" y="67343"/>
                    <a:pt x="33398" y="67343"/>
                    <a:pt x="33409" y="67343"/>
                  </a:cubicBezTo>
                  <a:cubicBezTo>
                    <a:pt x="34302" y="67343"/>
                    <a:pt x="35138" y="67894"/>
                    <a:pt x="35918" y="68292"/>
                  </a:cubicBezTo>
                  <a:cubicBezTo>
                    <a:pt x="36948" y="68834"/>
                    <a:pt x="38004" y="69256"/>
                    <a:pt x="39179" y="69256"/>
                  </a:cubicBezTo>
                  <a:cubicBezTo>
                    <a:pt x="39217" y="69256"/>
                    <a:pt x="39256" y="69255"/>
                    <a:pt x="39295" y="69254"/>
                  </a:cubicBezTo>
                  <a:cubicBezTo>
                    <a:pt x="41009" y="69226"/>
                    <a:pt x="41033" y="66567"/>
                    <a:pt x="39322" y="66567"/>
                  </a:cubicBezTo>
                  <a:cubicBezTo>
                    <a:pt x="39313" y="66567"/>
                    <a:pt x="39304" y="66567"/>
                    <a:pt x="39295" y="66568"/>
                  </a:cubicBezTo>
                  <a:cubicBezTo>
                    <a:pt x="39283" y="66568"/>
                    <a:pt x="39272" y="66568"/>
                    <a:pt x="39261" y="66568"/>
                  </a:cubicBezTo>
                  <a:cubicBezTo>
                    <a:pt x="38027" y="66568"/>
                    <a:pt x="37029" y="65787"/>
                    <a:pt x="35947" y="65289"/>
                  </a:cubicBezTo>
                  <a:cubicBezTo>
                    <a:pt x="35401" y="65030"/>
                    <a:pt x="34826" y="64844"/>
                    <a:pt x="34237" y="64729"/>
                  </a:cubicBezTo>
                  <a:cubicBezTo>
                    <a:pt x="34611" y="63364"/>
                    <a:pt x="34913" y="61984"/>
                    <a:pt x="35229" y="60663"/>
                  </a:cubicBezTo>
                  <a:cubicBezTo>
                    <a:pt x="35355" y="60636"/>
                    <a:pt x="35483" y="60623"/>
                    <a:pt x="35612" y="60623"/>
                  </a:cubicBezTo>
                  <a:cubicBezTo>
                    <a:pt x="35833" y="60623"/>
                    <a:pt x="36054" y="60662"/>
                    <a:pt x="36263" y="60734"/>
                  </a:cubicBezTo>
                  <a:cubicBezTo>
                    <a:pt x="36881" y="60979"/>
                    <a:pt x="37412" y="61395"/>
                    <a:pt x="38045" y="61611"/>
                  </a:cubicBezTo>
                  <a:cubicBezTo>
                    <a:pt x="38499" y="61756"/>
                    <a:pt x="38957" y="61822"/>
                    <a:pt x="39413" y="61822"/>
                  </a:cubicBezTo>
                  <a:cubicBezTo>
                    <a:pt x="40224" y="61822"/>
                    <a:pt x="41025" y="61611"/>
                    <a:pt x="41780" y="61252"/>
                  </a:cubicBezTo>
                  <a:cubicBezTo>
                    <a:pt x="43118" y="60595"/>
                    <a:pt x="42287" y="58773"/>
                    <a:pt x="41038" y="58773"/>
                  </a:cubicBezTo>
                  <a:cubicBezTo>
                    <a:pt x="40838" y="58773"/>
                    <a:pt x="40629" y="58820"/>
                    <a:pt x="40415" y="58924"/>
                  </a:cubicBezTo>
                  <a:cubicBezTo>
                    <a:pt x="40118" y="59067"/>
                    <a:pt x="39842" y="59126"/>
                    <a:pt x="39579" y="59126"/>
                  </a:cubicBezTo>
                  <a:cubicBezTo>
                    <a:pt x="38839" y="59126"/>
                    <a:pt x="38201" y="58664"/>
                    <a:pt x="37470" y="58335"/>
                  </a:cubicBezTo>
                  <a:cubicBezTo>
                    <a:pt x="36953" y="58105"/>
                    <a:pt x="36407" y="57976"/>
                    <a:pt x="35846" y="57976"/>
                  </a:cubicBezTo>
                  <a:cubicBezTo>
                    <a:pt x="36134" y="56669"/>
                    <a:pt x="36378" y="55347"/>
                    <a:pt x="36565" y="54025"/>
                  </a:cubicBezTo>
                  <a:cubicBezTo>
                    <a:pt x="37269" y="54082"/>
                    <a:pt x="37930" y="54427"/>
                    <a:pt x="38619" y="54542"/>
                  </a:cubicBezTo>
                  <a:cubicBezTo>
                    <a:pt x="38881" y="54589"/>
                    <a:pt x="39146" y="54614"/>
                    <a:pt x="39411" y="54614"/>
                  </a:cubicBezTo>
                  <a:cubicBezTo>
                    <a:pt x="39874" y="54614"/>
                    <a:pt x="40336" y="54540"/>
                    <a:pt x="40774" y="54384"/>
                  </a:cubicBezTo>
                  <a:cubicBezTo>
                    <a:pt x="41157" y="54257"/>
                    <a:pt x="41643" y="53948"/>
                    <a:pt x="42073" y="53948"/>
                  </a:cubicBezTo>
                  <a:cubicBezTo>
                    <a:pt x="42224" y="53948"/>
                    <a:pt x="42368" y="53986"/>
                    <a:pt x="42498" y="54082"/>
                  </a:cubicBezTo>
                  <a:cubicBezTo>
                    <a:pt x="42682" y="54217"/>
                    <a:pt x="42897" y="54276"/>
                    <a:pt x="43116" y="54276"/>
                  </a:cubicBezTo>
                  <a:cubicBezTo>
                    <a:pt x="43598" y="54276"/>
                    <a:pt x="44100" y="53989"/>
                    <a:pt x="44337" y="53594"/>
                  </a:cubicBezTo>
                  <a:cubicBezTo>
                    <a:pt x="44754" y="52933"/>
                    <a:pt x="44452" y="52186"/>
                    <a:pt x="43863" y="51755"/>
                  </a:cubicBezTo>
                  <a:cubicBezTo>
                    <a:pt x="43373" y="51399"/>
                    <a:pt x="42793" y="51249"/>
                    <a:pt x="42204" y="51249"/>
                  </a:cubicBezTo>
                  <a:cubicBezTo>
                    <a:pt x="41913" y="51249"/>
                    <a:pt x="41620" y="51286"/>
                    <a:pt x="41335" y="51353"/>
                  </a:cubicBezTo>
                  <a:cubicBezTo>
                    <a:pt x="40593" y="51517"/>
                    <a:pt x="40006" y="51904"/>
                    <a:pt x="39288" y="51904"/>
                  </a:cubicBezTo>
                  <a:cubicBezTo>
                    <a:pt x="39130" y="51904"/>
                    <a:pt x="38966" y="51885"/>
                    <a:pt x="38792" y="51841"/>
                  </a:cubicBezTo>
                  <a:cubicBezTo>
                    <a:pt x="38160" y="51683"/>
                    <a:pt x="37542" y="51453"/>
                    <a:pt x="36910" y="51367"/>
                  </a:cubicBezTo>
                  <a:cubicBezTo>
                    <a:pt x="36996" y="50376"/>
                    <a:pt x="37053" y="49399"/>
                    <a:pt x="37068" y="48407"/>
                  </a:cubicBezTo>
                  <a:cubicBezTo>
                    <a:pt x="37068" y="47948"/>
                    <a:pt x="37068" y="47502"/>
                    <a:pt x="37053" y="47043"/>
                  </a:cubicBezTo>
                  <a:cubicBezTo>
                    <a:pt x="37121" y="47038"/>
                    <a:pt x="37191" y="47035"/>
                    <a:pt x="37261" y="47035"/>
                  </a:cubicBezTo>
                  <a:cubicBezTo>
                    <a:pt x="38003" y="47035"/>
                    <a:pt x="38838" y="47292"/>
                    <a:pt x="39481" y="47344"/>
                  </a:cubicBezTo>
                  <a:cubicBezTo>
                    <a:pt x="39639" y="47355"/>
                    <a:pt x="39797" y="47361"/>
                    <a:pt x="39954" y="47361"/>
                  </a:cubicBezTo>
                  <a:cubicBezTo>
                    <a:pt x="41231" y="47361"/>
                    <a:pt x="42489" y="46999"/>
                    <a:pt x="43576" y="46295"/>
                  </a:cubicBezTo>
                  <a:cubicBezTo>
                    <a:pt x="44793" y="45524"/>
                    <a:pt x="44039" y="43752"/>
                    <a:pt x="42899" y="43752"/>
                  </a:cubicBezTo>
                  <a:cubicBezTo>
                    <a:pt x="42680" y="43752"/>
                    <a:pt x="42447" y="43817"/>
                    <a:pt x="42211" y="43968"/>
                  </a:cubicBezTo>
                  <a:cubicBezTo>
                    <a:pt x="41424" y="44462"/>
                    <a:pt x="40698" y="44608"/>
                    <a:pt x="39948" y="44608"/>
                  </a:cubicBezTo>
                  <a:cubicBezTo>
                    <a:pt x="39303" y="44608"/>
                    <a:pt x="38639" y="44500"/>
                    <a:pt x="37901" y="44413"/>
                  </a:cubicBezTo>
                  <a:cubicBezTo>
                    <a:pt x="37700" y="44385"/>
                    <a:pt x="37484" y="44370"/>
                    <a:pt x="37269" y="44370"/>
                  </a:cubicBezTo>
                  <a:cubicBezTo>
                    <a:pt x="37484" y="42718"/>
                    <a:pt x="37657" y="41051"/>
                    <a:pt x="37772" y="39399"/>
                  </a:cubicBezTo>
                  <a:cubicBezTo>
                    <a:pt x="38389" y="39414"/>
                    <a:pt x="38993" y="39687"/>
                    <a:pt x="39697" y="39959"/>
                  </a:cubicBezTo>
                  <a:cubicBezTo>
                    <a:pt x="40112" y="40115"/>
                    <a:pt x="40520" y="40190"/>
                    <a:pt x="40916" y="40190"/>
                  </a:cubicBezTo>
                  <a:cubicBezTo>
                    <a:pt x="41725" y="40190"/>
                    <a:pt x="42484" y="39877"/>
                    <a:pt x="43159" y="39299"/>
                  </a:cubicBezTo>
                  <a:cubicBezTo>
                    <a:pt x="44186" y="38407"/>
                    <a:pt x="43228" y="37046"/>
                    <a:pt x="42136" y="37046"/>
                  </a:cubicBezTo>
                  <a:cubicBezTo>
                    <a:pt x="41837" y="37046"/>
                    <a:pt x="41529" y="37147"/>
                    <a:pt x="41248" y="37388"/>
                  </a:cubicBezTo>
                  <a:cubicBezTo>
                    <a:pt x="41147" y="37476"/>
                    <a:pt x="41039" y="37510"/>
                    <a:pt x="40930" y="37510"/>
                  </a:cubicBezTo>
                  <a:cubicBezTo>
                    <a:pt x="40686" y="37510"/>
                    <a:pt x="40433" y="37339"/>
                    <a:pt x="40214" y="37230"/>
                  </a:cubicBezTo>
                  <a:cubicBezTo>
                    <a:pt x="39654" y="36971"/>
                    <a:pt x="39065" y="36784"/>
                    <a:pt x="38461" y="36698"/>
                  </a:cubicBezTo>
                  <a:cubicBezTo>
                    <a:pt x="38274" y="36684"/>
                    <a:pt x="38088" y="36669"/>
                    <a:pt x="37901" y="36669"/>
                  </a:cubicBezTo>
                  <a:cubicBezTo>
                    <a:pt x="37915" y="36123"/>
                    <a:pt x="37930" y="35592"/>
                    <a:pt x="37930" y="35046"/>
                  </a:cubicBezTo>
                  <a:cubicBezTo>
                    <a:pt x="37930" y="33580"/>
                    <a:pt x="37872" y="32086"/>
                    <a:pt x="37772" y="30606"/>
                  </a:cubicBezTo>
                  <a:lnTo>
                    <a:pt x="37772" y="30606"/>
                  </a:lnTo>
                  <a:cubicBezTo>
                    <a:pt x="38361" y="30635"/>
                    <a:pt x="38964" y="30707"/>
                    <a:pt x="39568" y="30793"/>
                  </a:cubicBezTo>
                  <a:cubicBezTo>
                    <a:pt x="39941" y="30847"/>
                    <a:pt x="40305" y="30878"/>
                    <a:pt x="40659" y="30878"/>
                  </a:cubicBezTo>
                  <a:cubicBezTo>
                    <a:pt x="41722" y="30878"/>
                    <a:pt x="42700" y="30603"/>
                    <a:pt x="43605" y="29859"/>
                  </a:cubicBezTo>
                  <a:cubicBezTo>
                    <a:pt x="44659" y="28986"/>
                    <a:pt x="43691" y="27621"/>
                    <a:pt x="42580" y="27621"/>
                  </a:cubicBezTo>
                  <a:cubicBezTo>
                    <a:pt x="42283" y="27621"/>
                    <a:pt x="41976" y="27718"/>
                    <a:pt x="41694" y="27948"/>
                  </a:cubicBezTo>
                  <a:cubicBezTo>
                    <a:pt x="41415" y="28178"/>
                    <a:pt x="41043" y="28257"/>
                    <a:pt x="40638" y="28257"/>
                  </a:cubicBezTo>
                  <a:cubicBezTo>
                    <a:pt x="39851" y="28257"/>
                    <a:pt x="38938" y="27962"/>
                    <a:pt x="38332" y="27905"/>
                  </a:cubicBezTo>
                  <a:cubicBezTo>
                    <a:pt x="38045" y="27877"/>
                    <a:pt x="37757" y="27862"/>
                    <a:pt x="37470" y="27862"/>
                  </a:cubicBezTo>
                  <a:cubicBezTo>
                    <a:pt x="37254" y="26153"/>
                    <a:pt x="36953" y="24457"/>
                    <a:pt x="36565" y="22776"/>
                  </a:cubicBezTo>
                  <a:cubicBezTo>
                    <a:pt x="36522" y="22618"/>
                    <a:pt x="36479" y="22460"/>
                    <a:pt x="36450" y="22302"/>
                  </a:cubicBezTo>
                  <a:cubicBezTo>
                    <a:pt x="36550" y="22259"/>
                    <a:pt x="36651" y="22245"/>
                    <a:pt x="36752" y="22230"/>
                  </a:cubicBezTo>
                  <a:cubicBezTo>
                    <a:pt x="37441" y="22144"/>
                    <a:pt x="38088" y="22101"/>
                    <a:pt x="38734" y="21799"/>
                  </a:cubicBezTo>
                  <a:cubicBezTo>
                    <a:pt x="39984" y="21225"/>
                    <a:pt x="40889" y="20075"/>
                    <a:pt x="41162" y="18710"/>
                  </a:cubicBezTo>
                  <a:cubicBezTo>
                    <a:pt x="41370" y="17697"/>
                    <a:pt x="40508" y="17028"/>
                    <a:pt x="39717" y="17028"/>
                  </a:cubicBezTo>
                  <a:cubicBezTo>
                    <a:pt x="39197" y="17028"/>
                    <a:pt x="38707" y="17319"/>
                    <a:pt x="38576" y="17992"/>
                  </a:cubicBezTo>
                  <a:cubicBezTo>
                    <a:pt x="38260" y="19558"/>
                    <a:pt x="37111" y="19371"/>
                    <a:pt x="35861" y="19644"/>
                  </a:cubicBezTo>
                  <a:cubicBezTo>
                    <a:pt x="35803" y="19659"/>
                    <a:pt x="35746" y="19673"/>
                    <a:pt x="35688" y="19687"/>
                  </a:cubicBezTo>
                  <a:cubicBezTo>
                    <a:pt x="35473" y="19012"/>
                    <a:pt x="35229" y="18351"/>
                    <a:pt x="34956" y="17690"/>
                  </a:cubicBezTo>
                  <a:cubicBezTo>
                    <a:pt x="34740" y="17159"/>
                    <a:pt x="34510" y="16613"/>
                    <a:pt x="34252" y="16081"/>
                  </a:cubicBezTo>
                  <a:cubicBezTo>
                    <a:pt x="34740" y="15406"/>
                    <a:pt x="35559" y="14917"/>
                    <a:pt x="36177" y="14486"/>
                  </a:cubicBezTo>
                  <a:cubicBezTo>
                    <a:pt x="37312" y="13711"/>
                    <a:pt x="38476" y="12892"/>
                    <a:pt x="38792" y="11484"/>
                  </a:cubicBezTo>
                  <a:cubicBezTo>
                    <a:pt x="39025" y="10464"/>
                    <a:pt x="38177" y="9797"/>
                    <a:pt x="37380" y="9797"/>
                  </a:cubicBezTo>
                  <a:cubicBezTo>
                    <a:pt x="36852" y="9797"/>
                    <a:pt x="36346" y="10090"/>
                    <a:pt x="36191" y="10765"/>
                  </a:cubicBezTo>
                  <a:cubicBezTo>
                    <a:pt x="36048" y="11426"/>
                    <a:pt x="35358" y="11785"/>
                    <a:pt x="34826" y="12159"/>
                  </a:cubicBezTo>
                  <a:cubicBezTo>
                    <a:pt x="34223" y="12547"/>
                    <a:pt x="33648" y="12963"/>
                    <a:pt x="33102" y="13409"/>
                  </a:cubicBezTo>
                  <a:cubicBezTo>
                    <a:pt x="33016" y="13481"/>
                    <a:pt x="32944" y="13553"/>
                    <a:pt x="32858" y="13624"/>
                  </a:cubicBezTo>
                  <a:cubicBezTo>
                    <a:pt x="32370" y="12920"/>
                    <a:pt x="31795" y="12288"/>
                    <a:pt x="31148" y="11728"/>
                  </a:cubicBezTo>
                  <a:cubicBezTo>
                    <a:pt x="30904" y="11512"/>
                    <a:pt x="30631" y="11311"/>
                    <a:pt x="30372" y="11110"/>
                  </a:cubicBezTo>
                  <a:cubicBezTo>
                    <a:pt x="30516" y="10780"/>
                    <a:pt x="30645" y="10435"/>
                    <a:pt x="30746" y="10076"/>
                  </a:cubicBezTo>
                  <a:cubicBezTo>
                    <a:pt x="30990" y="9271"/>
                    <a:pt x="31062" y="8452"/>
                    <a:pt x="31191" y="7633"/>
                  </a:cubicBezTo>
                  <a:cubicBezTo>
                    <a:pt x="31263" y="7173"/>
                    <a:pt x="31364" y="6168"/>
                    <a:pt x="31895" y="5938"/>
                  </a:cubicBezTo>
                  <a:cubicBezTo>
                    <a:pt x="32571" y="5665"/>
                    <a:pt x="33059" y="5047"/>
                    <a:pt x="32844" y="4286"/>
                  </a:cubicBezTo>
                  <a:cubicBezTo>
                    <a:pt x="32690" y="3767"/>
                    <a:pt x="32121" y="3277"/>
                    <a:pt x="31548" y="3277"/>
                  </a:cubicBezTo>
                  <a:cubicBezTo>
                    <a:pt x="31423" y="3277"/>
                    <a:pt x="31298" y="3300"/>
                    <a:pt x="31177" y="3352"/>
                  </a:cubicBezTo>
                  <a:cubicBezTo>
                    <a:pt x="29338" y="4128"/>
                    <a:pt x="28749" y="5708"/>
                    <a:pt x="28505" y="7590"/>
                  </a:cubicBezTo>
                  <a:cubicBezTo>
                    <a:pt x="28404" y="8337"/>
                    <a:pt x="28232" y="9056"/>
                    <a:pt x="27988" y="9760"/>
                  </a:cubicBezTo>
                  <a:cubicBezTo>
                    <a:pt x="26910" y="9300"/>
                    <a:pt x="25746" y="9056"/>
                    <a:pt x="24582" y="8998"/>
                  </a:cubicBezTo>
                  <a:cubicBezTo>
                    <a:pt x="24712" y="8107"/>
                    <a:pt x="24884" y="7202"/>
                    <a:pt x="25042" y="6311"/>
                  </a:cubicBezTo>
                  <a:cubicBezTo>
                    <a:pt x="25387" y="4372"/>
                    <a:pt x="25430" y="2490"/>
                    <a:pt x="24539" y="694"/>
                  </a:cubicBezTo>
                  <a:cubicBezTo>
                    <a:pt x="24301" y="204"/>
                    <a:pt x="23909" y="1"/>
                    <a:pt x="23507" y="1"/>
                  </a:cubicBezTo>
                  <a:close/>
                </a:path>
              </a:pathLst>
            </a:custGeom>
            <a:solidFill>
              <a:srgbClr val="1DC1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298"/>
            <p:cNvSpPr/>
            <p:nvPr/>
          </p:nvSpPr>
          <p:spPr>
            <a:xfrm>
              <a:off x="3414175" y="1644050"/>
              <a:ext cx="176375" cy="136500"/>
            </a:xfrm>
            <a:custGeom>
              <a:avLst/>
              <a:gdLst/>
              <a:ahLst/>
              <a:cxnLst/>
              <a:rect l="l" t="t" r="r" b="b"/>
              <a:pathLst>
                <a:path w="7055" h="5460" extrusionOk="0">
                  <a:moveTo>
                    <a:pt x="3535" y="0"/>
                  </a:moveTo>
                  <a:cubicBezTo>
                    <a:pt x="15" y="0"/>
                    <a:pt x="0" y="5460"/>
                    <a:pt x="3535" y="5460"/>
                  </a:cubicBezTo>
                  <a:cubicBezTo>
                    <a:pt x="7055" y="5460"/>
                    <a:pt x="7055" y="0"/>
                    <a:pt x="3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298"/>
            <p:cNvSpPr/>
            <p:nvPr/>
          </p:nvSpPr>
          <p:spPr>
            <a:xfrm>
              <a:off x="3443625" y="1672775"/>
              <a:ext cx="102025" cy="79050"/>
            </a:xfrm>
            <a:custGeom>
              <a:avLst/>
              <a:gdLst/>
              <a:ahLst/>
              <a:cxnLst/>
              <a:rect l="l" t="t" r="r" b="b"/>
              <a:pathLst>
                <a:path w="4081" h="3162" extrusionOk="0">
                  <a:moveTo>
                    <a:pt x="2041" y="1"/>
                  </a:moveTo>
                  <a:cubicBezTo>
                    <a:pt x="1" y="1"/>
                    <a:pt x="1" y="3161"/>
                    <a:pt x="2041" y="3161"/>
                  </a:cubicBezTo>
                  <a:cubicBezTo>
                    <a:pt x="4067" y="3161"/>
                    <a:pt x="4081" y="1"/>
                    <a:pt x="2041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298"/>
            <p:cNvSpPr/>
            <p:nvPr/>
          </p:nvSpPr>
          <p:spPr>
            <a:xfrm>
              <a:off x="3629675" y="1632900"/>
              <a:ext cx="175325" cy="136175"/>
            </a:xfrm>
            <a:custGeom>
              <a:avLst/>
              <a:gdLst/>
              <a:ahLst/>
              <a:cxnLst/>
              <a:rect l="l" t="t" r="r" b="b"/>
              <a:pathLst>
                <a:path w="7013" h="5447" extrusionOk="0">
                  <a:moveTo>
                    <a:pt x="3506" y="1"/>
                  </a:moveTo>
                  <a:cubicBezTo>
                    <a:pt x="15" y="1"/>
                    <a:pt x="1" y="5446"/>
                    <a:pt x="3506" y="5446"/>
                  </a:cubicBezTo>
                  <a:cubicBezTo>
                    <a:pt x="7012" y="5446"/>
                    <a:pt x="7012" y="1"/>
                    <a:pt x="35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298"/>
            <p:cNvSpPr/>
            <p:nvPr/>
          </p:nvSpPr>
          <p:spPr>
            <a:xfrm>
              <a:off x="3666675" y="1661650"/>
              <a:ext cx="101325" cy="78675"/>
            </a:xfrm>
            <a:custGeom>
              <a:avLst/>
              <a:gdLst/>
              <a:ahLst/>
              <a:cxnLst/>
              <a:rect l="l" t="t" r="r" b="b"/>
              <a:pathLst>
                <a:path w="4053" h="3147" extrusionOk="0">
                  <a:moveTo>
                    <a:pt x="2026" y="0"/>
                  </a:moveTo>
                  <a:cubicBezTo>
                    <a:pt x="1" y="0"/>
                    <a:pt x="1" y="3147"/>
                    <a:pt x="2026" y="3147"/>
                  </a:cubicBezTo>
                  <a:cubicBezTo>
                    <a:pt x="4052" y="3147"/>
                    <a:pt x="4052" y="0"/>
                    <a:pt x="2026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298"/>
            <p:cNvSpPr/>
            <p:nvPr/>
          </p:nvSpPr>
          <p:spPr>
            <a:xfrm>
              <a:off x="3504700" y="1922200"/>
              <a:ext cx="183900" cy="160375"/>
            </a:xfrm>
            <a:custGeom>
              <a:avLst/>
              <a:gdLst/>
              <a:ahLst/>
              <a:cxnLst/>
              <a:rect l="l" t="t" r="r" b="b"/>
              <a:pathLst>
                <a:path w="7356" h="6415" extrusionOk="0">
                  <a:moveTo>
                    <a:pt x="3801" y="0"/>
                  </a:moveTo>
                  <a:cubicBezTo>
                    <a:pt x="3585" y="0"/>
                    <a:pt x="3362" y="26"/>
                    <a:pt x="3132" y="81"/>
                  </a:cubicBezTo>
                  <a:cubicBezTo>
                    <a:pt x="2399" y="267"/>
                    <a:pt x="1782" y="742"/>
                    <a:pt x="1422" y="1402"/>
                  </a:cubicBezTo>
                  <a:cubicBezTo>
                    <a:pt x="1049" y="1675"/>
                    <a:pt x="747" y="2020"/>
                    <a:pt x="532" y="2437"/>
                  </a:cubicBezTo>
                  <a:cubicBezTo>
                    <a:pt x="0" y="3428"/>
                    <a:pt x="172" y="4664"/>
                    <a:pt x="948" y="5483"/>
                  </a:cubicBezTo>
                  <a:cubicBezTo>
                    <a:pt x="1577" y="6122"/>
                    <a:pt x="2386" y="6414"/>
                    <a:pt x="3199" y="6414"/>
                  </a:cubicBezTo>
                  <a:cubicBezTo>
                    <a:pt x="4449" y="6414"/>
                    <a:pt x="5709" y="5724"/>
                    <a:pt x="6336" y="4549"/>
                  </a:cubicBezTo>
                  <a:cubicBezTo>
                    <a:pt x="7355" y="2602"/>
                    <a:pt x="5973" y="0"/>
                    <a:pt x="380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4" name="Google Shape;3254;p298"/>
          <p:cNvGrpSpPr/>
          <p:nvPr/>
        </p:nvGrpSpPr>
        <p:grpSpPr>
          <a:xfrm>
            <a:off x="1097558" y="3385893"/>
            <a:ext cx="1654562" cy="1661975"/>
            <a:chOff x="6152200" y="1762750"/>
            <a:chExt cx="2047725" cy="2056900"/>
          </a:xfrm>
        </p:grpSpPr>
        <p:sp>
          <p:nvSpPr>
            <p:cNvPr id="3255" name="Google Shape;3255;p298"/>
            <p:cNvSpPr/>
            <p:nvPr/>
          </p:nvSpPr>
          <p:spPr>
            <a:xfrm>
              <a:off x="6152200" y="1762750"/>
              <a:ext cx="2047725" cy="2056900"/>
            </a:xfrm>
            <a:custGeom>
              <a:avLst/>
              <a:gdLst/>
              <a:ahLst/>
              <a:cxnLst/>
              <a:rect l="l" t="t" r="r" b="b"/>
              <a:pathLst>
                <a:path w="81909" h="82276" extrusionOk="0">
                  <a:moveTo>
                    <a:pt x="38408" y="1"/>
                  </a:moveTo>
                  <a:cubicBezTo>
                    <a:pt x="35261" y="1"/>
                    <a:pt x="32118" y="290"/>
                    <a:pt x="29023" y="870"/>
                  </a:cubicBezTo>
                  <a:cubicBezTo>
                    <a:pt x="27586" y="1128"/>
                    <a:pt x="26781" y="2867"/>
                    <a:pt x="27141" y="4189"/>
                  </a:cubicBezTo>
                  <a:cubicBezTo>
                    <a:pt x="27498" y="5468"/>
                    <a:pt x="28624" y="6126"/>
                    <a:pt x="29842" y="6126"/>
                  </a:cubicBezTo>
                  <a:cubicBezTo>
                    <a:pt x="30047" y="6126"/>
                    <a:pt x="30253" y="6108"/>
                    <a:pt x="30459" y="6071"/>
                  </a:cubicBezTo>
                  <a:cubicBezTo>
                    <a:pt x="31135" y="5941"/>
                    <a:pt x="31810" y="5841"/>
                    <a:pt x="32500" y="5755"/>
                  </a:cubicBezTo>
                  <a:cubicBezTo>
                    <a:pt x="32744" y="9289"/>
                    <a:pt x="32816" y="12823"/>
                    <a:pt x="32715" y="16372"/>
                  </a:cubicBezTo>
                  <a:cubicBezTo>
                    <a:pt x="32399" y="16530"/>
                    <a:pt x="32097" y="16703"/>
                    <a:pt x="31796" y="16875"/>
                  </a:cubicBezTo>
                  <a:lnTo>
                    <a:pt x="31451" y="17076"/>
                  </a:lnTo>
                  <a:cubicBezTo>
                    <a:pt x="30948" y="17234"/>
                    <a:pt x="30459" y="17406"/>
                    <a:pt x="29985" y="17593"/>
                  </a:cubicBezTo>
                  <a:cubicBezTo>
                    <a:pt x="27859" y="18427"/>
                    <a:pt x="25833" y="19490"/>
                    <a:pt x="23951" y="20768"/>
                  </a:cubicBezTo>
                  <a:cubicBezTo>
                    <a:pt x="21839" y="18484"/>
                    <a:pt x="19856" y="16070"/>
                    <a:pt x="18017" y="13556"/>
                  </a:cubicBezTo>
                  <a:cubicBezTo>
                    <a:pt x="19253" y="13024"/>
                    <a:pt x="20029" y="11717"/>
                    <a:pt x="19655" y="10338"/>
                  </a:cubicBezTo>
                  <a:cubicBezTo>
                    <a:pt x="19345" y="9229"/>
                    <a:pt x="18214" y="8338"/>
                    <a:pt x="17050" y="8338"/>
                  </a:cubicBezTo>
                  <a:cubicBezTo>
                    <a:pt x="16811" y="8338"/>
                    <a:pt x="16571" y="8375"/>
                    <a:pt x="16336" y="8456"/>
                  </a:cubicBezTo>
                  <a:cubicBezTo>
                    <a:pt x="13894" y="9275"/>
                    <a:pt x="11667" y="10611"/>
                    <a:pt x="9785" y="12364"/>
                  </a:cubicBezTo>
                  <a:cubicBezTo>
                    <a:pt x="8707" y="13355"/>
                    <a:pt x="8779" y="15165"/>
                    <a:pt x="9785" y="16171"/>
                  </a:cubicBezTo>
                  <a:cubicBezTo>
                    <a:pt x="10314" y="16684"/>
                    <a:pt x="11002" y="16944"/>
                    <a:pt x="11691" y="16944"/>
                  </a:cubicBezTo>
                  <a:cubicBezTo>
                    <a:pt x="12293" y="16944"/>
                    <a:pt x="12895" y="16746"/>
                    <a:pt x="13391" y="16343"/>
                  </a:cubicBezTo>
                  <a:cubicBezTo>
                    <a:pt x="15388" y="19087"/>
                    <a:pt x="17529" y="21731"/>
                    <a:pt x="19828" y="24245"/>
                  </a:cubicBezTo>
                  <a:cubicBezTo>
                    <a:pt x="17155" y="27076"/>
                    <a:pt x="15187" y="30481"/>
                    <a:pt x="14081" y="34216"/>
                  </a:cubicBezTo>
                  <a:lnTo>
                    <a:pt x="7012" y="33139"/>
                  </a:lnTo>
                  <a:cubicBezTo>
                    <a:pt x="7472" y="31960"/>
                    <a:pt x="6926" y="30495"/>
                    <a:pt x="5834" y="29863"/>
                  </a:cubicBezTo>
                  <a:cubicBezTo>
                    <a:pt x="5411" y="29616"/>
                    <a:pt x="4959" y="29502"/>
                    <a:pt x="4514" y="29502"/>
                  </a:cubicBezTo>
                  <a:cubicBezTo>
                    <a:pt x="3586" y="29502"/>
                    <a:pt x="2690" y="30000"/>
                    <a:pt x="2156" y="30825"/>
                  </a:cubicBezTo>
                  <a:cubicBezTo>
                    <a:pt x="461" y="33440"/>
                    <a:pt x="1" y="36601"/>
                    <a:pt x="691" y="39618"/>
                  </a:cubicBezTo>
                  <a:cubicBezTo>
                    <a:pt x="956" y="40811"/>
                    <a:pt x="2150" y="41589"/>
                    <a:pt x="3325" y="41589"/>
                  </a:cubicBezTo>
                  <a:cubicBezTo>
                    <a:pt x="3552" y="41589"/>
                    <a:pt x="3777" y="41561"/>
                    <a:pt x="3995" y="41500"/>
                  </a:cubicBezTo>
                  <a:cubicBezTo>
                    <a:pt x="5389" y="41112"/>
                    <a:pt x="6136" y="39748"/>
                    <a:pt x="5920" y="38383"/>
                  </a:cubicBezTo>
                  <a:lnTo>
                    <a:pt x="5920" y="38383"/>
                  </a:lnTo>
                  <a:lnTo>
                    <a:pt x="13104" y="39475"/>
                  </a:lnTo>
                  <a:cubicBezTo>
                    <a:pt x="13018" y="40236"/>
                    <a:pt x="12960" y="40997"/>
                    <a:pt x="12946" y="41759"/>
                  </a:cubicBezTo>
                  <a:cubicBezTo>
                    <a:pt x="12931" y="43497"/>
                    <a:pt x="13176" y="45250"/>
                    <a:pt x="13463" y="46960"/>
                  </a:cubicBezTo>
                  <a:cubicBezTo>
                    <a:pt x="13707" y="48411"/>
                    <a:pt x="14095" y="49819"/>
                    <a:pt x="14627" y="51184"/>
                  </a:cubicBezTo>
                  <a:cubicBezTo>
                    <a:pt x="11998" y="52419"/>
                    <a:pt x="9354" y="53540"/>
                    <a:pt x="6624" y="54560"/>
                  </a:cubicBezTo>
                  <a:cubicBezTo>
                    <a:pt x="6495" y="54330"/>
                    <a:pt x="6380" y="54086"/>
                    <a:pt x="6265" y="53856"/>
                  </a:cubicBezTo>
                  <a:cubicBezTo>
                    <a:pt x="6179" y="53669"/>
                    <a:pt x="6078" y="53497"/>
                    <a:pt x="6006" y="53310"/>
                  </a:cubicBezTo>
                  <a:cubicBezTo>
                    <a:pt x="5925" y="53120"/>
                    <a:pt x="5884" y="53027"/>
                    <a:pt x="5882" y="53027"/>
                  </a:cubicBezTo>
                  <a:lnTo>
                    <a:pt x="5882" y="53027"/>
                  </a:lnTo>
                  <a:cubicBezTo>
                    <a:pt x="5881" y="53027"/>
                    <a:pt x="5887" y="53042"/>
                    <a:pt x="5898" y="53070"/>
                  </a:cubicBezTo>
                  <a:lnTo>
                    <a:pt x="5898" y="53070"/>
                  </a:lnTo>
                  <a:cubicBezTo>
                    <a:pt x="5433" y="51965"/>
                    <a:pt x="4492" y="51142"/>
                    <a:pt x="3318" y="51142"/>
                  </a:cubicBezTo>
                  <a:cubicBezTo>
                    <a:pt x="3087" y="51142"/>
                    <a:pt x="2848" y="51174"/>
                    <a:pt x="2601" y="51241"/>
                  </a:cubicBezTo>
                  <a:cubicBezTo>
                    <a:pt x="1337" y="51600"/>
                    <a:pt x="173" y="53195"/>
                    <a:pt x="719" y="54560"/>
                  </a:cubicBezTo>
                  <a:cubicBezTo>
                    <a:pt x="2027" y="57721"/>
                    <a:pt x="3808" y="60551"/>
                    <a:pt x="6222" y="62994"/>
                  </a:cubicBezTo>
                  <a:cubicBezTo>
                    <a:pt x="6746" y="63518"/>
                    <a:pt x="7436" y="63780"/>
                    <a:pt x="8126" y="63780"/>
                  </a:cubicBezTo>
                  <a:cubicBezTo>
                    <a:pt x="8815" y="63780"/>
                    <a:pt x="9505" y="63518"/>
                    <a:pt x="10029" y="62994"/>
                  </a:cubicBezTo>
                  <a:cubicBezTo>
                    <a:pt x="11092" y="61945"/>
                    <a:pt x="11092" y="60235"/>
                    <a:pt x="10029" y="59186"/>
                  </a:cubicBezTo>
                  <a:lnTo>
                    <a:pt x="9900" y="59057"/>
                  </a:lnTo>
                  <a:cubicBezTo>
                    <a:pt x="12328" y="58109"/>
                    <a:pt x="14713" y="57089"/>
                    <a:pt x="17055" y="55983"/>
                  </a:cubicBezTo>
                  <a:cubicBezTo>
                    <a:pt x="19109" y="59172"/>
                    <a:pt x="21825" y="61902"/>
                    <a:pt x="25000" y="63956"/>
                  </a:cubicBezTo>
                  <a:cubicBezTo>
                    <a:pt x="24813" y="64775"/>
                    <a:pt x="24540" y="65580"/>
                    <a:pt x="24181" y="66341"/>
                  </a:cubicBezTo>
                  <a:cubicBezTo>
                    <a:pt x="23477" y="67879"/>
                    <a:pt x="22687" y="69373"/>
                    <a:pt x="21911" y="70867"/>
                  </a:cubicBezTo>
                  <a:cubicBezTo>
                    <a:pt x="21563" y="70718"/>
                    <a:pt x="21194" y="70644"/>
                    <a:pt x="20827" y="70644"/>
                  </a:cubicBezTo>
                  <a:cubicBezTo>
                    <a:pt x="20136" y="70644"/>
                    <a:pt x="19453" y="70906"/>
                    <a:pt x="18937" y="71413"/>
                  </a:cubicBezTo>
                  <a:cubicBezTo>
                    <a:pt x="17917" y="72419"/>
                    <a:pt x="17888" y="74200"/>
                    <a:pt x="18937" y="75220"/>
                  </a:cubicBezTo>
                  <a:cubicBezTo>
                    <a:pt x="20819" y="77059"/>
                    <a:pt x="23161" y="78338"/>
                    <a:pt x="25718" y="78956"/>
                  </a:cubicBezTo>
                  <a:cubicBezTo>
                    <a:pt x="25929" y="79004"/>
                    <a:pt x="26145" y="79027"/>
                    <a:pt x="26360" y="79027"/>
                  </a:cubicBezTo>
                  <a:cubicBezTo>
                    <a:pt x="27559" y="79027"/>
                    <a:pt x="28757" y="78303"/>
                    <a:pt x="29037" y="77074"/>
                  </a:cubicBezTo>
                  <a:cubicBezTo>
                    <a:pt x="29353" y="75694"/>
                    <a:pt x="28620" y="74100"/>
                    <a:pt x="27155" y="73755"/>
                  </a:cubicBezTo>
                  <a:cubicBezTo>
                    <a:pt x="26954" y="73712"/>
                    <a:pt x="26753" y="73654"/>
                    <a:pt x="26552" y="73597"/>
                  </a:cubicBezTo>
                  <a:cubicBezTo>
                    <a:pt x="27758" y="71284"/>
                    <a:pt x="29123" y="68899"/>
                    <a:pt x="29928" y="66384"/>
                  </a:cubicBezTo>
                  <a:cubicBezTo>
                    <a:pt x="30603" y="66657"/>
                    <a:pt x="31307" y="66902"/>
                    <a:pt x="32011" y="67117"/>
                  </a:cubicBezTo>
                  <a:cubicBezTo>
                    <a:pt x="33692" y="67606"/>
                    <a:pt x="35459" y="67821"/>
                    <a:pt x="37198" y="68008"/>
                  </a:cubicBezTo>
                  <a:cubicBezTo>
                    <a:pt x="38078" y="68095"/>
                    <a:pt x="38962" y="68139"/>
                    <a:pt x="39845" y="68139"/>
                  </a:cubicBezTo>
                  <a:cubicBezTo>
                    <a:pt x="41009" y="68139"/>
                    <a:pt x="42173" y="68062"/>
                    <a:pt x="43333" y="67907"/>
                  </a:cubicBezTo>
                  <a:cubicBezTo>
                    <a:pt x="45200" y="70565"/>
                    <a:pt x="46608" y="73539"/>
                    <a:pt x="47470" y="76686"/>
                  </a:cubicBezTo>
                  <a:lnTo>
                    <a:pt x="46436" y="76987"/>
                  </a:lnTo>
                  <a:cubicBezTo>
                    <a:pt x="45028" y="77404"/>
                    <a:pt x="44195" y="78869"/>
                    <a:pt x="44554" y="80292"/>
                  </a:cubicBezTo>
                  <a:cubicBezTo>
                    <a:pt x="44877" y="81454"/>
                    <a:pt x="45999" y="82276"/>
                    <a:pt x="47171" y="82276"/>
                  </a:cubicBezTo>
                  <a:cubicBezTo>
                    <a:pt x="47405" y="82276"/>
                    <a:pt x="47641" y="82243"/>
                    <a:pt x="47873" y="82174"/>
                  </a:cubicBezTo>
                  <a:lnTo>
                    <a:pt x="55674" y="79890"/>
                  </a:lnTo>
                  <a:cubicBezTo>
                    <a:pt x="57082" y="79473"/>
                    <a:pt x="57915" y="78007"/>
                    <a:pt x="57556" y="76585"/>
                  </a:cubicBezTo>
                  <a:cubicBezTo>
                    <a:pt x="57233" y="75423"/>
                    <a:pt x="56120" y="74601"/>
                    <a:pt x="54944" y="74601"/>
                  </a:cubicBezTo>
                  <a:cubicBezTo>
                    <a:pt x="54709" y="74601"/>
                    <a:pt x="54471" y="74634"/>
                    <a:pt x="54237" y="74703"/>
                  </a:cubicBezTo>
                  <a:lnTo>
                    <a:pt x="52643" y="75163"/>
                  </a:lnTo>
                  <a:cubicBezTo>
                    <a:pt x="51824" y="72217"/>
                    <a:pt x="50602" y="69401"/>
                    <a:pt x="49008" y="66787"/>
                  </a:cubicBezTo>
                  <a:cubicBezTo>
                    <a:pt x="50947" y="66169"/>
                    <a:pt x="52844" y="65451"/>
                    <a:pt x="54683" y="64617"/>
                  </a:cubicBezTo>
                  <a:cubicBezTo>
                    <a:pt x="57269" y="63497"/>
                    <a:pt x="59654" y="61945"/>
                    <a:pt x="61723" y="60034"/>
                  </a:cubicBezTo>
                  <a:cubicBezTo>
                    <a:pt x="62901" y="58928"/>
                    <a:pt x="63892" y="57663"/>
                    <a:pt x="64682" y="56255"/>
                  </a:cubicBezTo>
                  <a:cubicBezTo>
                    <a:pt x="67599" y="57204"/>
                    <a:pt x="70501" y="58238"/>
                    <a:pt x="73374" y="59359"/>
                  </a:cubicBezTo>
                  <a:cubicBezTo>
                    <a:pt x="73044" y="59833"/>
                    <a:pt x="72699" y="60307"/>
                    <a:pt x="72455" y="60623"/>
                  </a:cubicBezTo>
                  <a:cubicBezTo>
                    <a:pt x="71535" y="61758"/>
                    <a:pt x="71334" y="63324"/>
                    <a:pt x="72455" y="64430"/>
                  </a:cubicBezTo>
                  <a:cubicBezTo>
                    <a:pt x="72944" y="64927"/>
                    <a:pt x="73713" y="65219"/>
                    <a:pt x="74467" y="65219"/>
                  </a:cubicBezTo>
                  <a:cubicBezTo>
                    <a:pt x="75152" y="65219"/>
                    <a:pt x="75824" y="64978"/>
                    <a:pt x="76262" y="64430"/>
                  </a:cubicBezTo>
                  <a:cubicBezTo>
                    <a:pt x="78561" y="61586"/>
                    <a:pt x="80343" y="58353"/>
                    <a:pt x="81492" y="54876"/>
                  </a:cubicBezTo>
                  <a:cubicBezTo>
                    <a:pt x="81909" y="53554"/>
                    <a:pt x="80960" y="51888"/>
                    <a:pt x="79581" y="51572"/>
                  </a:cubicBezTo>
                  <a:cubicBezTo>
                    <a:pt x="79358" y="51515"/>
                    <a:pt x="79133" y="51488"/>
                    <a:pt x="78912" y="51488"/>
                  </a:cubicBezTo>
                  <a:cubicBezTo>
                    <a:pt x="77724" y="51488"/>
                    <a:pt x="76628" y="52267"/>
                    <a:pt x="76277" y="53454"/>
                  </a:cubicBezTo>
                  <a:cubicBezTo>
                    <a:pt x="76133" y="53871"/>
                    <a:pt x="76004" y="54244"/>
                    <a:pt x="75874" y="54603"/>
                  </a:cubicBezTo>
                  <a:cubicBezTo>
                    <a:pt x="72814" y="53382"/>
                    <a:pt x="69711" y="52261"/>
                    <a:pt x="66579" y="51241"/>
                  </a:cubicBezTo>
                  <a:cubicBezTo>
                    <a:pt x="67225" y="48497"/>
                    <a:pt x="67369" y="45609"/>
                    <a:pt x="67168" y="42793"/>
                  </a:cubicBezTo>
                  <a:cubicBezTo>
                    <a:pt x="66909" y="39230"/>
                    <a:pt x="66320" y="35653"/>
                    <a:pt x="65185" y="32262"/>
                  </a:cubicBezTo>
                  <a:cubicBezTo>
                    <a:pt x="67714" y="31271"/>
                    <a:pt x="70171" y="30121"/>
                    <a:pt x="72541" y="28800"/>
                  </a:cubicBezTo>
                  <a:cubicBezTo>
                    <a:pt x="72642" y="28986"/>
                    <a:pt x="72728" y="29159"/>
                    <a:pt x="72828" y="29346"/>
                  </a:cubicBezTo>
                  <a:cubicBezTo>
                    <a:pt x="73287" y="30206"/>
                    <a:pt x="74229" y="30665"/>
                    <a:pt x="75168" y="30665"/>
                  </a:cubicBezTo>
                  <a:cubicBezTo>
                    <a:pt x="75640" y="30665"/>
                    <a:pt x="76112" y="30549"/>
                    <a:pt x="76521" y="30308"/>
                  </a:cubicBezTo>
                  <a:cubicBezTo>
                    <a:pt x="77814" y="29547"/>
                    <a:pt x="78173" y="27923"/>
                    <a:pt x="77483" y="26630"/>
                  </a:cubicBezTo>
                  <a:cubicBezTo>
                    <a:pt x="76392" y="24561"/>
                    <a:pt x="75156" y="22550"/>
                    <a:pt x="73805" y="20639"/>
                  </a:cubicBezTo>
                  <a:cubicBezTo>
                    <a:pt x="73238" y="19828"/>
                    <a:pt x="72352" y="19316"/>
                    <a:pt x="71427" y="19316"/>
                  </a:cubicBezTo>
                  <a:cubicBezTo>
                    <a:pt x="70993" y="19316"/>
                    <a:pt x="70550" y="19429"/>
                    <a:pt x="70127" y="19677"/>
                  </a:cubicBezTo>
                  <a:cubicBezTo>
                    <a:pt x="68949" y="20366"/>
                    <a:pt x="68317" y="22162"/>
                    <a:pt x="69150" y="23355"/>
                  </a:cubicBezTo>
                  <a:cubicBezTo>
                    <a:pt x="69352" y="23642"/>
                    <a:pt x="69538" y="23915"/>
                    <a:pt x="69740" y="24188"/>
                  </a:cubicBezTo>
                  <a:cubicBezTo>
                    <a:pt x="67584" y="25395"/>
                    <a:pt x="65358" y="26443"/>
                    <a:pt x="63059" y="27334"/>
                  </a:cubicBezTo>
                  <a:cubicBezTo>
                    <a:pt x="62886" y="27018"/>
                    <a:pt x="62714" y="26702"/>
                    <a:pt x="62527" y="26400"/>
                  </a:cubicBezTo>
                  <a:cubicBezTo>
                    <a:pt x="60717" y="23369"/>
                    <a:pt x="58318" y="20754"/>
                    <a:pt x="55444" y="18700"/>
                  </a:cubicBezTo>
                  <a:cubicBezTo>
                    <a:pt x="57427" y="16243"/>
                    <a:pt x="59309" y="13700"/>
                    <a:pt x="61090" y="11099"/>
                  </a:cubicBezTo>
                  <a:cubicBezTo>
                    <a:pt x="61148" y="11171"/>
                    <a:pt x="61205" y="11229"/>
                    <a:pt x="61263" y="11300"/>
                  </a:cubicBezTo>
                  <a:cubicBezTo>
                    <a:pt x="61210" y="11224"/>
                    <a:pt x="61183" y="11186"/>
                    <a:pt x="61184" y="11186"/>
                  </a:cubicBezTo>
                  <a:lnTo>
                    <a:pt x="61184" y="11186"/>
                  </a:lnTo>
                  <a:cubicBezTo>
                    <a:pt x="61184" y="11186"/>
                    <a:pt x="61239" y="11263"/>
                    <a:pt x="61349" y="11415"/>
                  </a:cubicBezTo>
                  <a:cubicBezTo>
                    <a:pt x="61939" y="12212"/>
                    <a:pt x="62812" y="12739"/>
                    <a:pt x="63737" y="12739"/>
                  </a:cubicBezTo>
                  <a:cubicBezTo>
                    <a:pt x="64163" y="12739"/>
                    <a:pt x="64601" y="12627"/>
                    <a:pt x="65027" y="12378"/>
                  </a:cubicBezTo>
                  <a:cubicBezTo>
                    <a:pt x="66191" y="11703"/>
                    <a:pt x="66866" y="9878"/>
                    <a:pt x="66004" y="8686"/>
                  </a:cubicBezTo>
                  <a:cubicBezTo>
                    <a:pt x="63662" y="5496"/>
                    <a:pt x="60329" y="3154"/>
                    <a:pt x="56392" y="2450"/>
                  </a:cubicBezTo>
                  <a:cubicBezTo>
                    <a:pt x="56192" y="2413"/>
                    <a:pt x="55987" y="2394"/>
                    <a:pt x="55782" y="2394"/>
                  </a:cubicBezTo>
                  <a:cubicBezTo>
                    <a:pt x="54576" y="2394"/>
                    <a:pt x="53368" y="3043"/>
                    <a:pt x="53074" y="4332"/>
                  </a:cubicBezTo>
                  <a:cubicBezTo>
                    <a:pt x="52772" y="5640"/>
                    <a:pt x="53476" y="7378"/>
                    <a:pt x="54956" y="7637"/>
                  </a:cubicBezTo>
                  <a:cubicBezTo>
                    <a:pt x="55530" y="7752"/>
                    <a:pt x="56091" y="7895"/>
                    <a:pt x="56651" y="8068"/>
                  </a:cubicBezTo>
                  <a:cubicBezTo>
                    <a:pt x="54783" y="10812"/>
                    <a:pt x="52829" y="13456"/>
                    <a:pt x="50732" y="15999"/>
                  </a:cubicBezTo>
                  <a:cubicBezTo>
                    <a:pt x="50157" y="15754"/>
                    <a:pt x="49568" y="15510"/>
                    <a:pt x="48964" y="15280"/>
                  </a:cubicBezTo>
                  <a:cubicBezTo>
                    <a:pt x="46757" y="14505"/>
                    <a:pt x="44446" y="14112"/>
                    <a:pt x="42130" y="14112"/>
                  </a:cubicBezTo>
                  <a:cubicBezTo>
                    <a:pt x="40797" y="14112"/>
                    <a:pt x="39463" y="14242"/>
                    <a:pt x="38146" y="14504"/>
                  </a:cubicBezTo>
                  <a:cubicBezTo>
                    <a:pt x="38175" y="11458"/>
                    <a:pt x="38074" y="8427"/>
                    <a:pt x="37873" y="5395"/>
                  </a:cubicBezTo>
                  <a:lnTo>
                    <a:pt x="39267" y="5395"/>
                  </a:lnTo>
                  <a:cubicBezTo>
                    <a:pt x="39282" y="5396"/>
                    <a:pt x="39298" y="5396"/>
                    <a:pt x="39313" y="5396"/>
                  </a:cubicBezTo>
                  <a:cubicBezTo>
                    <a:pt x="40704" y="5396"/>
                    <a:pt x="42024" y="4130"/>
                    <a:pt x="41968" y="2709"/>
                  </a:cubicBezTo>
                  <a:cubicBezTo>
                    <a:pt x="41896" y="1215"/>
                    <a:pt x="40775" y="51"/>
                    <a:pt x="39267" y="8"/>
                  </a:cubicBezTo>
                  <a:cubicBezTo>
                    <a:pt x="38980" y="3"/>
                    <a:pt x="38694" y="1"/>
                    <a:pt x="3840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298"/>
            <p:cNvSpPr/>
            <p:nvPr/>
          </p:nvSpPr>
          <p:spPr>
            <a:xfrm>
              <a:off x="6722950" y="2567500"/>
              <a:ext cx="313600" cy="243175"/>
            </a:xfrm>
            <a:custGeom>
              <a:avLst/>
              <a:gdLst/>
              <a:ahLst/>
              <a:cxnLst/>
              <a:rect l="l" t="t" r="r" b="b"/>
              <a:pathLst>
                <a:path w="12544" h="9727" extrusionOk="0">
                  <a:moveTo>
                    <a:pt x="6265" y="0"/>
                  </a:moveTo>
                  <a:cubicBezTo>
                    <a:pt x="15" y="0"/>
                    <a:pt x="0" y="9727"/>
                    <a:pt x="6265" y="9727"/>
                  </a:cubicBezTo>
                  <a:cubicBezTo>
                    <a:pt x="12543" y="9727"/>
                    <a:pt x="12543" y="0"/>
                    <a:pt x="6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298"/>
            <p:cNvSpPr/>
            <p:nvPr/>
          </p:nvSpPr>
          <p:spPr>
            <a:xfrm>
              <a:off x="6775025" y="2619225"/>
              <a:ext cx="181050" cy="140450"/>
            </a:xfrm>
            <a:custGeom>
              <a:avLst/>
              <a:gdLst/>
              <a:ahLst/>
              <a:cxnLst/>
              <a:rect l="l" t="t" r="r" b="b"/>
              <a:pathLst>
                <a:path w="7242" h="5618" extrusionOk="0">
                  <a:moveTo>
                    <a:pt x="3621" y="0"/>
                  </a:moveTo>
                  <a:cubicBezTo>
                    <a:pt x="1" y="0"/>
                    <a:pt x="1" y="5618"/>
                    <a:pt x="3621" y="5618"/>
                  </a:cubicBezTo>
                  <a:cubicBezTo>
                    <a:pt x="7242" y="5618"/>
                    <a:pt x="7242" y="0"/>
                    <a:pt x="362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298"/>
            <p:cNvSpPr/>
            <p:nvPr/>
          </p:nvSpPr>
          <p:spPr>
            <a:xfrm>
              <a:off x="7189175" y="2542000"/>
              <a:ext cx="320400" cy="248575"/>
            </a:xfrm>
            <a:custGeom>
              <a:avLst/>
              <a:gdLst/>
              <a:ahLst/>
              <a:cxnLst/>
              <a:rect l="l" t="t" r="r" b="b"/>
              <a:pathLst>
                <a:path w="12816" h="9943" extrusionOk="0">
                  <a:moveTo>
                    <a:pt x="6408" y="0"/>
                  </a:moveTo>
                  <a:cubicBezTo>
                    <a:pt x="0" y="0"/>
                    <a:pt x="0" y="9942"/>
                    <a:pt x="6408" y="9942"/>
                  </a:cubicBezTo>
                  <a:cubicBezTo>
                    <a:pt x="12816" y="9942"/>
                    <a:pt x="12816" y="0"/>
                    <a:pt x="6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298"/>
            <p:cNvSpPr/>
            <p:nvPr/>
          </p:nvSpPr>
          <p:spPr>
            <a:xfrm>
              <a:off x="7256700" y="2594425"/>
              <a:ext cx="185350" cy="143700"/>
            </a:xfrm>
            <a:custGeom>
              <a:avLst/>
              <a:gdLst/>
              <a:ahLst/>
              <a:cxnLst/>
              <a:rect l="l" t="t" r="r" b="b"/>
              <a:pathLst>
                <a:path w="7414" h="5748" extrusionOk="0">
                  <a:moveTo>
                    <a:pt x="3707" y="1"/>
                  </a:moveTo>
                  <a:cubicBezTo>
                    <a:pt x="15" y="1"/>
                    <a:pt x="0" y="5748"/>
                    <a:pt x="3707" y="5748"/>
                  </a:cubicBezTo>
                  <a:cubicBezTo>
                    <a:pt x="7414" y="5748"/>
                    <a:pt x="7414" y="1"/>
                    <a:pt x="370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298"/>
            <p:cNvSpPr/>
            <p:nvPr/>
          </p:nvSpPr>
          <p:spPr>
            <a:xfrm>
              <a:off x="6926025" y="3025475"/>
              <a:ext cx="436625" cy="200625"/>
            </a:xfrm>
            <a:custGeom>
              <a:avLst/>
              <a:gdLst/>
              <a:ahLst/>
              <a:cxnLst/>
              <a:rect l="l" t="t" r="r" b="b"/>
              <a:pathLst>
                <a:path w="17465" h="8025" extrusionOk="0">
                  <a:moveTo>
                    <a:pt x="1410" y="0"/>
                  </a:moveTo>
                  <a:cubicBezTo>
                    <a:pt x="683" y="0"/>
                    <a:pt x="0" y="618"/>
                    <a:pt x="196" y="1551"/>
                  </a:cubicBezTo>
                  <a:cubicBezTo>
                    <a:pt x="1100" y="5820"/>
                    <a:pt x="4904" y="8024"/>
                    <a:pt x="8740" y="8024"/>
                  </a:cubicBezTo>
                  <a:cubicBezTo>
                    <a:pt x="11914" y="8024"/>
                    <a:pt x="15110" y="6515"/>
                    <a:pt x="16704" y="3419"/>
                  </a:cubicBezTo>
                  <a:cubicBezTo>
                    <a:pt x="17464" y="1931"/>
                    <a:pt x="16151" y="180"/>
                    <a:pt x="14778" y="180"/>
                  </a:cubicBezTo>
                  <a:cubicBezTo>
                    <a:pt x="14308" y="180"/>
                    <a:pt x="13831" y="385"/>
                    <a:pt x="13428" y="876"/>
                  </a:cubicBezTo>
                  <a:cubicBezTo>
                    <a:pt x="11804" y="2876"/>
                    <a:pt x="9876" y="3906"/>
                    <a:pt x="7965" y="3906"/>
                  </a:cubicBezTo>
                  <a:cubicBezTo>
                    <a:pt x="6006" y="3906"/>
                    <a:pt x="4066" y="2822"/>
                    <a:pt x="2495" y="589"/>
                  </a:cubicBezTo>
                  <a:cubicBezTo>
                    <a:pt x="2208" y="181"/>
                    <a:pt x="1802" y="0"/>
                    <a:pt x="141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5" name="Google Shape;3265;p299"/>
          <p:cNvSpPr txBox="1">
            <a:spLocks noGrp="1"/>
          </p:cNvSpPr>
          <p:nvPr>
            <p:ph type="ctrTitle"/>
          </p:nvPr>
        </p:nvSpPr>
        <p:spPr>
          <a:xfrm>
            <a:off x="2181100" y="163320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6" name="Google Shape;3266;p299"/>
          <p:cNvSpPr/>
          <p:nvPr/>
        </p:nvSpPr>
        <p:spPr>
          <a:xfrm rot="-1274851">
            <a:off x="4096683" y="382948"/>
            <a:ext cx="950832" cy="527644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67" name="Google Shape;3267;p299"/>
          <p:cNvGrpSpPr/>
          <p:nvPr/>
        </p:nvGrpSpPr>
        <p:grpSpPr>
          <a:xfrm rot="1023448" flipH="1">
            <a:off x="59536" y="1602804"/>
            <a:ext cx="1870687" cy="686514"/>
            <a:chOff x="4559950" y="777900"/>
            <a:chExt cx="2512500" cy="922050"/>
          </a:xfrm>
        </p:grpSpPr>
        <p:sp>
          <p:nvSpPr>
            <p:cNvPr id="3268" name="Google Shape;3268;p299"/>
            <p:cNvSpPr/>
            <p:nvPr/>
          </p:nvSpPr>
          <p:spPr>
            <a:xfrm>
              <a:off x="4559950" y="777900"/>
              <a:ext cx="2512500" cy="922050"/>
            </a:xfrm>
            <a:custGeom>
              <a:avLst/>
              <a:gdLst/>
              <a:ahLst/>
              <a:cxnLst/>
              <a:rect l="l" t="t" r="r" b="b"/>
              <a:pathLst>
                <a:path w="100500" h="36882" extrusionOk="0">
                  <a:moveTo>
                    <a:pt x="97571" y="1"/>
                  </a:moveTo>
                  <a:cubicBezTo>
                    <a:pt x="96865" y="1"/>
                    <a:pt x="96150" y="290"/>
                    <a:pt x="95543" y="768"/>
                  </a:cubicBezTo>
                  <a:cubicBezTo>
                    <a:pt x="93115" y="2679"/>
                    <a:pt x="90299" y="4820"/>
                    <a:pt x="87469" y="6070"/>
                  </a:cubicBezTo>
                  <a:cubicBezTo>
                    <a:pt x="86664" y="6400"/>
                    <a:pt x="85845" y="6688"/>
                    <a:pt x="84998" y="6889"/>
                  </a:cubicBezTo>
                  <a:cubicBezTo>
                    <a:pt x="84394" y="7047"/>
                    <a:pt x="83776" y="7162"/>
                    <a:pt x="83159" y="7219"/>
                  </a:cubicBezTo>
                  <a:cubicBezTo>
                    <a:pt x="82921" y="7231"/>
                    <a:pt x="82691" y="7236"/>
                    <a:pt x="82466" y="7236"/>
                  </a:cubicBezTo>
                  <a:cubicBezTo>
                    <a:pt x="80991" y="7236"/>
                    <a:pt x="79753" y="7005"/>
                    <a:pt x="78245" y="6731"/>
                  </a:cubicBezTo>
                  <a:cubicBezTo>
                    <a:pt x="77045" y="6515"/>
                    <a:pt x="75872" y="6367"/>
                    <a:pt x="74690" y="6367"/>
                  </a:cubicBezTo>
                  <a:cubicBezTo>
                    <a:pt x="73904" y="6367"/>
                    <a:pt x="73114" y="6432"/>
                    <a:pt x="72311" y="6587"/>
                  </a:cubicBezTo>
                  <a:cubicBezTo>
                    <a:pt x="70745" y="6917"/>
                    <a:pt x="69251" y="7535"/>
                    <a:pt x="67915" y="8412"/>
                  </a:cubicBezTo>
                  <a:cubicBezTo>
                    <a:pt x="66392" y="9417"/>
                    <a:pt x="64998" y="10624"/>
                    <a:pt x="63792" y="12003"/>
                  </a:cubicBezTo>
                  <a:cubicBezTo>
                    <a:pt x="57872" y="9173"/>
                    <a:pt x="51220" y="7938"/>
                    <a:pt x="44726" y="7463"/>
                  </a:cubicBezTo>
                  <a:cubicBezTo>
                    <a:pt x="40537" y="6876"/>
                    <a:pt x="36315" y="6582"/>
                    <a:pt x="32089" y="6582"/>
                  </a:cubicBezTo>
                  <a:cubicBezTo>
                    <a:pt x="31460" y="6582"/>
                    <a:pt x="30830" y="6588"/>
                    <a:pt x="30201" y="6601"/>
                  </a:cubicBezTo>
                  <a:cubicBezTo>
                    <a:pt x="26925" y="6702"/>
                    <a:pt x="23664" y="7004"/>
                    <a:pt x="20417" y="7478"/>
                  </a:cubicBezTo>
                  <a:cubicBezTo>
                    <a:pt x="17989" y="7780"/>
                    <a:pt x="15589" y="8311"/>
                    <a:pt x="13262" y="9044"/>
                  </a:cubicBezTo>
                  <a:cubicBezTo>
                    <a:pt x="9843" y="10179"/>
                    <a:pt x="6624" y="11702"/>
                    <a:pt x="3923" y="14087"/>
                  </a:cubicBezTo>
                  <a:cubicBezTo>
                    <a:pt x="1553" y="16184"/>
                    <a:pt x="130" y="19431"/>
                    <a:pt x="73" y="22563"/>
                  </a:cubicBezTo>
                  <a:cubicBezTo>
                    <a:pt x="1" y="26371"/>
                    <a:pt x="2084" y="29848"/>
                    <a:pt x="5259" y="31859"/>
                  </a:cubicBezTo>
                  <a:cubicBezTo>
                    <a:pt x="7458" y="33238"/>
                    <a:pt x="9785" y="33569"/>
                    <a:pt x="12299" y="33842"/>
                  </a:cubicBezTo>
                  <a:cubicBezTo>
                    <a:pt x="14038" y="34028"/>
                    <a:pt x="15791" y="34115"/>
                    <a:pt x="17543" y="34129"/>
                  </a:cubicBezTo>
                  <a:cubicBezTo>
                    <a:pt x="17638" y="34129"/>
                    <a:pt x="17732" y="34130"/>
                    <a:pt x="17826" y="34130"/>
                  </a:cubicBezTo>
                  <a:cubicBezTo>
                    <a:pt x="21280" y="34130"/>
                    <a:pt x="24720" y="33876"/>
                    <a:pt x="28161" y="33569"/>
                  </a:cubicBezTo>
                  <a:cubicBezTo>
                    <a:pt x="33287" y="33117"/>
                    <a:pt x="38429" y="32554"/>
                    <a:pt x="43569" y="32554"/>
                  </a:cubicBezTo>
                  <a:cubicBezTo>
                    <a:pt x="45617" y="32554"/>
                    <a:pt x="47665" y="32644"/>
                    <a:pt x="49712" y="32865"/>
                  </a:cubicBezTo>
                  <a:cubicBezTo>
                    <a:pt x="52197" y="33253"/>
                    <a:pt x="54654" y="33914"/>
                    <a:pt x="57010" y="34804"/>
                  </a:cubicBezTo>
                  <a:cubicBezTo>
                    <a:pt x="59352" y="35839"/>
                    <a:pt x="61565" y="36773"/>
                    <a:pt x="64237" y="36873"/>
                  </a:cubicBezTo>
                  <a:cubicBezTo>
                    <a:pt x="64379" y="36879"/>
                    <a:pt x="64521" y="36882"/>
                    <a:pt x="64663" y="36882"/>
                  </a:cubicBezTo>
                  <a:cubicBezTo>
                    <a:pt x="67731" y="36882"/>
                    <a:pt x="70985" y="35561"/>
                    <a:pt x="73044" y="33296"/>
                  </a:cubicBezTo>
                  <a:cubicBezTo>
                    <a:pt x="74538" y="31672"/>
                    <a:pt x="75486" y="29618"/>
                    <a:pt x="75759" y="27420"/>
                  </a:cubicBezTo>
                  <a:cubicBezTo>
                    <a:pt x="76090" y="24977"/>
                    <a:pt x="75544" y="22750"/>
                    <a:pt x="74423" y="20595"/>
                  </a:cubicBezTo>
                  <a:cubicBezTo>
                    <a:pt x="73130" y="18124"/>
                    <a:pt x="70831" y="16328"/>
                    <a:pt x="68576" y="14776"/>
                  </a:cubicBezTo>
                  <a:cubicBezTo>
                    <a:pt x="69409" y="13929"/>
                    <a:pt x="70372" y="13210"/>
                    <a:pt x="71406" y="12621"/>
                  </a:cubicBezTo>
                  <a:cubicBezTo>
                    <a:pt x="72449" y="12022"/>
                    <a:pt x="73633" y="11706"/>
                    <a:pt x="74841" y="11706"/>
                  </a:cubicBezTo>
                  <a:cubicBezTo>
                    <a:pt x="74965" y="11706"/>
                    <a:pt x="75089" y="11709"/>
                    <a:pt x="75213" y="11716"/>
                  </a:cubicBezTo>
                  <a:cubicBezTo>
                    <a:pt x="76765" y="11788"/>
                    <a:pt x="78547" y="12291"/>
                    <a:pt x="80228" y="12506"/>
                  </a:cubicBezTo>
                  <a:cubicBezTo>
                    <a:pt x="80899" y="12592"/>
                    <a:pt x="81561" y="12633"/>
                    <a:pt x="82212" y="12633"/>
                  </a:cubicBezTo>
                  <a:cubicBezTo>
                    <a:pt x="88770" y="12633"/>
                    <a:pt x="94348" y="8508"/>
                    <a:pt x="99379" y="4561"/>
                  </a:cubicBezTo>
                  <a:cubicBezTo>
                    <a:pt x="100500" y="3670"/>
                    <a:pt x="100299" y="1702"/>
                    <a:pt x="99365" y="768"/>
                  </a:cubicBezTo>
                  <a:cubicBezTo>
                    <a:pt x="98829" y="232"/>
                    <a:pt x="98203" y="1"/>
                    <a:pt x="9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299"/>
            <p:cNvSpPr/>
            <p:nvPr/>
          </p:nvSpPr>
          <p:spPr>
            <a:xfrm>
              <a:off x="4734175" y="1168500"/>
              <a:ext cx="204400" cy="158775"/>
            </a:xfrm>
            <a:custGeom>
              <a:avLst/>
              <a:gdLst/>
              <a:ahLst/>
              <a:cxnLst/>
              <a:rect l="l" t="t" r="r" b="b"/>
              <a:pathLst>
                <a:path w="8176" h="6351" extrusionOk="0">
                  <a:moveTo>
                    <a:pt x="4080" y="0"/>
                  </a:moveTo>
                  <a:cubicBezTo>
                    <a:pt x="0" y="0"/>
                    <a:pt x="0" y="6350"/>
                    <a:pt x="4080" y="6350"/>
                  </a:cubicBezTo>
                  <a:cubicBezTo>
                    <a:pt x="8175" y="6350"/>
                    <a:pt x="8175" y="0"/>
                    <a:pt x="40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299"/>
            <p:cNvSpPr/>
            <p:nvPr/>
          </p:nvSpPr>
          <p:spPr>
            <a:xfrm>
              <a:off x="4767925" y="1201900"/>
              <a:ext cx="118200" cy="91975"/>
            </a:xfrm>
            <a:custGeom>
              <a:avLst/>
              <a:gdLst/>
              <a:ahLst/>
              <a:cxnLst/>
              <a:rect l="l" t="t" r="r" b="b"/>
              <a:pathLst>
                <a:path w="4728" h="3679" extrusionOk="0">
                  <a:moveTo>
                    <a:pt x="2371" y="0"/>
                  </a:moveTo>
                  <a:cubicBezTo>
                    <a:pt x="15" y="0"/>
                    <a:pt x="1" y="3678"/>
                    <a:pt x="2371" y="3678"/>
                  </a:cubicBezTo>
                  <a:cubicBezTo>
                    <a:pt x="4727" y="3678"/>
                    <a:pt x="4727" y="0"/>
                    <a:pt x="2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299"/>
            <p:cNvSpPr/>
            <p:nvPr/>
          </p:nvSpPr>
          <p:spPr>
            <a:xfrm>
              <a:off x="4961175" y="1301375"/>
              <a:ext cx="198275" cy="153775"/>
            </a:xfrm>
            <a:custGeom>
              <a:avLst/>
              <a:gdLst/>
              <a:ahLst/>
              <a:cxnLst/>
              <a:rect l="l" t="t" r="r" b="b"/>
              <a:pathLst>
                <a:path w="7931" h="6151" extrusionOk="0">
                  <a:moveTo>
                    <a:pt x="3966" y="1"/>
                  </a:moveTo>
                  <a:cubicBezTo>
                    <a:pt x="15" y="1"/>
                    <a:pt x="0" y="6150"/>
                    <a:pt x="3966" y="6150"/>
                  </a:cubicBezTo>
                  <a:cubicBezTo>
                    <a:pt x="7931" y="6150"/>
                    <a:pt x="7931" y="1"/>
                    <a:pt x="39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299"/>
            <p:cNvSpPr/>
            <p:nvPr/>
          </p:nvSpPr>
          <p:spPr>
            <a:xfrm>
              <a:off x="5003200" y="1334075"/>
              <a:ext cx="114600" cy="89100"/>
            </a:xfrm>
            <a:custGeom>
              <a:avLst/>
              <a:gdLst/>
              <a:ahLst/>
              <a:cxnLst/>
              <a:rect l="l" t="t" r="r" b="b"/>
              <a:pathLst>
                <a:path w="4584" h="3564" extrusionOk="0">
                  <a:moveTo>
                    <a:pt x="2285" y="0"/>
                  </a:moveTo>
                  <a:cubicBezTo>
                    <a:pt x="0" y="0"/>
                    <a:pt x="0" y="3563"/>
                    <a:pt x="2285" y="3563"/>
                  </a:cubicBezTo>
                  <a:cubicBezTo>
                    <a:pt x="4583" y="3563"/>
                    <a:pt x="4569" y="0"/>
                    <a:pt x="2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299"/>
            <p:cNvSpPr/>
            <p:nvPr/>
          </p:nvSpPr>
          <p:spPr>
            <a:xfrm>
              <a:off x="4707575" y="1422500"/>
              <a:ext cx="159150" cy="129600"/>
            </a:xfrm>
            <a:custGeom>
              <a:avLst/>
              <a:gdLst/>
              <a:ahLst/>
              <a:cxnLst/>
              <a:rect l="l" t="t" r="r" b="b"/>
              <a:pathLst>
                <a:path w="6366" h="5184" extrusionOk="0">
                  <a:moveTo>
                    <a:pt x="3807" y="1"/>
                  </a:moveTo>
                  <a:cubicBezTo>
                    <a:pt x="3630" y="1"/>
                    <a:pt x="3453" y="19"/>
                    <a:pt x="3277" y="55"/>
                  </a:cubicBezTo>
                  <a:cubicBezTo>
                    <a:pt x="2601" y="184"/>
                    <a:pt x="1998" y="529"/>
                    <a:pt x="1538" y="1046"/>
                  </a:cubicBezTo>
                  <a:cubicBezTo>
                    <a:pt x="1078" y="1363"/>
                    <a:pt x="719" y="1794"/>
                    <a:pt x="504" y="2311"/>
                  </a:cubicBezTo>
                  <a:cubicBezTo>
                    <a:pt x="1" y="3446"/>
                    <a:pt x="935" y="4595"/>
                    <a:pt x="1984" y="4983"/>
                  </a:cubicBezTo>
                  <a:cubicBezTo>
                    <a:pt x="2340" y="5118"/>
                    <a:pt x="2716" y="5183"/>
                    <a:pt x="3092" y="5183"/>
                  </a:cubicBezTo>
                  <a:cubicBezTo>
                    <a:pt x="4234" y="5183"/>
                    <a:pt x="5373" y="4587"/>
                    <a:pt x="5935" y="3561"/>
                  </a:cubicBezTo>
                  <a:cubicBezTo>
                    <a:pt x="6136" y="3216"/>
                    <a:pt x="6265" y="2828"/>
                    <a:pt x="6308" y="2426"/>
                  </a:cubicBezTo>
                  <a:cubicBezTo>
                    <a:pt x="6366" y="1736"/>
                    <a:pt x="6050" y="1161"/>
                    <a:pt x="5590" y="702"/>
                  </a:cubicBezTo>
                  <a:cubicBezTo>
                    <a:pt x="5103" y="249"/>
                    <a:pt x="4464" y="1"/>
                    <a:pt x="3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74" name="Google Shape;3274;p299"/>
          <p:cNvGrpSpPr/>
          <p:nvPr/>
        </p:nvGrpSpPr>
        <p:grpSpPr>
          <a:xfrm>
            <a:off x="7342120" y="311052"/>
            <a:ext cx="1465797" cy="1649641"/>
            <a:chOff x="3730250" y="2585325"/>
            <a:chExt cx="2011800" cy="2264125"/>
          </a:xfrm>
        </p:grpSpPr>
        <p:sp>
          <p:nvSpPr>
            <p:cNvPr id="3275" name="Google Shape;3275;p299"/>
            <p:cNvSpPr/>
            <p:nvPr/>
          </p:nvSpPr>
          <p:spPr>
            <a:xfrm>
              <a:off x="3730250" y="2585325"/>
              <a:ext cx="2011800" cy="2264125"/>
            </a:xfrm>
            <a:custGeom>
              <a:avLst/>
              <a:gdLst/>
              <a:ahLst/>
              <a:cxnLst/>
              <a:rect l="l" t="t" r="r" b="b"/>
              <a:pathLst>
                <a:path w="80472" h="90565" extrusionOk="0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299"/>
            <p:cNvSpPr/>
            <p:nvPr/>
          </p:nvSpPr>
          <p:spPr>
            <a:xfrm>
              <a:off x="4431375" y="3544825"/>
              <a:ext cx="229550" cy="177825"/>
            </a:xfrm>
            <a:custGeom>
              <a:avLst/>
              <a:gdLst/>
              <a:ahLst/>
              <a:cxnLst/>
              <a:rect l="l" t="t" r="r" b="b"/>
              <a:pathLst>
                <a:path w="9182" h="7113" extrusionOk="0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299"/>
            <p:cNvSpPr/>
            <p:nvPr/>
          </p:nvSpPr>
          <p:spPr>
            <a:xfrm>
              <a:off x="4469450" y="3582175"/>
              <a:ext cx="132550" cy="103125"/>
            </a:xfrm>
            <a:custGeom>
              <a:avLst/>
              <a:gdLst/>
              <a:ahLst/>
              <a:cxnLst/>
              <a:rect l="l" t="t" r="r" b="b"/>
              <a:pathLst>
                <a:path w="5302" h="4125" extrusionOk="0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299"/>
            <p:cNvSpPr/>
            <p:nvPr/>
          </p:nvSpPr>
          <p:spPr>
            <a:xfrm>
              <a:off x="4760750" y="3522200"/>
              <a:ext cx="231325" cy="179625"/>
            </a:xfrm>
            <a:custGeom>
              <a:avLst/>
              <a:gdLst/>
              <a:ahLst/>
              <a:cxnLst/>
              <a:rect l="l" t="t" r="r" b="b"/>
              <a:pathLst>
                <a:path w="9253" h="7185" extrusionOk="0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299"/>
            <p:cNvSpPr/>
            <p:nvPr/>
          </p:nvSpPr>
          <p:spPr>
            <a:xfrm>
              <a:off x="4809600" y="3559925"/>
              <a:ext cx="133625" cy="103825"/>
            </a:xfrm>
            <a:custGeom>
              <a:avLst/>
              <a:gdLst/>
              <a:ahLst/>
              <a:cxnLst/>
              <a:rect l="l" t="t" r="r" b="b"/>
              <a:pathLst>
                <a:path w="5345" h="4153" extrusionOk="0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299"/>
            <p:cNvSpPr/>
            <p:nvPr/>
          </p:nvSpPr>
          <p:spPr>
            <a:xfrm>
              <a:off x="4584550" y="3926750"/>
              <a:ext cx="235575" cy="108150"/>
            </a:xfrm>
            <a:custGeom>
              <a:avLst/>
              <a:gdLst/>
              <a:ahLst/>
              <a:cxnLst/>
              <a:rect l="l" t="t" r="r" b="b"/>
              <a:pathLst>
                <a:path w="9423" h="4326" extrusionOk="0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1" name="Google Shape;3281;p299"/>
          <p:cNvGrpSpPr/>
          <p:nvPr/>
        </p:nvGrpSpPr>
        <p:grpSpPr>
          <a:xfrm>
            <a:off x="696220" y="3689488"/>
            <a:ext cx="1293548" cy="1278569"/>
            <a:chOff x="6152200" y="1762750"/>
            <a:chExt cx="2047725" cy="2056900"/>
          </a:xfrm>
        </p:grpSpPr>
        <p:sp>
          <p:nvSpPr>
            <p:cNvPr id="3282" name="Google Shape;3282;p299"/>
            <p:cNvSpPr/>
            <p:nvPr/>
          </p:nvSpPr>
          <p:spPr>
            <a:xfrm>
              <a:off x="6152200" y="1762750"/>
              <a:ext cx="2047725" cy="2056900"/>
            </a:xfrm>
            <a:custGeom>
              <a:avLst/>
              <a:gdLst/>
              <a:ahLst/>
              <a:cxnLst/>
              <a:rect l="l" t="t" r="r" b="b"/>
              <a:pathLst>
                <a:path w="81909" h="82276" extrusionOk="0">
                  <a:moveTo>
                    <a:pt x="38408" y="1"/>
                  </a:moveTo>
                  <a:cubicBezTo>
                    <a:pt x="35261" y="1"/>
                    <a:pt x="32118" y="290"/>
                    <a:pt x="29023" y="870"/>
                  </a:cubicBezTo>
                  <a:cubicBezTo>
                    <a:pt x="27586" y="1128"/>
                    <a:pt x="26781" y="2867"/>
                    <a:pt x="27141" y="4189"/>
                  </a:cubicBezTo>
                  <a:cubicBezTo>
                    <a:pt x="27498" y="5468"/>
                    <a:pt x="28624" y="6126"/>
                    <a:pt x="29842" y="6126"/>
                  </a:cubicBezTo>
                  <a:cubicBezTo>
                    <a:pt x="30047" y="6126"/>
                    <a:pt x="30253" y="6108"/>
                    <a:pt x="30459" y="6071"/>
                  </a:cubicBezTo>
                  <a:cubicBezTo>
                    <a:pt x="31135" y="5941"/>
                    <a:pt x="31810" y="5841"/>
                    <a:pt x="32500" y="5755"/>
                  </a:cubicBezTo>
                  <a:cubicBezTo>
                    <a:pt x="32744" y="9289"/>
                    <a:pt x="32816" y="12823"/>
                    <a:pt x="32715" y="16372"/>
                  </a:cubicBezTo>
                  <a:cubicBezTo>
                    <a:pt x="32399" y="16530"/>
                    <a:pt x="32097" y="16703"/>
                    <a:pt x="31796" y="16875"/>
                  </a:cubicBezTo>
                  <a:lnTo>
                    <a:pt x="31451" y="17076"/>
                  </a:lnTo>
                  <a:cubicBezTo>
                    <a:pt x="30948" y="17234"/>
                    <a:pt x="30459" y="17406"/>
                    <a:pt x="29985" y="17593"/>
                  </a:cubicBezTo>
                  <a:cubicBezTo>
                    <a:pt x="27859" y="18427"/>
                    <a:pt x="25833" y="19490"/>
                    <a:pt x="23951" y="20768"/>
                  </a:cubicBezTo>
                  <a:cubicBezTo>
                    <a:pt x="21839" y="18484"/>
                    <a:pt x="19856" y="16070"/>
                    <a:pt x="18017" y="13556"/>
                  </a:cubicBezTo>
                  <a:cubicBezTo>
                    <a:pt x="19253" y="13024"/>
                    <a:pt x="20029" y="11717"/>
                    <a:pt x="19655" y="10338"/>
                  </a:cubicBezTo>
                  <a:cubicBezTo>
                    <a:pt x="19345" y="9229"/>
                    <a:pt x="18214" y="8338"/>
                    <a:pt x="17050" y="8338"/>
                  </a:cubicBezTo>
                  <a:cubicBezTo>
                    <a:pt x="16811" y="8338"/>
                    <a:pt x="16571" y="8375"/>
                    <a:pt x="16336" y="8456"/>
                  </a:cubicBezTo>
                  <a:cubicBezTo>
                    <a:pt x="13894" y="9275"/>
                    <a:pt x="11667" y="10611"/>
                    <a:pt x="9785" y="12364"/>
                  </a:cubicBezTo>
                  <a:cubicBezTo>
                    <a:pt x="8707" y="13355"/>
                    <a:pt x="8779" y="15165"/>
                    <a:pt x="9785" y="16171"/>
                  </a:cubicBezTo>
                  <a:cubicBezTo>
                    <a:pt x="10314" y="16684"/>
                    <a:pt x="11002" y="16944"/>
                    <a:pt x="11691" y="16944"/>
                  </a:cubicBezTo>
                  <a:cubicBezTo>
                    <a:pt x="12293" y="16944"/>
                    <a:pt x="12895" y="16746"/>
                    <a:pt x="13391" y="16343"/>
                  </a:cubicBezTo>
                  <a:cubicBezTo>
                    <a:pt x="15388" y="19087"/>
                    <a:pt x="17529" y="21731"/>
                    <a:pt x="19828" y="24245"/>
                  </a:cubicBezTo>
                  <a:cubicBezTo>
                    <a:pt x="17155" y="27076"/>
                    <a:pt x="15187" y="30481"/>
                    <a:pt x="14081" y="34216"/>
                  </a:cubicBezTo>
                  <a:lnTo>
                    <a:pt x="7012" y="33139"/>
                  </a:lnTo>
                  <a:cubicBezTo>
                    <a:pt x="7472" y="31960"/>
                    <a:pt x="6926" y="30495"/>
                    <a:pt x="5834" y="29863"/>
                  </a:cubicBezTo>
                  <a:cubicBezTo>
                    <a:pt x="5411" y="29616"/>
                    <a:pt x="4959" y="29502"/>
                    <a:pt x="4514" y="29502"/>
                  </a:cubicBezTo>
                  <a:cubicBezTo>
                    <a:pt x="3586" y="29502"/>
                    <a:pt x="2690" y="30000"/>
                    <a:pt x="2156" y="30825"/>
                  </a:cubicBezTo>
                  <a:cubicBezTo>
                    <a:pt x="461" y="33440"/>
                    <a:pt x="1" y="36601"/>
                    <a:pt x="691" y="39618"/>
                  </a:cubicBezTo>
                  <a:cubicBezTo>
                    <a:pt x="956" y="40811"/>
                    <a:pt x="2150" y="41589"/>
                    <a:pt x="3325" y="41589"/>
                  </a:cubicBezTo>
                  <a:cubicBezTo>
                    <a:pt x="3552" y="41589"/>
                    <a:pt x="3777" y="41561"/>
                    <a:pt x="3995" y="41500"/>
                  </a:cubicBezTo>
                  <a:cubicBezTo>
                    <a:pt x="5389" y="41112"/>
                    <a:pt x="6136" y="39748"/>
                    <a:pt x="5920" y="38383"/>
                  </a:cubicBezTo>
                  <a:lnTo>
                    <a:pt x="5920" y="38383"/>
                  </a:lnTo>
                  <a:lnTo>
                    <a:pt x="13104" y="39475"/>
                  </a:lnTo>
                  <a:cubicBezTo>
                    <a:pt x="13018" y="40236"/>
                    <a:pt x="12960" y="40997"/>
                    <a:pt x="12946" y="41759"/>
                  </a:cubicBezTo>
                  <a:cubicBezTo>
                    <a:pt x="12931" y="43497"/>
                    <a:pt x="13176" y="45250"/>
                    <a:pt x="13463" y="46960"/>
                  </a:cubicBezTo>
                  <a:cubicBezTo>
                    <a:pt x="13707" y="48411"/>
                    <a:pt x="14095" y="49819"/>
                    <a:pt x="14627" y="51184"/>
                  </a:cubicBezTo>
                  <a:cubicBezTo>
                    <a:pt x="11998" y="52419"/>
                    <a:pt x="9354" y="53540"/>
                    <a:pt x="6624" y="54560"/>
                  </a:cubicBezTo>
                  <a:cubicBezTo>
                    <a:pt x="6495" y="54330"/>
                    <a:pt x="6380" y="54086"/>
                    <a:pt x="6265" y="53856"/>
                  </a:cubicBezTo>
                  <a:cubicBezTo>
                    <a:pt x="6179" y="53669"/>
                    <a:pt x="6078" y="53497"/>
                    <a:pt x="6006" y="53310"/>
                  </a:cubicBezTo>
                  <a:cubicBezTo>
                    <a:pt x="5925" y="53120"/>
                    <a:pt x="5884" y="53027"/>
                    <a:pt x="5882" y="53027"/>
                  </a:cubicBezTo>
                  <a:lnTo>
                    <a:pt x="5882" y="53027"/>
                  </a:lnTo>
                  <a:cubicBezTo>
                    <a:pt x="5881" y="53027"/>
                    <a:pt x="5887" y="53042"/>
                    <a:pt x="5898" y="53070"/>
                  </a:cubicBezTo>
                  <a:lnTo>
                    <a:pt x="5898" y="53070"/>
                  </a:lnTo>
                  <a:cubicBezTo>
                    <a:pt x="5433" y="51965"/>
                    <a:pt x="4492" y="51142"/>
                    <a:pt x="3318" y="51142"/>
                  </a:cubicBezTo>
                  <a:cubicBezTo>
                    <a:pt x="3087" y="51142"/>
                    <a:pt x="2848" y="51174"/>
                    <a:pt x="2601" y="51241"/>
                  </a:cubicBezTo>
                  <a:cubicBezTo>
                    <a:pt x="1337" y="51600"/>
                    <a:pt x="173" y="53195"/>
                    <a:pt x="719" y="54560"/>
                  </a:cubicBezTo>
                  <a:cubicBezTo>
                    <a:pt x="2027" y="57721"/>
                    <a:pt x="3808" y="60551"/>
                    <a:pt x="6222" y="62994"/>
                  </a:cubicBezTo>
                  <a:cubicBezTo>
                    <a:pt x="6746" y="63518"/>
                    <a:pt x="7436" y="63780"/>
                    <a:pt x="8126" y="63780"/>
                  </a:cubicBezTo>
                  <a:cubicBezTo>
                    <a:pt x="8815" y="63780"/>
                    <a:pt x="9505" y="63518"/>
                    <a:pt x="10029" y="62994"/>
                  </a:cubicBezTo>
                  <a:cubicBezTo>
                    <a:pt x="11092" y="61945"/>
                    <a:pt x="11092" y="60235"/>
                    <a:pt x="10029" y="59186"/>
                  </a:cubicBezTo>
                  <a:lnTo>
                    <a:pt x="9900" y="59057"/>
                  </a:lnTo>
                  <a:cubicBezTo>
                    <a:pt x="12328" y="58109"/>
                    <a:pt x="14713" y="57089"/>
                    <a:pt x="17055" y="55983"/>
                  </a:cubicBezTo>
                  <a:cubicBezTo>
                    <a:pt x="19109" y="59172"/>
                    <a:pt x="21825" y="61902"/>
                    <a:pt x="25000" y="63956"/>
                  </a:cubicBezTo>
                  <a:cubicBezTo>
                    <a:pt x="24813" y="64775"/>
                    <a:pt x="24540" y="65580"/>
                    <a:pt x="24181" y="66341"/>
                  </a:cubicBezTo>
                  <a:cubicBezTo>
                    <a:pt x="23477" y="67879"/>
                    <a:pt x="22687" y="69373"/>
                    <a:pt x="21911" y="70867"/>
                  </a:cubicBezTo>
                  <a:cubicBezTo>
                    <a:pt x="21563" y="70718"/>
                    <a:pt x="21194" y="70644"/>
                    <a:pt x="20827" y="70644"/>
                  </a:cubicBezTo>
                  <a:cubicBezTo>
                    <a:pt x="20136" y="70644"/>
                    <a:pt x="19453" y="70906"/>
                    <a:pt x="18937" y="71413"/>
                  </a:cubicBezTo>
                  <a:cubicBezTo>
                    <a:pt x="17917" y="72419"/>
                    <a:pt x="17888" y="74200"/>
                    <a:pt x="18937" y="75220"/>
                  </a:cubicBezTo>
                  <a:cubicBezTo>
                    <a:pt x="20819" y="77059"/>
                    <a:pt x="23161" y="78338"/>
                    <a:pt x="25718" y="78956"/>
                  </a:cubicBezTo>
                  <a:cubicBezTo>
                    <a:pt x="25929" y="79004"/>
                    <a:pt x="26145" y="79027"/>
                    <a:pt x="26360" y="79027"/>
                  </a:cubicBezTo>
                  <a:cubicBezTo>
                    <a:pt x="27559" y="79027"/>
                    <a:pt x="28757" y="78303"/>
                    <a:pt x="29037" y="77074"/>
                  </a:cubicBezTo>
                  <a:cubicBezTo>
                    <a:pt x="29353" y="75694"/>
                    <a:pt x="28620" y="74100"/>
                    <a:pt x="27155" y="73755"/>
                  </a:cubicBezTo>
                  <a:cubicBezTo>
                    <a:pt x="26954" y="73712"/>
                    <a:pt x="26753" y="73654"/>
                    <a:pt x="26552" y="73597"/>
                  </a:cubicBezTo>
                  <a:cubicBezTo>
                    <a:pt x="27758" y="71284"/>
                    <a:pt x="29123" y="68899"/>
                    <a:pt x="29928" y="66384"/>
                  </a:cubicBezTo>
                  <a:cubicBezTo>
                    <a:pt x="30603" y="66657"/>
                    <a:pt x="31307" y="66902"/>
                    <a:pt x="32011" y="67117"/>
                  </a:cubicBezTo>
                  <a:cubicBezTo>
                    <a:pt x="33692" y="67606"/>
                    <a:pt x="35459" y="67821"/>
                    <a:pt x="37198" y="68008"/>
                  </a:cubicBezTo>
                  <a:cubicBezTo>
                    <a:pt x="38078" y="68095"/>
                    <a:pt x="38962" y="68139"/>
                    <a:pt x="39845" y="68139"/>
                  </a:cubicBezTo>
                  <a:cubicBezTo>
                    <a:pt x="41009" y="68139"/>
                    <a:pt x="42173" y="68062"/>
                    <a:pt x="43333" y="67907"/>
                  </a:cubicBezTo>
                  <a:cubicBezTo>
                    <a:pt x="45200" y="70565"/>
                    <a:pt x="46608" y="73539"/>
                    <a:pt x="47470" y="76686"/>
                  </a:cubicBezTo>
                  <a:lnTo>
                    <a:pt x="46436" y="76987"/>
                  </a:lnTo>
                  <a:cubicBezTo>
                    <a:pt x="45028" y="77404"/>
                    <a:pt x="44195" y="78869"/>
                    <a:pt x="44554" y="80292"/>
                  </a:cubicBezTo>
                  <a:cubicBezTo>
                    <a:pt x="44877" y="81454"/>
                    <a:pt x="45999" y="82276"/>
                    <a:pt x="47171" y="82276"/>
                  </a:cubicBezTo>
                  <a:cubicBezTo>
                    <a:pt x="47405" y="82276"/>
                    <a:pt x="47641" y="82243"/>
                    <a:pt x="47873" y="82174"/>
                  </a:cubicBezTo>
                  <a:lnTo>
                    <a:pt x="55674" y="79890"/>
                  </a:lnTo>
                  <a:cubicBezTo>
                    <a:pt x="57082" y="79473"/>
                    <a:pt x="57915" y="78007"/>
                    <a:pt x="57556" y="76585"/>
                  </a:cubicBezTo>
                  <a:cubicBezTo>
                    <a:pt x="57233" y="75423"/>
                    <a:pt x="56120" y="74601"/>
                    <a:pt x="54944" y="74601"/>
                  </a:cubicBezTo>
                  <a:cubicBezTo>
                    <a:pt x="54709" y="74601"/>
                    <a:pt x="54471" y="74634"/>
                    <a:pt x="54237" y="74703"/>
                  </a:cubicBezTo>
                  <a:lnTo>
                    <a:pt x="52643" y="75163"/>
                  </a:lnTo>
                  <a:cubicBezTo>
                    <a:pt x="51824" y="72217"/>
                    <a:pt x="50602" y="69401"/>
                    <a:pt x="49008" y="66787"/>
                  </a:cubicBezTo>
                  <a:cubicBezTo>
                    <a:pt x="50947" y="66169"/>
                    <a:pt x="52844" y="65451"/>
                    <a:pt x="54683" y="64617"/>
                  </a:cubicBezTo>
                  <a:cubicBezTo>
                    <a:pt x="57269" y="63497"/>
                    <a:pt x="59654" y="61945"/>
                    <a:pt x="61723" y="60034"/>
                  </a:cubicBezTo>
                  <a:cubicBezTo>
                    <a:pt x="62901" y="58928"/>
                    <a:pt x="63892" y="57663"/>
                    <a:pt x="64682" y="56255"/>
                  </a:cubicBezTo>
                  <a:cubicBezTo>
                    <a:pt x="67599" y="57204"/>
                    <a:pt x="70501" y="58238"/>
                    <a:pt x="73374" y="59359"/>
                  </a:cubicBezTo>
                  <a:cubicBezTo>
                    <a:pt x="73044" y="59833"/>
                    <a:pt x="72699" y="60307"/>
                    <a:pt x="72455" y="60623"/>
                  </a:cubicBezTo>
                  <a:cubicBezTo>
                    <a:pt x="71535" y="61758"/>
                    <a:pt x="71334" y="63324"/>
                    <a:pt x="72455" y="64430"/>
                  </a:cubicBezTo>
                  <a:cubicBezTo>
                    <a:pt x="72944" y="64927"/>
                    <a:pt x="73713" y="65219"/>
                    <a:pt x="74467" y="65219"/>
                  </a:cubicBezTo>
                  <a:cubicBezTo>
                    <a:pt x="75152" y="65219"/>
                    <a:pt x="75824" y="64978"/>
                    <a:pt x="76262" y="64430"/>
                  </a:cubicBezTo>
                  <a:cubicBezTo>
                    <a:pt x="78561" y="61586"/>
                    <a:pt x="80343" y="58353"/>
                    <a:pt x="81492" y="54876"/>
                  </a:cubicBezTo>
                  <a:cubicBezTo>
                    <a:pt x="81909" y="53554"/>
                    <a:pt x="80960" y="51888"/>
                    <a:pt x="79581" y="51572"/>
                  </a:cubicBezTo>
                  <a:cubicBezTo>
                    <a:pt x="79358" y="51515"/>
                    <a:pt x="79133" y="51488"/>
                    <a:pt x="78912" y="51488"/>
                  </a:cubicBezTo>
                  <a:cubicBezTo>
                    <a:pt x="77724" y="51488"/>
                    <a:pt x="76628" y="52267"/>
                    <a:pt x="76277" y="53454"/>
                  </a:cubicBezTo>
                  <a:cubicBezTo>
                    <a:pt x="76133" y="53871"/>
                    <a:pt x="76004" y="54244"/>
                    <a:pt x="75874" y="54603"/>
                  </a:cubicBezTo>
                  <a:cubicBezTo>
                    <a:pt x="72814" y="53382"/>
                    <a:pt x="69711" y="52261"/>
                    <a:pt x="66579" y="51241"/>
                  </a:cubicBezTo>
                  <a:cubicBezTo>
                    <a:pt x="67225" y="48497"/>
                    <a:pt x="67369" y="45609"/>
                    <a:pt x="67168" y="42793"/>
                  </a:cubicBezTo>
                  <a:cubicBezTo>
                    <a:pt x="66909" y="39230"/>
                    <a:pt x="66320" y="35653"/>
                    <a:pt x="65185" y="32262"/>
                  </a:cubicBezTo>
                  <a:cubicBezTo>
                    <a:pt x="67714" y="31271"/>
                    <a:pt x="70171" y="30121"/>
                    <a:pt x="72541" y="28800"/>
                  </a:cubicBezTo>
                  <a:cubicBezTo>
                    <a:pt x="72642" y="28986"/>
                    <a:pt x="72728" y="29159"/>
                    <a:pt x="72828" y="29346"/>
                  </a:cubicBezTo>
                  <a:cubicBezTo>
                    <a:pt x="73287" y="30206"/>
                    <a:pt x="74229" y="30665"/>
                    <a:pt x="75168" y="30665"/>
                  </a:cubicBezTo>
                  <a:cubicBezTo>
                    <a:pt x="75640" y="30665"/>
                    <a:pt x="76112" y="30549"/>
                    <a:pt x="76521" y="30308"/>
                  </a:cubicBezTo>
                  <a:cubicBezTo>
                    <a:pt x="77814" y="29547"/>
                    <a:pt x="78173" y="27923"/>
                    <a:pt x="77483" y="26630"/>
                  </a:cubicBezTo>
                  <a:cubicBezTo>
                    <a:pt x="76392" y="24561"/>
                    <a:pt x="75156" y="22550"/>
                    <a:pt x="73805" y="20639"/>
                  </a:cubicBezTo>
                  <a:cubicBezTo>
                    <a:pt x="73238" y="19828"/>
                    <a:pt x="72352" y="19316"/>
                    <a:pt x="71427" y="19316"/>
                  </a:cubicBezTo>
                  <a:cubicBezTo>
                    <a:pt x="70993" y="19316"/>
                    <a:pt x="70550" y="19429"/>
                    <a:pt x="70127" y="19677"/>
                  </a:cubicBezTo>
                  <a:cubicBezTo>
                    <a:pt x="68949" y="20366"/>
                    <a:pt x="68317" y="22162"/>
                    <a:pt x="69150" y="23355"/>
                  </a:cubicBezTo>
                  <a:cubicBezTo>
                    <a:pt x="69352" y="23642"/>
                    <a:pt x="69538" y="23915"/>
                    <a:pt x="69740" y="24188"/>
                  </a:cubicBezTo>
                  <a:cubicBezTo>
                    <a:pt x="67584" y="25395"/>
                    <a:pt x="65358" y="26443"/>
                    <a:pt x="63059" y="27334"/>
                  </a:cubicBezTo>
                  <a:cubicBezTo>
                    <a:pt x="62886" y="27018"/>
                    <a:pt x="62714" y="26702"/>
                    <a:pt x="62527" y="26400"/>
                  </a:cubicBezTo>
                  <a:cubicBezTo>
                    <a:pt x="60717" y="23369"/>
                    <a:pt x="58318" y="20754"/>
                    <a:pt x="55444" y="18700"/>
                  </a:cubicBezTo>
                  <a:cubicBezTo>
                    <a:pt x="57427" y="16243"/>
                    <a:pt x="59309" y="13700"/>
                    <a:pt x="61090" y="11099"/>
                  </a:cubicBezTo>
                  <a:cubicBezTo>
                    <a:pt x="61148" y="11171"/>
                    <a:pt x="61205" y="11229"/>
                    <a:pt x="61263" y="11300"/>
                  </a:cubicBezTo>
                  <a:cubicBezTo>
                    <a:pt x="61210" y="11224"/>
                    <a:pt x="61183" y="11186"/>
                    <a:pt x="61184" y="11186"/>
                  </a:cubicBezTo>
                  <a:lnTo>
                    <a:pt x="61184" y="11186"/>
                  </a:lnTo>
                  <a:cubicBezTo>
                    <a:pt x="61184" y="11186"/>
                    <a:pt x="61239" y="11263"/>
                    <a:pt x="61349" y="11415"/>
                  </a:cubicBezTo>
                  <a:cubicBezTo>
                    <a:pt x="61939" y="12212"/>
                    <a:pt x="62812" y="12739"/>
                    <a:pt x="63737" y="12739"/>
                  </a:cubicBezTo>
                  <a:cubicBezTo>
                    <a:pt x="64163" y="12739"/>
                    <a:pt x="64601" y="12627"/>
                    <a:pt x="65027" y="12378"/>
                  </a:cubicBezTo>
                  <a:cubicBezTo>
                    <a:pt x="66191" y="11703"/>
                    <a:pt x="66866" y="9878"/>
                    <a:pt x="66004" y="8686"/>
                  </a:cubicBezTo>
                  <a:cubicBezTo>
                    <a:pt x="63662" y="5496"/>
                    <a:pt x="60329" y="3154"/>
                    <a:pt x="56392" y="2450"/>
                  </a:cubicBezTo>
                  <a:cubicBezTo>
                    <a:pt x="56192" y="2413"/>
                    <a:pt x="55987" y="2394"/>
                    <a:pt x="55782" y="2394"/>
                  </a:cubicBezTo>
                  <a:cubicBezTo>
                    <a:pt x="54576" y="2394"/>
                    <a:pt x="53368" y="3043"/>
                    <a:pt x="53074" y="4332"/>
                  </a:cubicBezTo>
                  <a:cubicBezTo>
                    <a:pt x="52772" y="5640"/>
                    <a:pt x="53476" y="7378"/>
                    <a:pt x="54956" y="7637"/>
                  </a:cubicBezTo>
                  <a:cubicBezTo>
                    <a:pt x="55530" y="7752"/>
                    <a:pt x="56091" y="7895"/>
                    <a:pt x="56651" y="8068"/>
                  </a:cubicBezTo>
                  <a:cubicBezTo>
                    <a:pt x="54783" y="10812"/>
                    <a:pt x="52829" y="13456"/>
                    <a:pt x="50732" y="15999"/>
                  </a:cubicBezTo>
                  <a:cubicBezTo>
                    <a:pt x="50157" y="15754"/>
                    <a:pt x="49568" y="15510"/>
                    <a:pt x="48964" y="15280"/>
                  </a:cubicBezTo>
                  <a:cubicBezTo>
                    <a:pt x="46757" y="14505"/>
                    <a:pt x="44446" y="14112"/>
                    <a:pt x="42130" y="14112"/>
                  </a:cubicBezTo>
                  <a:cubicBezTo>
                    <a:pt x="40797" y="14112"/>
                    <a:pt x="39463" y="14242"/>
                    <a:pt x="38146" y="14504"/>
                  </a:cubicBezTo>
                  <a:cubicBezTo>
                    <a:pt x="38175" y="11458"/>
                    <a:pt x="38074" y="8427"/>
                    <a:pt x="37873" y="5395"/>
                  </a:cubicBezTo>
                  <a:lnTo>
                    <a:pt x="39267" y="5395"/>
                  </a:lnTo>
                  <a:cubicBezTo>
                    <a:pt x="39282" y="5396"/>
                    <a:pt x="39298" y="5396"/>
                    <a:pt x="39313" y="5396"/>
                  </a:cubicBezTo>
                  <a:cubicBezTo>
                    <a:pt x="40704" y="5396"/>
                    <a:pt x="42024" y="4130"/>
                    <a:pt x="41968" y="2709"/>
                  </a:cubicBezTo>
                  <a:cubicBezTo>
                    <a:pt x="41896" y="1215"/>
                    <a:pt x="40775" y="51"/>
                    <a:pt x="39267" y="8"/>
                  </a:cubicBezTo>
                  <a:cubicBezTo>
                    <a:pt x="38980" y="3"/>
                    <a:pt x="38694" y="1"/>
                    <a:pt x="384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299"/>
            <p:cNvSpPr/>
            <p:nvPr/>
          </p:nvSpPr>
          <p:spPr>
            <a:xfrm>
              <a:off x="6722950" y="2567500"/>
              <a:ext cx="313600" cy="243175"/>
            </a:xfrm>
            <a:custGeom>
              <a:avLst/>
              <a:gdLst/>
              <a:ahLst/>
              <a:cxnLst/>
              <a:rect l="l" t="t" r="r" b="b"/>
              <a:pathLst>
                <a:path w="12544" h="9727" extrusionOk="0">
                  <a:moveTo>
                    <a:pt x="6265" y="0"/>
                  </a:moveTo>
                  <a:cubicBezTo>
                    <a:pt x="15" y="0"/>
                    <a:pt x="0" y="9727"/>
                    <a:pt x="6265" y="9727"/>
                  </a:cubicBezTo>
                  <a:cubicBezTo>
                    <a:pt x="12543" y="9727"/>
                    <a:pt x="12543" y="0"/>
                    <a:pt x="6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299"/>
            <p:cNvSpPr/>
            <p:nvPr/>
          </p:nvSpPr>
          <p:spPr>
            <a:xfrm>
              <a:off x="6775025" y="2619225"/>
              <a:ext cx="181050" cy="140450"/>
            </a:xfrm>
            <a:custGeom>
              <a:avLst/>
              <a:gdLst/>
              <a:ahLst/>
              <a:cxnLst/>
              <a:rect l="l" t="t" r="r" b="b"/>
              <a:pathLst>
                <a:path w="7242" h="5618" extrusionOk="0">
                  <a:moveTo>
                    <a:pt x="3621" y="0"/>
                  </a:moveTo>
                  <a:cubicBezTo>
                    <a:pt x="1" y="0"/>
                    <a:pt x="1" y="5618"/>
                    <a:pt x="3621" y="5618"/>
                  </a:cubicBezTo>
                  <a:cubicBezTo>
                    <a:pt x="7242" y="5618"/>
                    <a:pt x="7242" y="0"/>
                    <a:pt x="362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299"/>
            <p:cNvSpPr/>
            <p:nvPr/>
          </p:nvSpPr>
          <p:spPr>
            <a:xfrm>
              <a:off x="7189175" y="2542000"/>
              <a:ext cx="320400" cy="248575"/>
            </a:xfrm>
            <a:custGeom>
              <a:avLst/>
              <a:gdLst/>
              <a:ahLst/>
              <a:cxnLst/>
              <a:rect l="l" t="t" r="r" b="b"/>
              <a:pathLst>
                <a:path w="12816" h="9943" extrusionOk="0">
                  <a:moveTo>
                    <a:pt x="6408" y="0"/>
                  </a:moveTo>
                  <a:cubicBezTo>
                    <a:pt x="0" y="0"/>
                    <a:pt x="0" y="9942"/>
                    <a:pt x="6408" y="9942"/>
                  </a:cubicBezTo>
                  <a:cubicBezTo>
                    <a:pt x="12816" y="9942"/>
                    <a:pt x="12816" y="0"/>
                    <a:pt x="6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299"/>
            <p:cNvSpPr/>
            <p:nvPr/>
          </p:nvSpPr>
          <p:spPr>
            <a:xfrm>
              <a:off x="7256700" y="2594425"/>
              <a:ext cx="185350" cy="143700"/>
            </a:xfrm>
            <a:custGeom>
              <a:avLst/>
              <a:gdLst/>
              <a:ahLst/>
              <a:cxnLst/>
              <a:rect l="l" t="t" r="r" b="b"/>
              <a:pathLst>
                <a:path w="7414" h="5748" extrusionOk="0">
                  <a:moveTo>
                    <a:pt x="3707" y="1"/>
                  </a:moveTo>
                  <a:cubicBezTo>
                    <a:pt x="15" y="1"/>
                    <a:pt x="0" y="5748"/>
                    <a:pt x="3707" y="5748"/>
                  </a:cubicBezTo>
                  <a:cubicBezTo>
                    <a:pt x="7414" y="5748"/>
                    <a:pt x="7414" y="1"/>
                    <a:pt x="370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299"/>
            <p:cNvSpPr/>
            <p:nvPr/>
          </p:nvSpPr>
          <p:spPr>
            <a:xfrm>
              <a:off x="6926025" y="3025475"/>
              <a:ext cx="436625" cy="200625"/>
            </a:xfrm>
            <a:custGeom>
              <a:avLst/>
              <a:gdLst/>
              <a:ahLst/>
              <a:cxnLst/>
              <a:rect l="l" t="t" r="r" b="b"/>
              <a:pathLst>
                <a:path w="17465" h="8025" extrusionOk="0">
                  <a:moveTo>
                    <a:pt x="1410" y="0"/>
                  </a:moveTo>
                  <a:cubicBezTo>
                    <a:pt x="683" y="0"/>
                    <a:pt x="0" y="618"/>
                    <a:pt x="196" y="1551"/>
                  </a:cubicBezTo>
                  <a:cubicBezTo>
                    <a:pt x="1100" y="5820"/>
                    <a:pt x="4904" y="8024"/>
                    <a:pt x="8740" y="8024"/>
                  </a:cubicBezTo>
                  <a:cubicBezTo>
                    <a:pt x="11914" y="8024"/>
                    <a:pt x="15110" y="6515"/>
                    <a:pt x="16704" y="3419"/>
                  </a:cubicBezTo>
                  <a:cubicBezTo>
                    <a:pt x="17464" y="1931"/>
                    <a:pt x="16151" y="180"/>
                    <a:pt x="14778" y="180"/>
                  </a:cubicBezTo>
                  <a:cubicBezTo>
                    <a:pt x="14308" y="180"/>
                    <a:pt x="13831" y="385"/>
                    <a:pt x="13428" y="876"/>
                  </a:cubicBezTo>
                  <a:cubicBezTo>
                    <a:pt x="11804" y="2876"/>
                    <a:pt x="9876" y="3906"/>
                    <a:pt x="7965" y="3906"/>
                  </a:cubicBezTo>
                  <a:cubicBezTo>
                    <a:pt x="6006" y="3906"/>
                    <a:pt x="4066" y="2822"/>
                    <a:pt x="2495" y="589"/>
                  </a:cubicBezTo>
                  <a:cubicBezTo>
                    <a:pt x="2208" y="181"/>
                    <a:pt x="1802" y="0"/>
                    <a:pt x="141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41</Slides>
  <Notes>41</Notes>
  <HiddenSlides>0</HiddenSlide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Science Subject for High School - 9th Grade: The Building Blocks of Life by Slidesgo</vt:lpstr>
      <vt:lpstr>Science Subject for High School - 9th Grade: The Building Blocks of Life by Slidesgo</vt:lpstr>
      <vt:lpstr>Science Subject for High School - 9th Grade: The Building Blocks of Life by Slidesgo</vt:lpstr>
      <vt:lpstr>Science Subject for High School - 9th Grade: The Building Blocks of Life by Slidesgo</vt:lpstr>
      <vt:lpstr>Science Subject for High School - 9th Grade: The Building Blocks of Life by Slidesgo</vt:lpstr>
      <vt:lpstr>Science Subject for High School - 9th Grade: The Building Blocks of Life by Slidesgo</vt:lpstr>
      <vt:lpstr>Clean Drinking Water</vt:lpstr>
      <vt:lpstr>What could be some reasons for groundwater pollution?</vt:lpstr>
      <vt:lpstr>Sorting Game</vt:lpstr>
      <vt:lpstr>Animal Waste</vt:lpstr>
      <vt:lpstr>Animal Waste - Natural Causes</vt:lpstr>
      <vt:lpstr>Volcanoes</vt:lpstr>
      <vt:lpstr>Volcanoes - Natural Causes</vt:lpstr>
      <vt:lpstr>Algae</vt:lpstr>
      <vt:lpstr>Algae - Natural Causes</vt:lpstr>
      <vt:lpstr>Silt from Floods</vt:lpstr>
      <vt:lpstr>Silt from Floods - Natural Causes </vt:lpstr>
      <vt:lpstr>Sewage</vt:lpstr>
      <vt:lpstr>Sewage - Human Causes</vt:lpstr>
      <vt:lpstr>Fertilizers</vt:lpstr>
      <vt:lpstr>Fertilizers - Human Causes</vt:lpstr>
      <vt:lpstr>Waste</vt:lpstr>
      <vt:lpstr>Waste - Human Causes</vt:lpstr>
      <vt:lpstr>Acid Rain</vt:lpstr>
      <vt:lpstr>Acid Rain - Human Causes</vt:lpstr>
      <vt:lpstr>Oil Spills</vt:lpstr>
      <vt:lpstr>Oil Spills - Human Causes</vt:lpstr>
      <vt:lpstr>Designing an Arsenic Biosensor</vt:lpstr>
      <vt:lpstr>What is Arsenic?</vt:lpstr>
      <vt:lpstr>Why does arsenic contamination in water matter?</vt:lpstr>
      <vt:lpstr>Designing a Bacteriophage Arsenic Detector!</vt:lpstr>
      <vt:lpstr>How does it sense arsenic?</vt:lpstr>
      <vt:lpstr>How does it sense arsenic?</vt:lpstr>
      <vt:lpstr>Deploying the Sensor!</vt:lpstr>
      <vt:lpstr>Recap: In short…</vt:lpstr>
      <vt:lpstr>Make your own water filter!</vt:lpstr>
      <vt:lpstr>Materials</vt:lpstr>
      <vt:lpstr>Your Task: design a new water filtration system for a small community with a polluted water supply </vt:lpstr>
      <vt:lpstr>Step 1: Observation &amp; Planning</vt:lpstr>
      <vt:lpstr>Step 1: Observation &amp; Planning</vt:lpstr>
      <vt:lpstr>Step 2: Prepare Your Filter </vt:lpstr>
      <vt:lpstr>Step 3: Adding the Polluted Water</vt:lpstr>
      <vt:lpstr>Now, work with your group to design the best water filtration system given the filter material options</vt:lpstr>
      <vt:lpstr>Step 1: Observation &amp; Planning</vt:lpstr>
      <vt:lpstr>Step 2: Testing Your Filter</vt:lpstr>
      <vt:lpstr>Step 3: Present Your Results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2</cp:revision>
  <dcterms:modified xsi:type="dcterms:W3CDTF">2026-06-28T03:49:48Z</dcterms:modified>
</cp:coreProperties>
</file>